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sldIdLst>
    <p:sldId id="3311" r:id="rId2"/>
    <p:sldId id="3312" r:id="rId3"/>
    <p:sldId id="3313" r:id="rId4"/>
    <p:sldId id="3314" r:id="rId5"/>
    <p:sldId id="3320" r:id="rId6"/>
    <p:sldId id="3315" r:id="rId7"/>
    <p:sldId id="3316" r:id="rId8"/>
    <p:sldId id="3317" r:id="rId9"/>
    <p:sldId id="3318" r:id="rId10"/>
    <p:sldId id="3319" r:id="rId11"/>
    <p:sldId id="3321" r:id="rId12"/>
    <p:sldId id="3322" r:id="rId13"/>
    <p:sldId id="3323" r:id="rId14"/>
    <p:sldId id="3324" r:id="rId15"/>
    <p:sldId id="3325" r:id="rId16"/>
    <p:sldId id="332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3" autoAdjust="0"/>
    <p:restoredTop sz="95439" autoAdjust="0"/>
  </p:normalViewPr>
  <p:slideViewPr>
    <p:cSldViewPr snapToGrid="0" snapToObjects="1">
      <p:cViewPr varScale="1">
        <p:scale>
          <a:sx n="47" d="100"/>
          <a:sy n="47" d="100"/>
        </p:scale>
        <p:origin x="904" y="248"/>
      </p:cViewPr>
      <p:guideLst>
        <p:guide pos="95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19663" y="64601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rPr>
              <a:pPr algn="l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 userDrawn="1">
          <p15:clr>
            <a:srgbClr val="A4A3A4"/>
          </p15:clr>
        </p15:guide>
        <p15:guide id="2" orient="horz" pos="480" userDrawn="1">
          <p15:clr>
            <a:srgbClr val="A4A3A4"/>
          </p15:clr>
        </p15:guide>
        <p15:guide id="3" orient="horz" pos="8160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pos="767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26FBF-5E03-AF47-9CB8-83EA0E937B0C}"/>
              </a:ext>
            </a:extLst>
          </p:cNvPr>
          <p:cNvSpPr txBox="1"/>
          <p:nvPr/>
        </p:nvSpPr>
        <p:spPr>
          <a:xfrm>
            <a:off x="5678073" y="554909"/>
            <a:ext cx="13021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5-STAGE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E9CBD-A795-CF4C-B370-AB35DFCE5A47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6EF4-82F5-9B4B-B2DE-8FD98AC38A02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54">
            <a:extLst>
              <a:ext uri="{FF2B5EF4-FFF2-40B4-BE49-F238E27FC236}">
                <a16:creationId xmlns:a16="http://schemas.microsoft.com/office/drawing/2014/main" id="{0C816C96-9F98-F345-BD40-6D7BFEBEDF45}"/>
              </a:ext>
            </a:extLst>
          </p:cNvPr>
          <p:cNvSpPr>
            <a:spLocks/>
          </p:cNvSpPr>
          <p:nvPr/>
        </p:nvSpPr>
        <p:spPr bwMode="auto">
          <a:xfrm>
            <a:off x="5514195" y="3927673"/>
            <a:ext cx="3143590" cy="3167956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AF40838-55BE-FE46-ACCB-521F7585ED1C}"/>
              </a:ext>
            </a:extLst>
          </p:cNvPr>
          <p:cNvSpPr/>
          <p:nvPr/>
        </p:nvSpPr>
        <p:spPr>
          <a:xfrm>
            <a:off x="3719018" y="5172042"/>
            <a:ext cx="7593182" cy="2469381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7" name="Freeform 56">
            <a:extLst>
              <a:ext uri="{FF2B5EF4-FFF2-40B4-BE49-F238E27FC236}">
                <a16:creationId xmlns:a16="http://schemas.microsoft.com/office/drawing/2014/main" id="{328D90CF-584D-E247-9697-46622BAE26E2}"/>
              </a:ext>
            </a:extLst>
          </p:cNvPr>
          <p:cNvSpPr>
            <a:spLocks/>
          </p:cNvSpPr>
          <p:nvPr/>
        </p:nvSpPr>
        <p:spPr bwMode="auto">
          <a:xfrm>
            <a:off x="2768633" y="6743629"/>
            <a:ext cx="7724943" cy="2453134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F296CAE-1BD2-8B43-B149-5FFA6E507A48}"/>
              </a:ext>
            </a:extLst>
          </p:cNvPr>
          <p:cNvSpPr>
            <a:spLocks/>
          </p:cNvSpPr>
          <p:nvPr/>
        </p:nvSpPr>
        <p:spPr bwMode="auto">
          <a:xfrm>
            <a:off x="1842614" y="8395854"/>
            <a:ext cx="10737805" cy="2494751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Freeform 58">
            <a:extLst>
              <a:ext uri="{FF2B5EF4-FFF2-40B4-BE49-F238E27FC236}">
                <a16:creationId xmlns:a16="http://schemas.microsoft.com/office/drawing/2014/main" id="{769F62F7-81C6-7243-9FD3-7AA7ECB9AA42}"/>
              </a:ext>
            </a:extLst>
          </p:cNvPr>
          <p:cNvSpPr>
            <a:spLocks/>
          </p:cNvSpPr>
          <p:nvPr/>
        </p:nvSpPr>
        <p:spPr bwMode="auto">
          <a:xfrm>
            <a:off x="1282130" y="9964591"/>
            <a:ext cx="10714192" cy="1770806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63">
            <a:extLst>
              <a:ext uri="{FF2B5EF4-FFF2-40B4-BE49-F238E27FC236}">
                <a16:creationId xmlns:a16="http://schemas.microsoft.com/office/drawing/2014/main" id="{0CFC5F33-D9D9-4549-8515-58B55A9E3378}"/>
              </a:ext>
            </a:extLst>
          </p:cNvPr>
          <p:cNvSpPr>
            <a:spLocks/>
          </p:cNvSpPr>
          <p:nvPr/>
        </p:nvSpPr>
        <p:spPr bwMode="auto">
          <a:xfrm>
            <a:off x="5514195" y="3994208"/>
            <a:ext cx="3143590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A146AA-35AB-214C-974A-74DF639D8664}"/>
              </a:ext>
            </a:extLst>
          </p:cNvPr>
          <p:cNvSpPr/>
          <p:nvPr/>
        </p:nvSpPr>
        <p:spPr>
          <a:xfrm>
            <a:off x="7327545" y="3532546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2148-15E1-6342-8CCD-B506386ADAEC}"/>
              </a:ext>
            </a:extLst>
          </p:cNvPr>
          <p:cNvSpPr/>
          <p:nvPr/>
        </p:nvSpPr>
        <p:spPr>
          <a:xfrm>
            <a:off x="10654920" y="4933993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9A661D-F57E-804F-853D-B3AA5E88C41D}"/>
              </a:ext>
            </a:extLst>
          </p:cNvPr>
          <p:cNvSpPr/>
          <p:nvPr/>
        </p:nvSpPr>
        <p:spPr>
          <a:xfrm>
            <a:off x="8755259" y="6503221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2F68F0-ED68-2848-A8F4-3F9DAEAB84DE}"/>
              </a:ext>
            </a:extLst>
          </p:cNvPr>
          <p:cNvSpPr/>
          <p:nvPr/>
        </p:nvSpPr>
        <p:spPr>
          <a:xfrm>
            <a:off x="11951441" y="8096416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BB045-921A-2C49-A07E-C89A69C256FD}"/>
              </a:ext>
            </a:extLst>
          </p:cNvPr>
          <p:cNvSpPr/>
          <p:nvPr/>
        </p:nvSpPr>
        <p:spPr>
          <a:xfrm>
            <a:off x="10232809" y="9811214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20" name="Freeform 64">
            <a:extLst>
              <a:ext uri="{FF2B5EF4-FFF2-40B4-BE49-F238E27FC236}">
                <a16:creationId xmlns:a16="http://schemas.microsoft.com/office/drawing/2014/main" id="{9BDF7D4D-A524-6942-A468-886BC68E53A1}"/>
              </a:ext>
            </a:extLst>
          </p:cNvPr>
          <p:cNvSpPr>
            <a:spLocks/>
          </p:cNvSpPr>
          <p:nvPr/>
        </p:nvSpPr>
        <p:spPr bwMode="auto">
          <a:xfrm>
            <a:off x="4279505" y="3919942"/>
            <a:ext cx="5052484" cy="8618466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1" name="Freeform 65">
            <a:extLst>
              <a:ext uri="{FF2B5EF4-FFF2-40B4-BE49-F238E27FC236}">
                <a16:creationId xmlns:a16="http://schemas.microsoft.com/office/drawing/2014/main" id="{2F8A27FC-548E-3A41-A4B6-52E76AC34694}"/>
              </a:ext>
            </a:extLst>
          </p:cNvPr>
          <p:cNvSpPr>
            <a:spLocks/>
          </p:cNvSpPr>
          <p:nvPr/>
        </p:nvSpPr>
        <p:spPr bwMode="auto">
          <a:xfrm>
            <a:off x="3256011" y="5252495"/>
            <a:ext cx="5011871" cy="762746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47B701CE-2DE7-E140-AF1B-8BF24EE53876}"/>
              </a:ext>
            </a:extLst>
          </p:cNvPr>
          <p:cNvSpPr>
            <a:spLocks/>
          </p:cNvSpPr>
          <p:nvPr/>
        </p:nvSpPr>
        <p:spPr bwMode="auto">
          <a:xfrm>
            <a:off x="2768633" y="6926602"/>
            <a:ext cx="4037118" cy="6067854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B07F4857-81AE-AC4B-AC90-52BEB5B793F1}"/>
              </a:ext>
            </a:extLst>
          </p:cNvPr>
          <p:cNvSpPr>
            <a:spLocks/>
          </p:cNvSpPr>
          <p:nvPr/>
        </p:nvSpPr>
        <p:spPr bwMode="auto">
          <a:xfrm>
            <a:off x="1883227" y="8510578"/>
            <a:ext cx="3322298" cy="4483877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802BA701-30D0-A046-81CB-4009A6A56431}"/>
              </a:ext>
            </a:extLst>
          </p:cNvPr>
          <p:cNvSpPr>
            <a:spLocks/>
          </p:cNvSpPr>
          <p:nvPr/>
        </p:nvSpPr>
        <p:spPr bwMode="auto">
          <a:xfrm>
            <a:off x="1186861" y="10118925"/>
            <a:ext cx="2217571" cy="2680579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C5B33C80-466D-7F42-9DF7-FDE4B342AD3B}"/>
              </a:ext>
            </a:extLst>
          </p:cNvPr>
          <p:cNvSpPr>
            <a:spLocks/>
          </p:cNvSpPr>
          <p:nvPr/>
        </p:nvSpPr>
        <p:spPr bwMode="auto">
          <a:xfrm>
            <a:off x="4506949" y="5285762"/>
            <a:ext cx="3760934" cy="7286298"/>
          </a:xfrm>
          <a:custGeom>
            <a:avLst/>
            <a:gdLst>
              <a:gd name="T0" fmla="*/ 9 w 195"/>
              <a:gd name="T1" fmla="*/ 2 h 377"/>
              <a:gd name="T2" fmla="*/ 194 w 195"/>
              <a:gd name="T3" fmla="*/ 377 h 377"/>
              <a:gd name="T4" fmla="*/ 195 w 195"/>
              <a:gd name="T5" fmla="*/ 377 h 377"/>
              <a:gd name="T6" fmla="*/ 10 w 195"/>
              <a:gd name="T7" fmla="*/ 0 h 377"/>
              <a:gd name="T8" fmla="*/ 9 w 195"/>
              <a:gd name="T9" fmla="*/ 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FD1D9381-386D-C64E-B3CD-AF8E6DEE8DE7}"/>
              </a:ext>
            </a:extLst>
          </p:cNvPr>
          <p:cNvSpPr>
            <a:spLocks/>
          </p:cNvSpPr>
          <p:nvPr/>
        </p:nvSpPr>
        <p:spPr bwMode="auto">
          <a:xfrm>
            <a:off x="3597176" y="6926601"/>
            <a:ext cx="3208574" cy="5986621"/>
          </a:xfrm>
          <a:custGeom>
            <a:avLst/>
            <a:gdLst>
              <a:gd name="T0" fmla="*/ 7 w 166"/>
              <a:gd name="T1" fmla="*/ 1 h 310"/>
              <a:gd name="T2" fmla="*/ 166 w 166"/>
              <a:gd name="T3" fmla="*/ 310 h 310"/>
              <a:gd name="T4" fmla="*/ 166 w 166"/>
              <a:gd name="T5" fmla="*/ 309 h 310"/>
              <a:gd name="T6" fmla="*/ 8 w 166"/>
              <a:gd name="T7" fmla="*/ 0 h 310"/>
              <a:gd name="T8" fmla="*/ 7 w 166"/>
              <a:gd name="T9" fmla="*/ 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2D4C81DC-0E21-F24A-AA5C-07A45819C827}"/>
              </a:ext>
            </a:extLst>
          </p:cNvPr>
          <p:cNvSpPr>
            <a:spLocks/>
          </p:cNvSpPr>
          <p:nvPr/>
        </p:nvSpPr>
        <p:spPr bwMode="auto">
          <a:xfrm>
            <a:off x="2711772" y="8510578"/>
            <a:ext cx="2493754" cy="4483877"/>
          </a:xfrm>
          <a:custGeom>
            <a:avLst/>
            <a:gdLst>
              <a:gd name="T0" fmla="*/ 6 w 129"/>
              <a:gd name="T1" fmla="*/ 1 h 232"/>
              <a:gd name="T2" fmla="*/ 128 w 129"/>
              <a:gd name="T3" fmla="*/ 232 h 232"/>
              <a:gd name="T4" fmla="*/ 129 w 129"/>
              <a:gd name="T5" fmla="*/ 232 h 232"/>
              <a:gd name="T6" fmla="*/ 6 w 129"/>
              <a:gd name="T7" fmla="*/ 0 h 232"/>
              <a:gd name="T8" fmla="*/ 6 w 129"/>
              <a:gd name="T9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8" name="Freeform 72">
            <a:extLst>
              <a:ext uri="{FF2B5EF4-FFF2-40B4-BE49-F238E27FC236}">
                <a16:creationId xmlns:a16="http://schemas.microsoft.com/office/drawing/2014/main" id="{2EB8E9BB-9B8B-C94A-9F17-7FA37EE9FADC}"/>
              </a:ext>
            </a:extLst>
          </p:cNvPr>
          <p:cNvSpPr>
            <a:spLocks/>
          </p:cNvSpPr>
          <p:nvPr/>
        </p:nvSpPr>
        <p:spPr bwMode="auto">
          <a:xfrm>
            <a:off x="1876210" y="10118925"/>
            <a:ext cx="1518997" cy="2680579"/>
          </a:xfrm>
          <a:custGeom>
            <a:avLst/>
            <a:gdLst>
              <a:gd name="T0" fmla="*/ 3 w 79"/>
              <a:gd name="T1" fmla="*/ 1 h 139"/>
              <a:gd name="T2" fmla="*/ 78 w 79"/>
              <a:gd name="T3" fmla="*/ 139 h 139"/>
              <a:gd name="T4" fmla="*/ 79 w 79"/>
              <a:gd name="T5" fmla="*/ 139 h 139"/>
              <a:gd name="T6" fmla="*/ 3 w 79"/>
              <a:gd name="T7" fmla="*/ 0 h 139"/>
              <a:gd name="T8" fmla="*/ 3 w 79"/>
              <a:gd name="T9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18E22-24EF-634E-B4D0-2D5A7A4EF2F8}"/>
              </a:ext>
            </a:extLst>
          </p:cNvPr>
          <p:cNvSpPr txBox="1"/>
          <p:nvPr/>
        </p:nvSpPr>
        <p:spPr>
          <a:xfrm rot="3600000">
            <a:off x="1539612" y="11424549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874B8-142B-B549-86CC-4BC562739EA8}"/>
              </a:ext>
            </a:extLst>
          </p:cNvPr>
          <p:cNvSpPr txBox="1"/>
          <p:nvPr/>
        </p:nvSpPr>
        <p:spPr>
          <a:xfrm rot="3600000">
            <a:off x="2872211" y="10813519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BB7777-B82A-C84B-A01D-69127DC11460}"/>
              </a:ext>
            </a:extLst>
          </p:cNvPr>
          <p:cNvSpPr txBox="1"/>
          <p:nvPr/>
        </p:nvSpPr>
        <p:spPr>
          <a:xfrm rot="3600000">
            <a:off x="4148010" y="10050324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28A77-B498-0446-A6EA-6EA21AB4ACAC}"/>
              </a:ext>
            </a:extLst>
          </p:cNvPr>
          <p:cNvSpPr txBox="1"/>
          <p:nvPr/>
        </p:nvSpPr>
        <p:spPr>
          <a:xfrm rot="3600000">
            <a:off x="5441673" y="9309140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A6AB-C52A-6947-AEBE-72EEB2F3FBBE}"/>
              </a:ext>
            </a:extLst>
          </p:cNvPr>
          <p:cNvSpPr txBox="1"/>
          <p:nvPr/>
        </p:nvSpPr>
        <p:spPr>
          <a:xfrm rot="3834703">
            <a:off x="6717473" y="8624315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259BA5-DA23-0148-82C2-83819DE4E293}"/>
              </a:ext>
            </a:extLst>
          </p:cNvPr>
          <p:cNvCxnSpPr>
            <a:cxnSpLocks/>
          </p:cNvCxnSpPr>
          <p:nvPr/>
        </p:nvCxnSpPr>
        <p:spPr>
          <a:xfrm>
            <a:off x="9521803" y="4386553"/>
            <a:ext cx="6134122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B15BE8-E651-B44E-8E89-217E23EAB1B6}"/>
              </a:ext>
            </a:extLst>
          </p:cNvPr>
          <p:cNvCxnSpPr>
            <a:cxnSpLocks/>
          </p:cNvCxnSpPr>
          <p:nvPr/>
        </p:nvCxnSpPr>
        <p:spPr>
          <a:xfrm>
            <a:off x="12980504" y="5987877"/>
            <a:ext cx="2675421" cy="2512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67D19D-F21A-A245-A5D6-E505398E835C}"/>
              </a:ext>
            </a:extLst>
          </p:cNvPr>
          <p:cNvCxnSpPr>
            <a:cxnSpLocks/>
          </p:cNvCxnSpPr>
          <p:nvPr/>
        </p:nvCxnSpPr>
        <p:spPr>
          <a:xfrm>
            <a:off x="11072191" y="7599951"/>
            <a:ext cx="4583734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E03456-820F-7243-BB7E-6EE16BE04BEC}"/>
              </a:ext>
            </a:extLst>
          </p:cNvPr>
          <p:cNvCxnSpPr>
            <a:cxnSpLocks/>
          </p:cNvCxnSpPr>
          <p:nvPr/>
        </p:nvCxnSpPr>
        <p:spPr>
          <a:xfrm>
            <a:off x="14252713" y="9272750"/>
            <a:ext cx="1403212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59780F-D841-8646-96D9-7DF94F292955}"/>
              </a:ext>
            </a:extLst>
          </p:cNvPr>
          <p:cNvCxnSpPr>
            <a:cxnSpLocks/>
          </p:cNvCxnSpPr>
          <p:nvPr/>
        </p:nvCxnSpPr>
        <p:spPr>
          <a:xfrm>
            <a:off x="12580419" y="11027026"/>
            <a:ext cx="3075506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547">
            <a:extLst>
              <a:ext uri="{FF2B5EF4-FFF2-40B4-BE49-F238E27FC236}">
                <a16:creationId xmlns:a16="http://schemas.microsoft.com/office/drawing/2014/main" id="{A8D3831E-9DDA-D34E-BA32-39931B7F0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17396" y="4124342"/>
            <a:ext cx="979079" cy="973671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2147483646 h 793"/>
              <a:gd name="T90" fmla="*/ 2147483646 w 796"/>
              <a:gd name="T91" fmla="*/ 2147483646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2147483646 w 796"/>
              <a:gd name="T99" fmla="*/ 2147483646 h 793"/>
              <a:gd name="T100" fmla="*/ 2147483646 w 796"/>
              <a:gd name="T101" fmla="*/ 2147483646 h 793"/>
              <a:gd name="T102" fmla="*/ 2147483646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2147483646 w 796"/>
              <a:gd name="T113" fmla="*/ 2147483646 h 793"/>
              <a:gd name="T114" fmla="*/ 2147483646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88">
            <a:extLst>
              <a:ext uri="{FF2B5EF4-FFF2-40B4-BE49-F238E27FC236}">
                <a16:creationId xmlns:a16="http://schemas.microsoft.com/office/drawing/2014/main" id="{A1597940-BFFA-C447-8E27-21C492670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47475" y="5522615"/>
            <a:ext cx="973671" cy="973671"/>
          </a:xfrm>
          <a:custGeom>
            <a:avLst/>
            <a:gdLst>
              <a:gd name="T0" fmla="*/ 11805 w 284993"/>
              <a:gd name="T1" fmla="*/ 278152 h 285390"/>
              <a:gd name="T2" fmla="*/ 234489 w 284993"/>
              <a:gd name="T3" fmla="*/ 205450 h 285390"/>
              <a:gd name="T4" fmla="*/ 146214 w 284993"/>
              <a:gd name="T5" fmla="*/ 251386 h 285390"/>
              <a:gd name="T6" fmla="*/ 141493 w 284993"/>
              <a:gd name="T7" fmla="*/ 251386 h 285390"/>
              <a:gd name="T8" fmla="*/ 53219 w 284993"/>
              <a:gd name="T9" fmla="*/ 205450 h 285390"/>
              <a:gd name="T10" fmla="*/ 183942 w 284993"/>
              <a:gd name="T11" fmla="*/ 97135 h 285390"/>
              <a:gd name="T12" fmla="*/ 174701 w 284993"/>
              <a:gd name="T13" fmla="*/ 97135 h 285390"/>
              <a:gd name="T14" fmla="*/ 108341 w 284993"/>
              <a:gd name="T15" fmla="*/ 92540 h 285390"/>
              <a:gd name="T16" fmla="*/ 108341 w 284993"/>
              <a:gd name="T17" fmla="*/ 101731 h 285390"/>
              <a:gd name="T18" fmla="*/ 108341 w 284993"/>
              <a:gd name="T19" fmla="*/ 92540 h 285390"/>
              <a:gd name="T20" fmla="*/ 148025 w 284993"/>
              <a:gd name="T21" fmla="*/ 60200 h 285390"/>
              <a:gd name="T22" fmla="*/ 163260 w 284993"/>
              <a:gd name="T23" fmla="*/ 76169 h 285390"/>
              <a:gd name="T24" fmla="*/ 154916 w 284993"/>
              <a:gd name="T25" fmla="*/ 79435 h 285390"/>
              <a:gd name="T26" fmla="*/ 132065 w 284993"/>
              <a:gd name="T27" fmla="*/ 83064 h 285390"/>
              <a:gd name="T28" fmla="*/ 164711 w 284993"/>
              <a:gd name="T29" fmla="*/ 112824 h 285390"/>
              <a:gd name="T30" fmla="*/ 148025 w 284993"/>
              <a:gd name="T31" fmla="*/ 135689 h 285390"/>
              <a:gd name="T32" fmla="*/ 139682 w 284993"/>
              <a:gd name="T33" fmla="*/ 135689 h 285390"/>
              <a:gd name="T34" fmla="*/ 124811 w 284993"/>
              <a:gd name="T35" fmla="*/ 119719 h 285390"/>
              <a:gd name="T36" fmla="*/ 132791 w 284993"/>
              <a:gd name="T37" fmla="*/ 116453 h 285390"/>
              <a:gd name="T38" fmla="*/ 156005 w 284993"/>
              <a:gd name="T39" fmla="*/ 112824 h 285390"/>
              <a:gd name="T40" fmla="*/ 123359 w 284993"/>
              <a:gd name="T41" fmla="*/ 83064 h 285390"/>
              <a:gd name="T42" fmla="*/ 139682 w 284993"/>
              <a:gd name="T43" fmla="*/ 60200 h 285390"/>
              <a:gd name="T44" fmla="*/ 144216 w 284993"/>
              <a:gd name="T45" fmla="*/ 40632 h 285390"/>
              <a:gd name="T46" fmla="*/ 144216 w 284993"/>
              <a:gd name="T47" fmla="*/ 153658 h 285390"/>
              <a:gd name="T48" fmla="*/ 144216 w 284993"/>
              <a:gd name="T49" fmla="*/ 40632 h 285390"/>
              <a:gd name="T50" fmla="*/ 209634 w 284993"/>
              <a:gd name="T51" fmla="*/ 97327 h 285390"/>
              <a:gd name="T52" fmla="*/ 78435 w 284993"/>
              <a:gd name="T53" fmla="*/ 97327 h 285390"/>
              <a:gd name="T54" fmla="*/ 144037 w 284993"/>
              <a:gd name="T55" fmla="*/ 8681 h 285390"/>
              <a:gd name="T56" fmla="*/ 144037 w 284993"/>
              <a:gd name="T57" fmla="*/ 242343 h 285390"/>
              <a:gd name="T58" fmla="*/ 144037 w 284993"/>
              <a:gd name="T59" fmla="*/ 8681 h 285390"/>
              <a:gd name="T60" fmla="*/ 241391 w 284993"/>
              <a:gd name="T61" fmla="*/ 97299 h 285390"/>
              <a:gd name="T62" fmla="*/ 237032 w 284993"/>
              <a:gd name="T63" fmla="*/ 197129 h 285390"/>
              <a:gd name="T64" fmla="*/ 287528 w 284993"/>
              <a:gd name="T65" fmla="*/ 280322 h 285390"/>
              <a:gd name="T66" fmla="*/ 283530 w 284993"/>
              <a:gd name="T67" fmla="*/ 286832 h 285390"/>
              <a:gd name="T68" fmla="*/ 543 w 284993"/>
              <a:gd name="T69" fmla="*/ 284663 h 285390"/>
              <a:gd name="T70" fmla="*/ 47043 w 284993"/>
              <a:gd name="T71" fmla="*/ 198939 h 285390"/>
              <a:gd name="T72" fmla="*/ 83733 w 284993"/>
              <a:gd name="T73" fmla="*/ 197129 h 285390"/>
              <a:gd name="T74" fmla="*/ 144037 w 284993"/>
              <a:gd name="T75" fmla="*/ 0 h 2853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4993" h="285390">
                <a:moveTo>
                  <a:pt x="52657" y="204416"/>
                </a:moveTo>
                <a:lnTo>
                  <a:pt x="11681" y="276753"/>
                </a:lnTo>
                <a:lnTo>
                  <a:pt x="272990" y="276753"/>
                </a:lnTo>
                <a:lnTo>
                  <a:pt x="232014" y="204416"/>
                </a:lnTo>
                <a:lnTo>
                  <a:pt x="194633" y="204416"/>
                </a:lnTo>
                <a:cubicBezTo>
                  <a:pt x="171270" y="232487"/>
                  <a:pt x="146469" y="248682"/>
                  <a:pt x="144672" y="250121"/>
                </a:cubicBezTo>
                <a:cubicBezTo>
                  <a:pt x="143953" y="250481"/>
                  <a:pt x="143234" y="250841"/>
                  <a:pt x="142515" y="250841"/>
                </a:cubicBezTo>
                <a:cubicBezTo>
                  <a:pt x="141796" y="250841"/>
                  <a:pt x="140718" y="250481"/>
                  <a:pt x="139999" y="250121"/>
                </a:cubicBezTo>
                <a:cubicBezTo>
                  <a:pt x="138202" y="248682"/>
                  <a:pt x="113401" y="232487"/>
                  <a:pt x="89678" y="204416"/>
                </a:cubicBezTo>
                <a:lnTo>
                  <a:pt x="52657" y="204416"/>
                </a:lnTo>
                <a:close/>
                <a:moveTo>
                  <a:pt x="177048" y="92075"/>
                </a:moveTo>
                <a:cubicBezTo>
                  <a:pt x="179715" y="92075"/>
                  <a:pt x="182001" y="93980"/>
                  <a:pt x="182001" y="96647"/>
                </a:cubicBezTo>
                <a:cubicBezTo>
                  <a:pt x="182001" y="99314"/>
                  <a:pt x="179715" y="101219"/>
                  <a:pt x="177048" y="101219"/>
                </a:cubicBezTo>
                <a:cubicBezTo>
                  <a:pt x="174762" y="101219"/>
                  <a:pt x="172857" y="99314"/>
                  <a:pt x="172857" y="96647"/>
                </a:cubicBezTo>
                <a:cubicBezTo>
                  <a:pt x="172857" y="93980"/>
                  <a:pt x="174762" y="92075"/>
                  <a:pt x="177048" y="92075"/>
                </a:cubicBezTo>
                <a:close/>
                <a:moveTo>
                  <a:pt x="107198" y="92075"/>
                </a:moveTo>
                <a:cubicBezTo>
                  <a:pt x="109865" y="92075"/>
                  <a:pt x="112151" y="93980"/>
                  <a:pt x="112151" y="96647"/>
                </a:cubicBezTo>
                <a:cubicBezTo>
                  <a:pt x="112151" y="99314"/>
                  <a:pt x="109865" y="101219"/>
                  <a:pt x="107198" y="101219"/>
                </a:cubicBezTo>
                <a:cubicBezTo>
                  <a:pt x="104912" y="101219"/>
                  <a:pt x="103007" y="99314"/>
                  <a:pt x="103007" y="96647"/>
                </a:cubicBezTo>
                <a:cubicBezTo>
                  <a:pt x="103007" y="93980"/>
                  <a:pt x="104912" y="92075"/>
                  <a:pt x="107198" y="92075"/>
                </a:cubicBezTo>
                <a:close/>
                <a:moveTo>
                  <a:pt x="142515" y="55563"/>
                </a:moveTo>
                <a:cubicBezTo>
                  <a:pt x="144669" y="55563"/>
                  <a:pt x="146463" y="57368"/>
                  <a:pt x="146463" y="59896"/>
                </a:cubicBezTo>
                <a:lnTo>
                  <a:pt x="146463" y="64229"/>
                </a:lnTo>
                <a:cubicBezTo>
                  <a:pt x="153282" y="65313"/>
                  <a:pt x="159025" y="69646"/>
                  <a:pt x="161537" y="75785"/>
                </a:cubicBezTo>
                <a:cubicBezTo>
                  <a:pt x="162614" y="77951"/>
                  <a:pt x="161537" y="80479"/>
                  <a:pt x="159025" y="81562"/>
                </a:cubicBezTo>
                <a:cubicBezTo>
                  <a:pt x="156872" y="82284"/>
                  <a:pt x="154359" y="81201"/>
                  <a:pt x="153282" y="79035"/>
                </a:cubicBezTo>
                <a:cubicBezTo>
                  <a:pt x="151847" y="75062"/>
                  <a:pt x="147181" y="72535"/>
                  <a:pt x="142515" y="72535"/>
                </a:cubicBezTo>
                <a:cubicBezTo>
                  <a:pt x="135696" y="72535"/>
                  <a:pt x="130671" y="76868"/>
                  <a:pt x="130671" y="82646"/>
                </a:cubicBezTo>
                <a:cubicBezTo>
                  <a:pt x="130671" y="89507"/>
                  <a:pt x="134619" y="93118"/>
                  <a:pt x="142515" y="93118"/>
                </a:cubicBezTo>
                <a:cubicBezTo>
                  <a:pt x="157589" y="93118"/>
                  <a:pt x="162973" y="102868"/>
                  <a:pt x="162973" y="112256"/>
                </a:cubicBezTo>
                <a:cubicBezTo>
                  <a:pt x="162973" y="121284"/>
                  <a:pt x="155795" y="128867"/>
                  <a:pt x="146463" y="131034"/>
                </a:cubicBezTo>
                <a:lnTo>
                  <a:pt x="146463" y="135006"/>
                </a:lnTo>
                <a:cubicBezTo>
                  <a:pt x="146463" y="137534"/>
                  <a:pt x="144669" y="139339"/>
                  <a:pt x="142515" y="139339"/>
                </a:cubicBezTo>
                <a:cubicBezTo>
                  <a:pt x="140003" y="139339"/>
                  <a:pt x="138208" y="137534"/>
                  <a:pt x="138208" y="135006"/>
                </a:cubicBezTo>
                <a:lnTo>
                  <a:pt x="138208" y="130673"/>
                </a:lnTo>
                <a:cubicBezTo>
                  <a:pt x="131389" y="129228"/>
                  <a:pt x="126005" y="125256"/>
                  <a:pt x="123493" y="119117"/>
                </a:cubicBezTo>
                <a:cubicBezTo>
                  <a:pt x="122416" y="116951"/>
                  <a:pt x="123493" y="114423"/>
                  <a:pt x="125646" y="113701"/>
                </a:cubicBezTo>
                <a:cubicBezTo>
                  <a:pt x="127800" y="112617"/>
                  <a:pt x="130312" y="113701"/>
                  <a:pt x="131389" y="115867"/>
                </a:cubicBezTo>
                <a:cubicBezTo>
                  <a:pt x="133183" y="119839"/>
                  <a:pt x="137490" y="122728"/>
                  <a:pt x="142515" y="122728"/>
                </a:cubicBezTo>
                <a:cubicBezTo>
                  <a:pt x="148975" y="122728"/>
                  <a:pt x="154359" y="118034"/>
                  <a:pt x="154359" y="112256"/>
                </a:cubicBezTo>
                <a:cubicBezTo>
                  <a:pt x="154359" y="105395"/>
                  <a:pt x="150052" y="101784"/>
                  <a:pt x="142515" y="101784"/>
                </a:cubicBezTo>
                <a:cubicBezTo>
                  <a:pt x="127441" y="101784"/>
                  <a:pt x="122057" y="92034"/>
                  <a:pt x="122057" y="82646"/>
                </a:cubicBezTo>
                <a:cubicBezTo>
                  <a:pt x="122057" y="73618"/>
                  <a:pt x="128876" y="66035"/>
                  <a:pt x="138208" y="64229"/>
                </a:cubicBezTo>
                <a:lnTo>
                  <a:pt x="138208" y="59896"/>
                </a:lnTo>
                <a:cubicBezTo>
                  <a:pt x="138208" y="57368"/>
                  <a:pt x="140003" y="55563"/>
                  <a:pt x="142515" y="55563"/>
                </a:cubicBezTo>
                <a:close/>
                <a:moveTo>
                  <a:pt x="142694" y="40428"/>
                </a:moveTo>
                <a:cubicBezTo>
                  <a:pt x="111409" y="40428"/>
                  <a:pt x="86597" y="65740"/>
                  <a:pt x="86597" y="96838"/>
                </a:cubicBezTo>
                <a:cubicBezTo>
                  <a:pt x="86597" y="127935"/>
                  <a:pt x="111409" y="152885"/>
                  <a:pt x="142694" y="152885"/>
                </a:cubicBezTo>
                <a:cubicBezTo>
                  <a:pt x="173620" y="152885"/>
                  <a:pt x="198792" y="127935"/>
                  <a:pt x="198792" y="96838"/>
                </a:cubicBezTo>
                <a:cubicBezTo>
                  <a:pt x="198792" y="65740"/>
                  <a:pt x="173620" y="40428"/>
                  <a:pt x="142694" y="40428"/>
                </a:cubicBezTo>
                <a:close/>
                <a:moveTo>
                  <a:pt x="142694" y="31750"/>
                </a:moveTo>
                <a:cubicBezTo>
                  <a:pt x="178295" y="31750"/>
                  <a:pt x="207422" y="61039"/>
                  <a:pt x="207422" y="96838"/>
                </a:cubicBezTo>
                <a:cubicBezTo>
                  <a:pt x="207422" y="132636"/>
                  <a:pt x="178295" y="161564"/>
                  <a:pt x="142694" y="161564"/>
                </a:cubicBezTo>
                <a:cubicBezTo>
                  <a:pt x="106735" y="161564"/>
                  <a:pt x="77607" y="132636"/>
                  <a:pt x="77607" y="96838"/>
                </a:cubicBezTo>
                <a:cubicBezTo>
                  <a:pt x="77607" y="61039"/>
                  <a:pt x="106735" y="31750"/>
                  <a:pt x="142694" y="31750"/>
                </a:cubicBezTo>
                <a:close/>
                <a:moveTo>
                  <a:pt x="142515" y="8637"/>
                </a:moveTo>
                <a:cubicBezTo>
                  <a:pt x="93992" y="8637"/>
                  <a:pt x="54813" y="48225"/>
                  <a:pt x="54813" y="96810"/>
                </a:cubicBezTo>
                <a:cubicBezTo>
                  <a:pt x="54813" y="175265"/>
                  <a:pt x="128138" y="231047"/>
                  <a:pt x="142515" y="241124"/>
                </a:cubicBezTo>
                <a:cubicBezTo>
                  <a:pt x="156533" y="231047"/>
                  <a:pt x="230217" y="174905"/>
                  <a:pt x="230217" y="96810"/>
                </a:cubicBezTo>
                <a:cubicBezTo>
                  <a:pt x="230217" y="48225"/>
                  <a:pt x="190679" y="8637"/>
                  <a:pt x="142515" y="8637"/>
                </a:cubicBezTo>
                <a:close/>
                <a:moveTo>
                  <a:pt x="142515" y="0"/>
                </a:moveTo>
                <a:cubicBezTo>
                  <a:pt x="195712" y="0"/>
                  <a:pt x="238844" y="43546"/>
                  <a:pt x="238844" y="96810"/>
                </a:cubicBezTo>
                <a:cubicBezTo>
                  <a:pt x="238844" y="136757"/>
                  <a:pt x="221591" y="170227"/>
                  <a:pt x="201822" y="196138"/>
                </a:cubicBezTo>
                <a:lnTo>
                  <a:pt x="234530" y="196138"/>
                </a:lnTo>
                <a:cubicBezTo>
                  <a:pt x="236328" y="196138"/>
                  <a:pt x="237765" y="196858"/>
                  <a:pt x="238125" y="197938"/>
                </a:cubicBezTo>
                <a:lnTo>
                  <a:pt x="284492" y="278912"/>
                </a:lnTo>
                <a:cubicBezTo>
                  <a:pt x="285211" y="279992"/>
                  <a:pt x="285211" y="281791"/>
                  <a:pt x="284132" y="283231"/>
                </a:cubicBezTo>
                <a:cubicBezTo>
                  <a:pt x="283773" y="284670"/>
                  <a:pt x="282335" y="285390"/>
                  <a:pt x="280538" y="285390"/>
                </a:cubicBezTo>
                <a:lnTo>
                  <a:pt x="4133" y="285390"/>
                </a:lnTo>
                <a:cubicBezTo>
                  <a:pt x="2695" y="285390"/>
                  <a:pt x="1258" y="284670"/>
                  <a:pt x="539" y="283231"/>
                </a:cubicBezTo>
                <a:cubicBezTo>
                  <a:pt x="-180" y="281791"/>
                  <a:pt x="-180" y="279992"/>
                  <a:pt x="539" y="278912"/>
                </a:cubicBezTo>
                <a:lnTo>
                  <a:pt x="46546" y="197938"/>
                </a:lnTo>
                <a:cubicBezTo>
                  <a:pt x="47265" y="196858"/>
                  <a:pt x="48703" y="196138"/>
                  <a:pt x="50500" y="196138"/>
                </a:cubicBezTo>
                <a:lnTo>
                  <a:pt x="82849" y="196138"/>
                </a:lnTo>
                <a:cubicBezTo>
                  <a:pt x="63080" y="170586"/>
                  <a:pt x="45828" y="136757"/>
                  <a:pt x="45828" y="96810"/>
                </a:cubicBezTo>
                <a:cubicBezTo>
                  <a:pt x="45828" y="43546"/>
                  <a:pt x="89319" y="0"/>
                  <a:pt x="142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8" name="Freeform 989">
            <a:extLst>
              <a:ext uri="{FF2B5EF4-FFF2-40B4-BE49-F238E27FC236}">
                <a16:creationId xmlns:a16="http://schemas.microsoft.com/office/drawing/2014/main" id="{AE441C16-1A4C-9D43-A604-7F6FA7CDC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47910" y="7114709"/>
            <a:ext cx="973671" cy="935804"/>
          </a:xfrm>
          <a:custGeom>
            <a:avLst/>
            <a:gdLst>
              <a:gd name="T0" fmla="*/ 172125 w 285390"/>
              <a:gd name="T1" fmla="*/ 253368 h 274274"/>
              <a:gd name="T2" fmla="*/ 26933 w 285390"/>
              <a:gd name="T3" fmla="*/ 244175 h 274274"/>
              <a:gd name="T4" fmla="*/ 22337 w 285390"/>
              <a:gd name="T5" fmla="*/ 248772 h 274274"/>
              <a:gd name="T6" fmla="*/ 154225 w 285390"/>
              <a:gd name="T7" fmla="*/ 247983 h 274274"/>
              <a:gd name="T8" fmla="*/ 173095 w 285390"/>
              <a:gd name="T9" fmla="*/ 228999 h 274274"/>
              <a:gd name="T10" fmla="*/ 27580 w 285390"/>
              <a:gd name="T11" fmla="*/ 266966 h 274274"/>
              <a:gd name="T12" fmla="*/ 27580 w 285390"/>
              <a:gd name="T13" fmla="*/ 220237 h 274274"/>
              <a:gd name="T14" fmla="*/ 173095 w 285390"/>
              <a:gd name="T15" fmla="*/ 220237 h 274274"/>
              <a:gd name="T16" fmla="*/ 145878 w 285390"/>
              <a:gd name="T17" fmla="*/ 252364 h 274274"/>
              <a:gd name="T18" fmla="*/ 0 w 285390"/>
              <a:gd name="T19" fmla="*/ 247983 h 274274"/>
              <a:gd name="T20" fmla="*/ 167486 w 285390"/>
              <a:gd name="T21" fmla="*/ 122885 h 274274"/>
              <a:gd name="T22" fmla="*/ 149651 w 285390"/>
              <a:gd name="T23" fmla="*/ 132078 h 274274"/>
              <a:gd name="T24" fmla="*/ 60302 w 285390"/>
              <a:gd name="T25" fmla="*/ 122885 h 274274"/>
              <a:gd name="T26" fmla="*/ 78136 w 285390"/>
              <a:gd name="T27" fmla="*/ 132078 h 274274"/>
              <a:gd name="T28" fmla="*/ 60302 w 285390"/>
              <a:gd name="T29" fmla="*/ 122885 h 274274"/>
              <a:gd name="T30" fmla="*/ 121381 w 285390"/>
              <a:gd name="T31" fmla="*/ 97367 h 274274"/>
              <a:gd name="T32" fmla="*/ 124632 w 285390"/>
              <a:gd name="T33" fmla="*/ 111177 h 274274"/>
              <a:gd name="T34" fmla="*/ 106208 w 285390"/>
              <a:gd name="T35" fmla="*/ 112631 h 274274"/>
              <a:gd name="T36" fmla="*/ 128244 w 285390"/>
              <a:gd name="T37" fmla="*/ 127895 h 274274"/>
              <a:gd name="T38" fmla="*/ 116684 w 285390"/>
              <a:gd name="T39" fmla="*/ 155153 h 274274"/>
              <a:gd name="T40" fmla="*/ 111626 w 285390"/>
              <a:gd name="T41" fmla="*/ 162421 h 274274"/>
              <a:gd name="T42" fmla="*/ 96093 w 285390"/>
              <a:gd name="T43" fmla="*/ 143522 h 274274"/>
              <a:gd name="T44" fmla="*/ 113071 w 285390"/>
              <a:gd name="T45" fmla="*/ 146794 h 274274"/>
              <a:gd name="T46" fmla="*/ 121381 w 285390"/>
              <a:gd name="T47" fmla="*/ 133347 h 274274"/>
              <a:gd name="T48" fmla="*/ 97538 w 285390"/>
              <a:gd name="T49" fmla="*/ 111904 h 274274"/>
              <a:gd name="T50" fmla="*/ 112710 w 285390"/>
              <a:gd name="T51" fmla="*/ 93733 h 274274"/>
              <a:gd name="T52" fmla="*/ 37408 w 285390"/>
              <a:gd name="T53" fmla="*/ 106519 h 274274"/>
              <a:gd name="T54" fmla="*/ 152889 w 285390"/>
              <a:gd name="T55" fmla="*/ 168092 h 274274"/>
              <a:gd name="T56" fmla="*/ 178591 w 285390"/>
              <a:gd name="T57" fmla="*/ 97463 h 274274"/>
              <a:gd name="T58" fmla="*/ 56233 w 285390"/>
              <a:gd name="T59" fmla="*/ 75008 h 274274"/>
              <a:gd name="T60" fmla="*/ 183298 w 285390"/>
              <a:gd name="T61" fmla="*/ 80440 h 274274"/>
              <a:gd name="T62" fmla="*/ 199588 w 285390"/>
              <a:gd name="T63" fmla="*/ 98188 h 274274"/>
              <a:gd name="T64" fmla="*/ 184383 w 285390"/>
              <a:gd name="T65" fmla="*/ 154328 h 274274"/>
              <a:gd name="T66" fmla="*/ 56233 w 285390"/>
              <a:gd name="T67" fmla="*/ 176785 h 274274"/>
              <a:gd name="T68" fmla="*/ 28719 w 285390"/>
              <a:gd name="T69" fmla="*/ 149257 h 274274"/>
              <a:gd name="T70" fmla="*/ 51887 w 285390"/>
              <a:gd name="T71" fmla="*/ 79354 h 274274"/>
              <a:gd name="T72" fmla="*/ 8681 w 285390"/>
              <a:gd name="T73" fmla="*/ 73680 h 274274"/>
              <a:gd name="T74" fmla="*/ 178683 w 285390"/>
              <a:gd name="T75" fmla="*/ 196843 h 274274"/>
              <a:gd name="T76" fmla="*/ 27491 w 285390"/>
              <a:gd name="T77" fmla="*/ 54899 h 274274"/>
              <a:gd name="T78" fmla="*/ 286832 w 285390"/>
              <a:gd name="T79" fmla="*/ 4335 h 274274"/>
              <a:gd name="T80" fmla="*/ 210875 w 285390"/>
              <a:gd name="T81" fmla="*/ 179868 h 274274"/>
              <a:gd name="T82" fmla="*/ 0 w 285390"/>
              <a:gd name="T83" fmla="*/ 178062 h 274274"/>
              <a:gd name="T84" fmla="*/ 233301 w 285390"/>
              <a:gd name="T85" fmla="*/ 46231 h 27427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390" h="274274">
                <a:moveTo>
                  <a:pt x="171259" y="242887"/>
                </a:moveTo>
                <a:cubicBezTo>
                  <a:pt x="173926" y="242887"/>
                  <a:pt x="175831" y="245173"/>
                  <a:pt x="175831" y="247459"/>
                </a:cubicBezTo>
                <a:cubicBezTo>
                  <a:pt x="175831" y="250126"/>
                  <a:pt x="173926" y="252031"/>
                  <a:pt x="171259" y="252031"/>
                </a:cubicBezTo>
                <a:cubicBezTo>
                  <a:pt x="168592" y="252031"/>
                  <a:pt x="166687" y="250126"/>
                  <a:pt x="166687" y="247459"/>
                </a:cubicBezTo>
                <a:cubicBezTo>
                  <a:pt x="166687" y="245173"/>
                  <a:pt x="168592" y="242887"/>
                  <a:pt x="171259" y="242887"/>
                </a:cubicBezTo>
                <a:close/>
                <a:moveTo>
                  <a:pt x="26797" y="242887"/>
                </a:moveTo>
                <a:cubicBezTo>
                  <a:pt x="29464" y="242887"/>
                  <a:pt x="31369" y="245173"/>
                  <a:pt x="31369" y="247459"/>
                </a:cubicBezTo>
                <a:cubicBezTo>
                  <a:pt x="31369" y="250126"/>
                  <a:pt x="29464" y="252031"/>
                  <a:pt x="26797" y="252031"/>
                </a:cubicBezTo>
                <a:cubicBezTo>
                  <a:pt x="24511" y="252031"/>
                  <a:pt x="22225" y="250126"/>
                  <a:pt x="22225" y="247459"/>
                </a:cubicBezTo>
                <a:cubicBezTo>
                  <a:pt x="22225" y="245173"/>
                  <a:pt x="24511" y="242887"/>
                  <a:pt x="26797" y="242887"/>
                </a:cubicBezTo>
                <a:close/>
                <a:moveTo>
                  <a:pt x="172224" y="227791"/>
                </a:moveTo>
                <a:cubicBezTo>
                  <a:pt x="161753" y="227791"/>
                  <a:pt x="153449" y="236506"/>
                  <a:pt x="153449" y="246675"/>
                </a:cubicBezTo>
                <a:cubicBezTo>
                  <a:pt x="153449" y="257206"/>
                  <a:pt x="161753" y="265558"/>
                  <a:pt x="172224" y="265558"/>
                </a:cubicBezTo>
                <a:cubicBezTo>
                  <a:pt x="182694" y="265558"/>
                  <a:pt x="190999" y="257206"/>
                  <a:pt x="190999" y="246675"/>
                </a:cubicBezTo>
                <a:cubicBezTo>
                  <a:pt x="190999" y="236506"/>
                  <a:pt x="182694" y="227791"/>
                  <a:pt x="172224" y="227791"/>
                </a:cubicBezTo>
                <a:close/>
                <a:moveTo>
                  <a:pt x="27440" y="227791"/>
                </a:moveTo>
                <a:cubicBezTo>
                  <a:pt x="16970" y="227791"/>
                  <a:pt x="8665" y="236506"/>
                  <a:pt x="8665" y="246675"/>
                </a:cubicBezTo>
                <a:cubicBezTo>
                  <a:pt x="8665" y="257206"/>
                  <a:pt x="16970" y="265558"/>
                  <a:pt x="27440" y="265558"/>
                </a:cubicBezTo>
                <a:cubicBezTo>
                  <a:pt x="37911" y="265558"/>
                  <a:pt x="46215" y="257206"/>
                  <a:pt x="46215" y="246675"/>
                </a:cubicBezTo>
                <a:cubicBezTo>
                  <a:pt x="46215" y="236506"/>
                  <a:pt x="37911" y="227791"/>
                  <a:pt x="27440" y="227791"/>
                </a:cubicBezTo>
                <a:close/>
                <a:moveTo>
                  <a:pt x="27440" y="219075"/>
                </a:moveTo>
                <a:cubicBezTo>
                  <a:pt x="41160" y="219075"/>
                  <a:pt x="52353" y="229243"/>
                  <a:pt x="54519" y="242317"/>
                </a:cubicBezTo>
                <a:lnTo>
                  <a:pt x="145144" y="242317"/>
                </a:lnTo>
                <a:cubicBezTo>
                  <a:pt x="147311" y="229243"/>
                  <a:pt x="158504" y="219075"/>
                  <a:pt x="172224" y="219075"/>
                </a:cubicBezTo>
                <a:cubicBezTo>
                  <a:pt x="187388" y="219075"/>
                  <a:pt x="199664" y="231422"/>
                  <a:pt x="199664" y="246675"/>
                </a:cubicBezTo>
                <a:cubicBezTo>
                  <a:pt x="199664" y="261927"/>
                  <a:pt x="187388" y="274274"/>
                  <a:pt x="172224" y="274274"/>
                </a:cubicBezTo>
                <a:cubicBezTo>
                  <a:pt x="158504" y="274274"/>
                  <a:pt x="147311" y="264469"/>
                  <a:pt x="145144" y="251032"/>
                </a:cubicBezTo>
                <a:lnTo>
                  <a:pt x="54519" y="251032"/>
                </a:lnTo>
                <a:cubicBezTo>
                  <a:pt x="52353" y="264469"/>
                  <a:pt x="41160" y="274274"/>
                  <a:pt x="27440" y="274274"/>
                </a:cubicBezTo>
                <a:cubicBezTo>
                  <a:pt x="12276" y="274274"/>
                  <a:pt x="0" y="261927"/>
                  <a:pt x="0" y="246675"/>
                </a:cubicBezTo>
                <a:cubicBezTo>
                  <a:pt x="0" y="231422"/>
                  <a:pt x="12276" y="219075"/>
                  <a:pt x="27440" y="219075"/>
                </a:cubicBezTo>
                <a:close/>
                <a:moveTo>
                  <a:pt x="148898" y="122237"/>
                </a:moveTo>
                <a:lnTo>
                  <a:pt x="166644" y="122237"/>
                </a:lnTo>
                <a:cubicBezTo>
                  <a:pt x="169232" y="122237"/>
                  <a:pt x="171080" y="124142"/>
                  <a:pt x="171080" y="126809"/>
                </a:cubicBezTo>
                <a:cubicBezTo>
                  <a:pt x="171080" y="129095"/>
                  <a:pt x="169232" y="131381"/>
                  <a:pt x="166644" y="131381"/>
                </a:cubicBezTo>
                <a:lnTo>
                  <a:pt x="148898" y="131381"/>
                </a:lnTo>
                <a:cubicBezTo>
                  <a:pt x="146680" y="131381"/>
                  <a:pt x="144462" y="129095"/>
                  <a:pt x="144462" y="126809"/>
                </a:cubicBezTo>
                <a:cubicBezTo>
                  <a:pt x="144462" y="124142"/>
                  <a:pt x="146680" y="122237"/>
                  <a:pt x="148898" y="122237"/>
                </a:cubicBezTo>
                <a:close/>
                <a:moveTo>
                  <a:pt x="59998" y="122237"/>
                </a:moveTo>
                <a:lnTo>
                  <a:pt x="77744" y="122237"/>
                </a:lnTo>
                <a:cubicBezTo>
                  <a:pt x="79962" y="122237"/>
                  <a:pt x="82180" y="124142"/>
                  <a:pt x="82180" y="126809"/>
                </a:cubicBezTo>
                <a:cubicBezTo>
                  <a:pt x="82180" y="129095"/>
                  <a:pt x="79962" y="131381"/>
                  <a:pt x="77744" y="131381"/>
                </a:cubicBezTo>
                <a:lnTo>
                  <a:pt x="59998" y="131381"/>
                </a:lnTo>
                <a:cubicBezTo>
                  <a:pt x="57410" y="131381"/>
                  <a:pt x="55562" y="129095"/>
                  <a:pt x="55562" y="126809"/>
                </a:cubicBezTo>
                <a:cubicBezTo>
                  <a:pt x="55562" y="124142"/>
                  <a:pt x="57410" y="122237"/>
                  <a:pt x="59998" y="122237"/>
                </a:cubicBezTo>
                <a:close/>
                <a:moveTo>
                  <a:pt x="117175" y="89261"/>
                </a:moveTo>
                <a:cubicBezTo>
                  <a:pt x="119332" y="89623"/>
                  <a:pt x="121129" y="91430"/>
                  <a:pt x="120770" y="93961"/>
                </a:cubicBezTo>
                <a:lnTo>
                  <a:pt x="120770" y="96853"/>
                </a:lnTo>
                <a:cubicBezTo>
                  <a:pt x="126161" y="98661"/>
                  <a:pt x="130475" y="102637"/>
                  <a:pt x="132272" y="108060"/>
                </a:cubicBezTo>
                <a:cubicBezTo>
                  <a:pt x="132991" y="110229"/>
                  <a:pt x="131553" y="112760"/>
                  <a:pt x="129396" y="113483"/>
                </a:cubicBezTo>
                <a:cubicBezTo>
                  <a:pt x="127240" y="114206"/>
                  <a:pt x="124724" y="113121"/>
                  <a:pt x="124005" y="110590"/>
                </a:cubicBezTo>
                <a:cubicBezTo>
                  <a:pt x="122926" y="107337"/>
                  <a:pt x="119692" y="105168"/>
                  <a:pt x="115738" y="104806"/>
                </a:cubicBezTo>
                <a:cubicBezTo>
                  <a:pt x="113222" y="104445"/>
                  <a:pt x="110706" y="105168"/>
                  <a:pt x="108908" y="106614"/>
                </a:cubicBezTo>
                <a:cubicBezTo>
                  <a:pt x="106752" y="108060"/>
                  <a:pt x="106033" y="109867"/>
                  <a:pt x="105674" y="112037"/>
                </a:cubicBezTo>
                <a:cubicBezTo>
                  <a:pt x="105674" y="113844"/>
                  <a:pt x="105674" y="116375"/>
                  <a:pt x="107111" y="117821"/>
                </a:cubicBezTo>
                <a:cubicBezTo>
                  <a:pt x="108549" y="119628"/>
                  <a:pt x="111065" y="120713"/>
                  <a:pt x="114300" y="121074"/>
                </a:cubicBezTo>
                <a:cubicBezTo>
                  <a:pt x="121489" y="121436"/>
                  <a:pt x="125442" y="124690"/>
                  <a:pt x="127599" y="127220"/>
                </a:cubicBezTo>
                <a:cubicBezTo>
                  <a:pt x="130115" y="130112"/>
                  <a:pt x="131553" y="134450"/>
                  <a:pt x="131193" y="139150"/>
                </a:cubicBezTo>
                <a:cubicBezTo>
                  <a:pt x="130475" y="143850"/>
                  <a:pt x="128318" y="147826"/>
                  <a:pt x="124724" y="150718"/>
                </a:cubicBezTo>
                <a:cubicBezTo>
                  <a:pt x="122208" y="152888"/>
                  <a:pt x="119332" y="153972"/>
                  <a:pt x="116097" y="154334"/>
                </a:cubicBezTo>
                <a:lnTo>
                  <a:pt x="115738" y="157587"/>
                </a:lnTo>
                <a:cubicBezTo>
                  <a:pt x="115738" y="159756"/>
                  <a:pt x="113581" y="161564"/>
                  <a:pt x="111425" y="161564"/>
                </a:cubicBezTo>
                <a:lnTo>
                  <a:pt x="111065" y="161564"/>
                </a:lnTo>
                <a:cubicBezTo>
                  <a:pt x="108549" y="161202"/>
                  <a:pt x="106752" y="159033"/>
                  <a:pt x="107111" y="156503"/>
                </a:cubicBezTo>
                <a:lnTo>
                  <a:pt x="107471" y="153611"/>
                </a:lnTo>
                <a:cubicBezTo>
                  <a:pt x="102079" y="151803"/>
                  <a:pt x="97766" y="147826"/>
                  <a:pt x="95609" y="142765"/>
                </a:cubicBezTo>
                <a:cubicBezTo>
                  <a:pt x="95250" y="140235"/>
                  <a:pt x="96328" y="137704"/>
                  <a:pt x="98485" y="136981"/>
                </a:cubicBezTo>
                <a:cubicBezTo>
                  <a:pt x="100642" y="136258"/>
                  <a:pt x="103158" y="137343"/>
                  <a:pt x="103876" y="139873"/>
                </a:cubicBezTo>
                <a:cubicBezTo>
                  <a:pt x="104955" y="143127"/>
                  <a:pt x="108549" y="145657"/>
                  <a:pt x="112503" y="146019"/>
                </a:cubicBezTo>
                <a:cubicBezTo>
                  <a:pt x="115019" y="146380"/>
                  <a:pt x="117535" y="145296"/>
                  <a:pt x="119332" y="143850"/>
                </a:cubicBezTo>
                <a:cubicBezTo>
                  <a:pt x="121129" y="142765"/>
                  <a:pt x="122208" y="140596"/>
                  <a:pt x="122208" y="138427"/>
                </a:cubicBezTo>
                <a:cubicBezTo>
                  <a:pt x="122567" y="136981"/>
                  <a:pt x="122208" y="134450"/>
                  <a:pt x="120770" y="132643"/>
                </a:cubicBezTo>
                <a:cubicBezTo>
                  <a:pt x="119332" y="130835"/>
                  <a:pt x="117175" y="129751"/>
                  <a:pt x="113581" y="129751"/>
                </a:cubicBezTo>
                <a:cubicBezTo>
                  <a:pt x="106392" y="129028"/>
                  <a:pt x="102439" y="126136"/>
                  <a:pt x="100642" y="123605"/>
                </a:cubicBezTo>
                <a:cubicBezTo>
                  <a:pt x="97766" y="120351"/>
                  <a:pt x="96688" y="116013"/>
                  <a:pt x="97047" y="111313"/>
                </a:cubicBezTo>
                <a:cubicBezTo>
                  <a:pt x="97407" y="106614"/>
                  <a:pt x="99563" y="102637"/>
                  <a:pt x="103517" y="99745"/>
                </a:cubicBezTo>
                <a:cubicBezTo>
                  <a:pt x="106033" y="97938"/>
                  <a:pt x="108908" y="96853"/>
                  <a:pt x="112143" y="96130"/>
                </a:cubicBezTo>
                <a:lnTo>
                  <a:pt x="112143" y="93238"/>
                </a:lnTo>
                <a:cubicBezTo>
                  <a:pt x="112503" y="90707"/>
                  <a:pt x="114659" y="88900"/>
                  <a:pt x="117175" y="89261"/>
                </a:cubicBezTo>
                <a:close/>
                <a:moveTo>
                  <a:pt x="60272" y="83619"/>
                </a:moveTo>
                <a:cubicBezTo>
                  <a:pt x="58471" y="95148"/>
                  <a:pt x="48746" y="104515"/>
                  <a:pt x="37220" y="105957"/>
                </a:cubicBezTo>
                <a:lnTo>
                  <a:pt x="37220" y="144507"/>
                </a:lnTo>
                <a:cubicBezTo>
                  <a:pt x="48746" y="146309"/>
                  <a:pt x="58471" y="155316"/>
                  <a:pt x="60272" y="167205"/>
                </a:cubicBezTo>
                <a:lnTo>
                  <a:pt x="152120" y="167205"/>
                </a:lnTo>
                <a:cubicBezTo>
                  <a:pt x="156442" y="154956"/>
                  <a:pt x="167248" y="146309"/>
                  <a:pt x="180215" y="145228"/>
                </a:cubicBezTo>
                <a:lnTo>
                  <a:pt x="189580" y="104155"/>
                </a:lnTo>
                <a:cubicBezTo>
                  <a:pt x="184897" y="103074"/>
                  <a:pt x="180575" y="100552"/>
                  <a:pt x="177693" y="96949"/>
                </a:cubicBezTo>
                <a:cubicBezTo>
                  <a:pt x="174812" y="92986"/>
                  <a:pt x="173011" y="88303"/>
                  <a:pt x="173371" y="83619"/>
                </a:cubicBezTo>
                <a:lnTo>
                  <a:pt x="60272" y="83619"/>
                </a:lnTo>
                <a:close/>
                <a:moveTo>
                  <a:pt x="55949" y="74612"/>
                </a:moveTo>
                <a:lnTo>
                  <a:pt x="178414" y="74612"/>
                </a:lnTo>
                <a:cubicBezTo>
                  <a:pt x="179494" y="74612"/>
                  <a:pt x="180575" y="75332"/>
                  <a:pt x="181655" y="76413"/>
                </a:cubicBezTo>
                <a:cubicBezTo>
                  <a:pt x="182376" y="77494"/>
                  <a:pt x="182736" y="78935"/>
                  <a:pt x="182376" y="80016"/>
                </a:cubicBezTo>
                <a:cubicBezTo>
                  <a:pt x="181295" y="84700"/>
                  <a:pt x="182016" y="88663"/>
                  <a:pt x="184537" y="91545"/>
                </a:cubicBezTo>
                <a:cubicBezTo>
                  <a:pt x="186698" y="94427"/>
                  <a:pt x="190300" y="95869"/>
                  <a:pt x="194982" y="95869"/>
                </a:cubicBezTo>
                <a:cubicBezTo>
                  <a:pt x="196423" y="95869"/>
                  <a:pt x="197504" y="96589"/>
                  <a:pt x="198584" y="97670"/>
                </a:cubicBezTo>
                <a:cubicBezTo>
                  <a:pt x="199305" y="98751"/>
                  <a:pt x="199665" y="100192"/>
                  <a:pt x="199305" y="101633"/>
                </a:cubicBezTo>
                <a:lnTo>
                  <a:pt x="187779" y="150272"/>
                </a:lnTo>
                <a:cubicBezTo>
                  <a:pt x="187418" y="152434"/>
                  <a:pt x="185617" y="153514"/>
                  <a:pt x="183456" y="153514"/>
                </a:cubicBezTo>
                <a:cubicBezTo>
                  <a:pt x="171930" y="153514"/>
                  <a:pt x="162205" y="161441"/>
                  <a:pt x="159684" y="172609"/>
                </a:cubicBezTo>
                <a:cubicBezTo>
                  <a:pt x="159324" y="174411"/>
                  <a:pt x="157523" y="175852"/>
                  <a:pt x="155362" y="175852"/>
                </a:cubicBezTo>
                <a:lnTo>
                  <a:pt x="55949" y="175852"/>
                </a:lnTo>
                <a:cubicBezTo>
                  <a:pt x="53788" y="175852"/>
                  <a:pt x="51627" y="173690"/>
                  <a:pt x="51627" y="171529"/>
                </a:cubicBezTo>
                <a:cubicBezTo>
                  <a:pt x="51627" y="161080"/>
                  <a:pt x="43343" y="152794"/>
                  <a:pt x="33257" y="152794"/>
                </a:cubicBezTo>
                <a:cubicBezTo>
                  <a:pt x="30376" y="152794"/>
                  <a:pt x="28575" y="150632"/>
                  <a:pt x="28575" y="148470"/>
                </a:cubicBezTo>
                <a:lnTo>
                  <a:pt x="28575" y="101993"/>
                </a:lnTo>
                <a:cubicBezTo>
                  <a:pt x="28575" y="99832"/>
                  <a:pt x="30376" y="98030"/>
                  <a:pt x="33257" y="98030"/>
                </a:cubicBezTo>
                <a:cubicBezTo>
                  <a:pt x="43343" y="98030"/>
                  <a:pt x="51627" y="89384"/>
                  <a:pt x="51627" y="78935"/>
                </a:cubicBezTo>
                <a:cubicBezTo>
                  <a:pt x="51627" y="76774"/>
                  <a:pt x="53788" y="74612"/>
                  <a:pt x="55949" y="74612"/>
                </a:cubicBezTo>
                <a:close/>
                <a:moveTo>
                  <a:pt x="27351" y="54610"/>
                </a:moveTo>
                <a:cubicBezTo>
                  <a:pt x="16915" y="54610"/>
                  <a:pt x="8637" y="63232"/>
                  <a:pt x="8637" y="73292"/>
                </a:cubicBezTo>
                <a:lnTo>
                  <a:pt x="8637" y="177123"/>
                </a:lnTo>
                <a:cubicBezTo>
                  <a:pt x="8637" y="187183"/>
                  <a:pt x="16915" y="195805"/>
                  <a:pt x="27351" y="195805"/>
                </a:cubicBezTo>
                <a:lnTo>
                  <a:pt x="177784" y="195805"/>
                </a:lnTo>
                <a:cubicBezTo>
                  <a:pt x="189300" y="195805"/>
                  <a:pt x="198657" y="187901"/>
                  <a:pt x="201537" y="176764"/>
                </a:cubicBezTo>
                <a:lnTo>
                  <a:pt x="230327" y="54610"/>
                </a:lnTo>
                <a:lnTo>
                  <a:pt x="27351" y="54610"/>
                </a:lnTo>
                <a:close/>
                <a:moveTo>
                  <a:pt x="246522" y="0"/>
                </a:moveTo>
                <a:lnTo>
                  <a:pt x="281071" y="0"/>
                </a:lnTo>
                <a:cubicBezTo>
                  <a:pt x="283591" y="0"/>
                  <a:pt x="285390" y="1796"/>
                  <a:pt x="285390" y="4311"/>
                </a:cubicBezTo>
                <a:cubicBezTo>
                  <a:pt x="285390" y="6826"/>
                  <a:pt x="283591" y="8622"/>
                  <a:pt x="281071" y="8622"/>
                </a:cubicBezTo>
                <a:lnTo>
                  <a:pt x="249761" y="8622"/>
                </a:lnTo>
                <a:lnTo>
                  <a:pt x="209814" y="178919"/>
                </a:lnTo>
                <a:cubicBezTo>
                  <a:pt x="206575" y="194009"/>
                  <a:pt x="193259" y="204428"/>
                  <a:pt x="177784" y="204428"/>
                </a:cubicBezTo>
                <a:lnTo>
                  <a:pt x="27351" y="204428"/>
                </a:lnTo>
                <a:cubicBezTo>
                  <a:pt x="12236" y="204428"/>
                  <a:pt x="0" y="192213"/>
                  <a:pt x="0" y="177123"/>
                </a:cubicBezTo>
                <a:lnTo>
                  <a:pt x="0" y="73292"/>
                </a:lnTo>
                <a:cubicBezTo>
                  <a:pt x="0" y="58562"/>
                  <a:pt x="12236" y="45987"/>
                  <a:pt x="27351" y="45987"/>
                </a:cubicBezTo>
                <a:lnTo>
                  <a:pt x="232127" y="45987"/>
                </a:lnTo>
                <a:lnTo>
                  <a:pt x="242204" y="3593"/>
                </a:lnTo>
                <a:cubicBezTo>
                  <a:pt x="242923" y="1437"/>
                  <a:pt x="244723" y="0"/>
                  <a:pt x="2465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9" name="Freeform 1006">
            <a:extLst>
              <a:ext uri="{FF2B5EF4-FFF2-40B4-BE49-F238E27FC236}">
                <a16:creationId xmlns:a16="http://schemas.microsoft.com/office/drawing/2014/main" id="{D2676F16-15CF-254C-BF31-E18795925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00091" y="8709927"/>
            <a:ext cx="935808" cy="973671"/>
          </a:xfrm>
          <a:custGeom>
            <a:avLst/>
            <a:gdLst>
              <a:gd name="T0" fmla="*/ 159234 w 274278"/>
              <a:gd name="T1" fmla="*/ 261471 h 285391"/>
              <a:gd name="T2" fmla="*/ 142031 w 274278"/>
              <a:gd name="T3" fmla="*/ 261471 h 285391"/>
              <a:gd name="T4" fmla="*/ 119669 w 274278"/>
              <a:gd name="T5" fmla="*/ 256877 h 285391"/>
              <a:gd name="T6" fmla="*/ 98593 w 274278"/>
              <a:gd name="T7" fmla="*/ 266066 h 285391"/>
              <a:gd name="T8" fmla="*/ 63261 w 274278"/>
              <a:gd name="T9" fmla="*/ 256877 h 285391"/>
              <a:gd name="T10" fmla="*/ 71687 w 274278"/>
              <a:gd name="T11" fmla="*/ 266066 h 285391"/>
              <a:gd name="T12" fmla="*/ 63261 w 274278"/>
              <a:gd name="T13" fmla="*/ 256877 h 285391"/>
              <a:gd name="T14" fmla="*/ 97462 w 274278"/>
              <a:gd name="T15" fmla="*/ 243481 h 285391"/>
              <a:gd name="T16" fmla="*/ 26086 w 274278"/>
              <a:gd name="T17" fmla="*/ 278159 h 285391"/>
              <a:gd name="T18" fmla="*/ 209055 w 274278"/>
              <a:gd name="T19" fmla="*/ 243481 h 285391"/>
              <a:gd name="T20" fmla="*/ 132244 w 274278"/>
              <a:gd name="T21" fmla="*/ 234449 h 285391"/>
              <a:gd name="T22" fmla="*/ 184417 w 274278"/>
              <a:gd name="T23" fmla="*/ 218555 h 285391"/>
              <a:gd name="T24" fmla="*/ 231016 w 274278"/>
              <a:gd name="T25" fmla="*/ 127832 h 285391"/>
              <a:gd name="T26" fmla="*/ 226420 w 274278"/>
              <a:gd name="T27" fmla="*/ 122854 h 285391"/>
              <a:gd name="T28" fmla="*/ 145031 w 274278"/>
              <a:gd name="T29" fmla="*/ 132044 h 285391"/>
              <a:gd name="T30" fmla="*/ 226844 w 274278"/>
              <a:gd name="T31" fmla="*/ 79619 h 285391"/>
              <a:gd name="T32" fmla="*/ 229769 w 274278"/>
              <a:gd name="T33" fmla="*/ 176741 h 285391"/>
              <a:gd name="T34" fmla="*/ 226844 w 274278"/>
              <a:gd name="T35" fmla="*/ 86094 h 285391"/>
              <a:gd name="T36" fmla="*/ 143375 w 274278"/>
              <a:gd name="T37" fmla="*/ 79619 h 285391"/>
              <a:gd name="T38" fmla="*/ 143375 w 274278"/>
              <a:gd name="T39" fmla="*/ 175303 h 285391"/>
              <a:gd name="T40" fmla="*/ 137092 w 274278"/>
              <a:gd name="T41" fmla="*/ 79619 h 285391"/>
              <a:gd name="T42" fmla="*/ 188686 w 274278"/>
              <a:gd name="T43" fmla="*/ 87084 h 285391"/>
              <a:gd name="T44" fmla="*/ 198872 w 274278"/>
              <a:gd name="T45" fmla="*/ 104466 h 285391"/>
              <a:gd name="T46" fmla="*/ 184321 w 274278"/>
              <a:gd name="T47" fmla="*/ 122933 h 285391"/>
              <a:gd name="T48" fmla="*/ 188686 w 274278"/>
              <a:gd name="T49" fmla="*/ 173990 h 285391"/>
              <a:gd name="T50" fmla="*/ 179956 w 274278"/>
              <a:gd name="T51" fmla="*/ 167834 h 285391"/>
              <a:gd name="T52" fmla="*/ 169406 w 274278"/>
              <a:gd name="T53" fmla="*/ 150453 h 285391"/>
              <a:gd name="T54" fmla="*/ 184321 w 274278"/>
              <a:gd name="T55" fmla="*/ 131623 h 285391"/>
              <a:gd name="T56" fmla="*/ 179956 w 274278"/>
              <a:gd name="T57" fmla="*/ 80929 h 285391"/>
              <a:gd name="T58" fmla="*/ 101448 w 274278"/>
              <a:gd name="T59" fmla="*/ 127520 h 285391"/>
              <a:gd name="T60" fmla="*/ 139128 w 274278"/>
              <a:gd name="T61" fmla="*/ 196157 h 285391"/>
              <a:gd name="T62" fmla="*/ 184417 w 274278"/>
              <a:gd name="T63" fmla="*/ 44794 h 285391"/>
              <a:gd name="T64" fmla="*/ 149213 w 274278"/>
              <a:gd name="T65" fmla="*/ 31528 h 285391"/>
              <a:gd name="T66" fmla="*/ 88914 w 274278"/>
              <a:gd name="T67" fmla="*/ 22337 h 285391"/>
              <a:gd name="T68" fmla="*/ 129357 w 274278"/>
              <a:gd name="T69" fmla="*/ 31528 h 285391"/>
              <a:gd name="T70" fmla="*/ 88914 w 274278"/>
              <a:gd name="T71" fmla="*/ 22337 h 285391"/>
              <a:gd name="T72" fmla="*/ 8694 w 274278"/>
              <a:gd name="T73" fmla="*/ 234449 h 285391"/>
              <a:gd name="T74" fmla="*/ 184417 w 274278"/>
              <a:gd name="T75" fmla="*/ 36123 h 285391"/>
              <a:gd name="T76" fmla="*/ 190214 w 274278"/>
              <a:gd name="T77" fmla="*/ 9030 h 285391"/>
              <a:gd name="T78" fmla="*/ 190214 w 274278"/>
              <a:gd name="T79" fmla="*/ 0 h 285391"/>
              <a:gd name="T80" fmla="*/ 275720 w 274278"/>
              <a:gd name="T81" fmla="*/ 127520 h 285391"/>
              <a:gd name="T82" fmla="*/ 191664 w 274278"/>
              <a:gd name="T83" fmla="*/ 286829 h 285391"/>
              <a:gd name="T84" fmla="*/ 0 w 274278"/>
              <a:gd name="T85" fmla="*/ 27816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0" name="Freeform 1007">
            <a:extLst>
              <a:ext uri="{FF2B5EF4-FFF2-40B4-BE49-F238E27FC236}">
                <a16:creationId xmlns:a16="http://schemas.microsoft.com/office/drawing/2014/main" id="{D282FBB2-90F9-4043-84F7-4F8AF6D45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5364" y="10430288"/>
            <a:ext cx="973671" cy="930397"/>
          </a:xfrm>
          <a:custGeom>
            <a:avLst/>
            <a:gdLst>
              <a:gd name="T0" fmla="*/ 109723 w 285390"/>
              <a:gd name="T1" fmla="*/ 233070 h 272691"/>
              <a:gd name="T2" fmla="*/ 100517 w 285390"/>
              <a:gd name="T3" fmla="*/ 202242 h 272691"/>
              <a:gd name="T4" fmla="*/ 109723 w 285390"/>
              <a:gd name="T5" fmla="*/ 140002 h 272691"/>
              <a:gd name="T6" fmla="*/ 100517 w 285390"/>
              <a:gd name="T7" fmla="*/ 178810 h 272691"/>
              <a:gd name="T8" fmla="*/ 228959 w 285390"/>
              <a:gd name="T9" fmla="*/ 123568 h 272691"/>
              <a:gd name="T10" fmla="*/ 278152 w 285390"/>
              <a:gd name="T11" fmla="*/ 148120 h 272691"/>
              <a:gd name="T12" fmla="*/ 188449 w 285390"/>
              <a:gd name="T13" fmla="*/ 123568 h 272691"/>
              <a:gd name="T14" fmla="*/ 220279 w 285390"/>
              <a:gd name="T15" fmla="*/ 257883 h 272691"/>
              <a:gd name="T16" fmla="*/ 153725 w 285390"/>
              <a:gd name="T17" fmla="*/ 123568 h 272691"/>
              <a:gd name="T18" fmla="*/ 179768 w 285390"/>
              <a:gd name="T19" fmla="*/ 123568 h 272691"/>
              <a:gd name="T20" fmla="*/ 66555 w 285390"/>
              <a:gd name="T21" fmla="*/ 257883 h 272691"/>
              <a:gd name="T22" fmla="*/ 145045 w 285390"/>
              <a:gd name="T23" fmla="*/ 123568 h 272691"/>
              <a:gd name="T24" fmla="*/ 8681 w 285390"/>
              <a:gd name="T25" fmla="*/ 148120 h 272691"/>
              <a:gd name="T26" fmla="*/ 58234 w 285390"/>
              <a:gd name="T27" fmla="*/ 123568 h 272691"/>
              <a:gd name="T28" fmla="*/ 253556 w 285390"/>
              <a:gd name="T29" fmla="*/ 114903 h 272691"/>
              <a:gd name="T30" fmla="*/ 228959 w 285390"/>
              <a:gd name="T31" fmla="*/ 181337 h 272691"/>
              <a:gd name="T32" fmla="*/ 74149 w 285390"/>
              <a:gd name="T33" fmla="*/ 274129 h 272691"/>
              <a:gd name="T34" fmla="*/ 33637 w 285390"/>
              <a:gd name="T35" fmla="*/ 181337 h 272691"/>
              <a:gd name="T36" fmla="*/ 218773 w 285390"/>
              <a:gd name="T37" fmla="*/ 22547 h 272691"/>
              <a:gd name="T38" fmla="*/ 245494 w 285390"/>
              <a:gd name="T39" fmla="*/ 22547 h 272691"/>
              <a:gd name="T40" fmla="*/ 241219 w 285390"/>
              <a:gd name="T41" fmla="*/ 39098 h 272691"/>
              <a:gd name="T42" fmla="*/ 248700 w 285390"/>
              <a:gd name="T43" fmla="*/ 57092 h 272691"/>
              <a:gd name="T44" fmla="*/ 224830 w 285390"/>
              <a:gd name="T45" fmla="*/ 56012 h 272691"/>
              <a:gd name="T46" fmla="*/ 218773 w 285390"/>
              <a:gd name="T47" fmla="*/ 49895 h 272691"/>
              <a:gd name="T48" fmla="*/ 218773 w 285390"/>
              <a:gd name="T49" fmla="*/ 22547 h 272691"/>
              <a:gd name="T50" fmla="*/ 174532 w 285390"/>
              <a:gd name="T51" fmla="*/ 32980 h 272691"/>
              <a:gd name="T52" fmla="*/ 191277 w 285390"/>
              <a:gd name="T53" fmla="*/ 28665 h 272691"/>
              <a:gd name="T54" fmla="*/ 191277 w 285390"/>
              <a:gd name="T55" fmla="*/ 56012 h 272691"/>
              <a:gd name="T56" fmla="*/ 174532 w 285390"/>
              <a:gd name="T57" fmla="*/ 45215 h 272691"/>
              <a:gd name="T58" fmla="*/ 158142 w 285390"/>
              <a:gd name="T59" fmla="*/ 56012 h 272691"/>
              <a:gd name="T60" fmla="*/ 158142 w 285390"/>
              <a:gd name="T61" fmla="*/ 28665 h 272691"/>
              <a:gd name="T62" fmla="*/ 103569 w 285390"/>
              <a:gd name="T63" fmla="*/ 22547 h 272691"/>
              <a:gd name="T64" fmla="*/ 130647 w 285390"/>
              <a:gd name="T65" fmla="*/ 22547 h 272691"/>
              <a:gd name="T66" fmla="*/ 130647 w 285390"/>
              <a:gd name="T67" fmla="*/ 49895 h 272691"/>
              <a:gd name="T68" fmla="*/ 124590 w 285390"/>
              <a:gd name="T69" fmla="*/ 56012 h 272691"/>
              <a:gd name="T70" fmla="*/ 100362 w 285390"/>
              <a:gd name="T71" fmla="*/ 57092 h 272691"/>
              <a:gd name="T72" fmla="*/ 107846 w 285390"/>
              <a:gd name="T73" fmla="*/ 39098 h 272691"/>
              <a:gd name="T74" fmla="*/ 36881 w 285390"/>
              <a:gd name="T75" fmla="*/ 22547 h 272691"/>
              <a:gd name="T76" fmla="*/ 63604 w 285390"/>
              <a:gd name="T77" fmla="*/ 22547 h 272691"/>
              <a:gd name="T78" fmla="*/ 59329 w 285390"/>
              <a:gd name="T79" fmla="*/ 39098 h 272691"/>
              <a:gd name="T80" fmla="*/ 66810 w 285390"/>
              <a:gd name="T81" fmla="*/ 57092 h 272691"/>
              <a:gd name="T82" fmla="*/ 42940 w 285390"/>
              <a:gd name="T83" fmla="*/ 56012 h 272691"/>
              <a:gd name="T84" fmla="*/ 36881 w 285390"/>
              <a:gd name="T85" fmla="*/ 49895 h 272691"/>
              <a:gd name="T86" fmla="*/ 36881 w 285390"/>
              <a:gd name="T87" fmla="*/ 22547 h 272691"/>
              <a:gd name="T88" fmla="*/ 8681 w 285390"/>
              <a:gd name="T89" fmla="*/ 62343 h 272691"/>
              <a:gd name="T90" fmla="*/ 278152 w 285390"/>
              <a:gd name="T91" fmla="*/ 62343 h 272691"/>
              <a:gd name="T92" fmla="*/ 15915 w 285390"/>
              <a:gd name="T93" fmla="*/ 8647 h 272691"/>
              <a:gd name="T94" fmla="*/ 286832 w 285390"/>
              <a:gd name="T95" fmla="*/ 15856 h 272691"/>
              <a:gd name="T96" fmla="*/ 15915 w 285390"/>
              <a:gd name="T97" fmla="*/ 77837 h 272691"/>
              <a:gd name="T98" fmla="*/ 15915 w 285390"/>
              <a:gd name="T99" fmla="*/ 0 h 2726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390" h="272691">
                <a:moveTo>
                  <a:pt x="104774" y="196850"/>
                </a:moveTo>
                <a:cubicBezTo>
                  <a:pt x="106973" y="196850"/>
                  <a:pt x="109171" y="198654"/>
                  <a:pt x="109171" y="201180"/>
                </a:cubicBezTo>
                <a:lnTo>
                  <a:pt x="109171" y="231847"/>
                </a:lnTo>
                <a:cubicBezTo>
                  <a:pt x="109171" y="234373"/>
                  <a:pt x="106973" y="236176"/>
                  <a:pt x="104774" y="236176"/>
                </a:cubicBezTo>
                <a:cubicBezTo>
                  <a:pt x="102210" y="236176"/>
                  <a:pt x="100012" y="234373"/>
                  <a:pt x="100012" y="231847"/>
                </a:cubicBezTo>
                <a:lnTo>
                  <a:pt x="100012" y="201180"/>
                </a:lnTo>
                <a:cubicBezTo>
                  <a:pt x="100012" y="198654"/>
                  <a:pt x="102210" y="196850"/>
                  <a:pt x="104774" y="196850"/>
                </a:cubicBezTo>
                <a:close/>
                <a:moveTo>
                  <a:pt x="104774" y="134937"/>
                </a:moveTo>
                <a:cubicBezTo>
                  <a:pt x="106973" y="134937"/>
                  <a:pt x="109171" y="136741"/>
                  <a:pt x="109171" y="139267"/>
                </a:cubicBezTo>
                <a:lnTo>
                  <a:pt x="109171" y="177872"/>
                </a:lnTo>
                <a:cubicBezTo>
                  <a:pt x="109171" y="180037"/>
                  <a:pt x="106973" y="182201"/>
                  <a:pt x="104774" y="182201"/>
                </a:cubicBezTo>
                <a:cubicBezTo>
                  <a:pt x="102210" y="182201"/>
                  <a:pt x="100012" y="180037"/>
                  <a:pt x="100012" y="177872"/>
                </a:cubicBezTo>
                <a:lnTo>
                  <a:pt x="100012" y="139267"/>
                </a:lnTo>
                <a:cubicBezTo>
                  <a:pt x="100012" y="136741"/>
                  <a:pt x="102210" y="134937"/>
                  <a:pt x="104774" y="134937"/>
                </a:cubicBezTo>
                <a:close/>
                <a:moveTo>
                  <a:pt x="227808" y="122920"/>
                </a:moveTo>
                <a:lnTo>
                  <a:pt x="227808" y="171766"/>
                </a:lnTo>
                <a:lnTo>
                  <a:pt x="252281" y="171766"/>
                </a:lnTo>
                <a:cubicBezTo>
                  <a:pt x="265956" y="171766"/>
                  <a:pt x="276753" y="160632"/>
                  <a:pt x="276753" y="147343"/>
                </a:cubicBezTo>
                <a:cubicBezTo>
                  <a:pt x="276753" y="133695"/>
                  <a:pt x="265956" y="122920"/>
                  <a:pt x="252281" y="122920"/>
                </a:cubicBezTo>
                <a:lnTo>
                  <a:pt x="227808" y="122920"/>
                </a:lnTo>
                <a:close/>
                <a:moveTo>
                  <a:pt x="187501" y="122920"/>
                </a:moveTo>
                <a:lnTo>
                  <a:pt x="187501" y="263712"/>
                </a:lnTo>
                <a:lnTo>
                  <a:pt x="211973" y="263712"/>
                </a:lnTo>
                <a:cubicBezTo>
                  <a:pt x="215932" y="263712"/>
                  <a:pt x="219171" y="260839"/>
                  <a:pt x="219171" y="256529"/>
                </a:cubicBezTo>
                <a:lnTo>
                  <a:pt x="219171" y="122920"/>
                </a:lnTo>
                <a:lnTo>
                  <a:pt x="187501" y="122920"/>
                </a:lnTo>
                <a:close/>
                <a:moveTo>
                  <a:pt x="152952" y="122920"/>
                </a:moveTo>
                <a:lnTo>
                  <a:pt x="152952" y="263712"/>
                </a:lnTo>
                <a:lnTo>
                  <a:pt x="178864" y="263712"/>
                </a:lnTo>
                <a:lnTo>
                  <a:pt x="178864" y="122920"/>
                </a:lnTo>
                <a:lnTo>
                  <a:pt x="152952" y="122920"/>
                </a:lnTo>
                <a:close/>
                <a:moveTo>
                  <a:pt x="66219" y="122920"/>
                </a:moveTo>
                <a:lnTo>
                  <a:pt x="66219" y="256529"/>
                </a:lnTo>
                <a:cubicBezTo>
                  <a:pt x="66219" y="260839"/>
                  <a:pt x="69818" y="263712"/>
                  <a:pt x="73777" y="263712"/>
                </a:cubicBezTo>
                <a:lnTo>
                  <a:pt x="144315" y="263712"/>
                </a:lnTo>
                <a:lnTo>
                  <a:pt x="144315" y="122920"/>
                </a:lnTo>
                <a:lnTo>
                  <a:pt x="66219" y="122920"/>
                </a:lnTo>
                <a:close/>
                <a:moveTo>
                  <a:pt x="33469" y="122920"/>
                </a:moveTo>
                <a:cubicBezTo>
                  <a:pt x="19794" y="122920"/>
                  <a:pt x="8637" y="133695"/>
                  <a:pt x="8637" y="147343"/>
                </a:cubicBezTo>
                <a:cubicBezTo>
                  <a:pt x="8637" y="160632"/>
                  <a:pt x="19794" y="171766"/>
                  <a:pt x="33469" y="171766"/>
                </a:cubicBezTo>
                <a:lnTo>
                  <a:pt x="57942" y="171766"/>
                </a:lnTo>
                <a:lnTo>
                  <a:pt x="57942" y="122920"/>
                </a:lnTo>
                <a:lnTo>
                  <a:pt x="33469" y="122920"/>
                </a:lnTo>
                <a:close/>
                <a:moveTo>
                  <a:pt x="33469" y="114300"/>
                </a:moveTo>
                <a:lnTo>
                  <a:pt x="252281" y="114300"/>
                </a:lnTo>
                <a:cubicBezTo>
                  <a:pt x="270635" y="114300"/>
                  <a:pt x="285390" y="129026"/>
                  <a:pt x="285390" y="147343"/>
                </a:cubicBezTo>
                <a:cubicBezTo>
                  <a:pt x="285390" y="165661"/>
                  <a:pt x="270635" y="180386"/>
                  <a:pt x="252281" y="180386"/>
                </a:cubicBezTo>
                <a:lnTo>
                  <a:pt x="227808" y="180386"/>
                </a:lnTo>
                <a:lnTo>
                  <a:pt x="227808" y="256529"/>
                </a:lnTo>
                <a:cubicBezTo>
                  <a:pt x="227808" y="265508"/>
                  <a:pt x="220611" y="272691"/>
                  <a:pt x="211973" y="272691"/>
                </a:cubicBezTo>
                <a:lnTo>
                  <a:pt x="73777" y="272691"/>
                </a:lnTo>
                <a:cubicBezTo>
                  <a:pt x="64780" y="272691"/>
                  <a:pt x="57942" y="265508"/>
                  <a:pt x="57942" y="256529"/>
                </a:cubicBezTo>
                <a:lnTo>
                  <a:pt x="57942" y="180386"/>
                </a:lnTo>
                <a:lnTo>
                  <a:pt x="33469" y="180386"/>
                </a:lnTo>
                <a:cubicBezTo>
                  <a:pt x="14755" y="180386"/>
                  <a:pt x="0" y="165661"/>
                  <a:pt x="0" y="147343"/>
                </a:cubicBezTo>
                <a:cubicBezTo>
                  <a:pt x="0" y="129026"/>
                  <a:pt x="14755" y="114300"/>
                  <a:pt x="33469" y="114300"/>
                </a:cubicBezTo>
                <a:close/>
                <a:moveTo>
                  <a:pt x="217672" y="22427"/>
                </a:moveTo>
                <a:cubicBezTo>
                  <a:pt x="219090" y="20637"/>
                  <a:pt x="221926" y="20637"/>
                  <a:pt x="223699" y="22427"/>
                </a:cubicBezTo>
                <a:lnTo>
                  <a:pt x="233979" y="32808"/>
                </a:lnTo>
                <a:lnTo>
                  <a:pt x="244259" y="22427"/>
                </a:lnTo>
                <a:cubicBezTo>
                  <a:pt x="246031" y="20637"/>
                  <a:pt x="248867" y="20637"/>
                  <a:pt x="250640" y="22427"/>
                </a:cubicBezTo>
                <a:cubicBezTo>
                  <a:pt x="252058" y="24217"/>
                  <a:pt x="252058" y="26723"/>
                  <a:pt x="250640" y="28513"/>
                </a:cubicBezTo>
                <a:lnTo>
                  <a:pt x="240005" y="38894"/>
                </a:lnTo>
                <a:lnTo>
                  <a:pt x="250640" y="49633"/>
                </a:lnTo>
                <a:cubicBezTo>
                  <a:pt x="252058" y="51423"/>
                  <a:pt x="252058" y="53929"/>
                  <a:pt x="250640" y="55718"/>
                </a:cubicBezTo>
                <a:cubicBezTo>
                  <a:pt x="249576" y="56434"/>
                  <a:pt x="248513" y="56792"/>
                  <a:pt x="247449" y="56792"/>
                </a:cubicBezTo>
                <a:cubicBezTo>
                  <a:pt x="246386" y="56792"/>
                  <a:pt x="245322" y="56434"/>
                  <a:pt x="244259" y="55718"/>
                </a:cubicBezTo>
                <a:lnTo>
                  <a:pt x="233979" y="44979"/>
                </a:lnTo>
                <a:lnTo>
                  <a:pt x="223699" y="55718"/>
                </a:lnTo>
                <a:cubicBezTo>
                  <a:pt x="222635" y="56434"/>
                  <a:pt x="221926" y="56792"/>
                  <a:pt x="220508" y="56792"/>
                </a:cubicBezTo>
                <a:cubicBezTo>
                  <a:pt x="219445" y="56792"/>
                  <a:pt x="218381" y="56434"/>
                  <a:pt x="217672" y="55718"/>
                </a:cubicBezTo>
                <a:cubicBezTo>
                  <a:pt x="215900" y="53929"/>
                  <a:pt x="215900" y="51423"/>
                  <a:pt x="217672" y="49633"/>
                </a:cubicBezTo>
                <a:lnTo>
                  <a:pt x="227953" y="38894"/>
                </a:lnTo>
                <a:lnTo>
                  <a:pt x="217672" y="28513"/>
                </a:lnTo>
                <a:cubicBezTo>
                  <a:pt x="215900" y="26723"/>
                  <a:pt x="215900" y="24217"/>
                  <a:pt x="217672" y="22427"/>
                </a:cubicBezTo>
                <a:close/>
                <a:moveTo>
                  <a:pt x="157347" y="22427"/>
                </a:moveTo>
                <a:cubicBezTo>
                  <a:pt x="159120" y="20637"/>
                  <a:pt x="161601" y="20637"/>
                  <a:pt x="163374" y="22427"/>
                </a:cubicBezTo>
                <a:lnTo>
                  <a:pt x="173654" y="32808"/>
                </a:lnTo>
                <a:lnTo>
                  <a:pt x="184288" y="22427"/>
                </a:lnTo>
                <a:cubicBezTo>
                  <a:pt x="185706" y="20637"/>
                  <a:pt x="188542" y="20637"/>
                  <a:pt x="190315" y="22427"/>
                </a:cubicBezTo>
                <a:cubicBezTo>
                  <a:pt x="191733" y="24217"/>
                  <a:pt x="191733" y="26723"/>
                  <a:pt x="190315" y="28513"/>
                </a:cubicBezTo>
                <a:lnTo>
                  <a:pt x="179680" y="38894"/>
                </a:lnTo>
                <a:lnTo>
                  <a:pt x="190315" y="49633"/>
                </a:lnTo>
                <a:cubicBezTo>
                  <a:pt x="191733" y="51423"/>
                  <a:pt x="191733" y="53929"/>
                  <a:pt x="190315" y="55718"/>
                </a:cubicBezTo>
                <a:cubicBezTo>
                  <a:pt x="189251" y="56434"/>
                  <a:pt x="188542" y="56792"/>
                  <a:pt x="187124" y="56792"/>
                </a:cubicBezTo>
                <a:cubicBezTo>
                  <a:pt x="186061" y="56792"/>
                  <a:pt x="184997" y="56434"/>
                  <a:pt x="184288" y="55718"/>
                </a:cubicBezTo>
                <a:lnTo>
                  <a:pt x="173654" y="44979"/>
                </a:lnTo>
                <a:lnTo>
                  <a:pt x="163374" y="55718"/>
                </a:lnTo>
                <a:cubicBezTo>
                  <a:pt x="162665" y="56434"/>
                  <a:pt x="161601" y="56792"/>
                  <a:pt x="160183" y="56792"/>
                </a:cubicBezTo>
                <a:cubicBezTo>
                  <a:pt x="159120" y="56792"/>
                  <a:pt x="158056" y="56434"/>
                  <a:pt x="157347" y="55718"/>
                </a:cubicBezTo>
                <a:cubicBezTo>
                  <a:pt x="155575" y="53929"/>
                  <a:pt x="155575" y="51423"/>
                  <a:pt x="157347" y="49633"/>
                </a:cubicBezTo>
                <a:lnTo>
                  <a:pt x="167628" y="38894"/>
                </a:lnTo>
                <a:lnTo>
                  <a:pt x="157347" y="28513"/>
                </a:lnTo>
                <a:cubicBezTo>
                  <a:pt x="155575" y="26723"/>
                  <a:pt x="155575" y="24217"/>
                  <a:pt x="157347" y="22427"/>
                </a:cubicBezTo>
                <a:close/>
                <a:moveTo>
                  <a:pt x="97022" y="22427"/>
                </a:moveTo>
                <a:cubicBezTo>
                  <a:pt x="98795" y="20637"/>
                  <a:pt x="101276" y="20637"/>
                  <a:pt x="103049" y="22427"/>
                </a:cubicBezTo>
                <a:lnTo>
                  <a:pt x="113329" y="32808"/>
                </a:lnTo>
                <a:lnTo>
                  <a:pt x="123963" y="22427"/>
                </a:lnTo>
                <a:cubicBezTo>
                  <a:pt x="125736" y="20637"/>
                  <a:pt x="128217" y="20637"/>
                  <a:pt x="129990" y="22427"/>
                </a:cubicBezTo>
                <a:cubicBezTo>
                  <a:pt x="131408" y="24217"/>
                  <a:pt x="131408" y="26723"/>
                  <a:pt x="129990" y="28513"/>
                </a:cubicBezTo>
                <a:lnTo>
                  <a:pt x="119709" y="38894"/>
                </a:lnTo>
                <a:lnTo>
                  <a:pt x="129990" y="49633"/>
                </a:lnTo>
                <a:cubicBezTo>
                  <a:pt x="131408" y="51423"/>
                  <a:pt x="131408" y="53929"/>
                  <a:pt x="129990" y="55718"/>
                </a:cubicBezTo>
                <a:cubicBezTo>
                  <a:pt x="129281" y="56434"/>
                  <a:pt x="127863" y="56792"/>
                  <a:pt x="126799" y="56792"/>
                </a:cubicBezTo>
                <a:cubicBezTo>
                  <a:pt x="125736" y="56792"/>
                  <a:pt x="124672" y="56434"/>
                  <a:pt x="123963" y="55718"/>
                </a:cubicBezTo>
                <a:lnTo>
                  <a:pt x="113329" y="44979"/>
                </a:lnTo>
                <a:lnTo>
                  <a:pt x="103049" y="55718"/>
                </a:lnTo>
                <a:cubicBezTo>
                  <a:pt x="102340" y="56434"/>
                  <a:pt x="100922" y="56792"/>
                  <a:pt x="99858" y="56792"/>
                </a:cubicBezTo>
                <a:cubicBezTo>
                  <a:pt x="98795" y="56792"/>
                  <a:pt x="98086" y="56434"/>
                  <a:pt x="97022" y="55718"/>
                </a:cubicBezTo>
                <a:cubicBezTo>
                  <a:pt x="95250" y="53929"/>
                  <a:pt x="95250" y="51423"/>
                  <a:pt x="97022" y="49633"/>
                </a:cubicBezTo>
                <a:lnTo>
                  <a:pt x="107303" y="38894"/>
                </a:lnTo>
                <a:lnTo>
                  <a:pt x="97022" y="28513"/>
                </a:lnTo>
                <a:cubicBezTo>
                  <a:pt x="95250" y="26723"/>
                  <a:pt x="95250" y="24217"/>
                  <a:pt x="97022" y="22427"/>
                </a:cubicBezTo>
                <a:close/>
                <a:moveTo>
                  <a:pt x="36697" y="22427"/>
                </a:moveTo>
                <a:cubicBezTo>
                  <a:pt x="38115" y="20637"/>
                  <a:pt x="40951" y="20637"/>
                  <a:pt x="42724" y="22427"/>
                </a:cubicBezTo>
                <a:lnTo>
                  <a:pt x="53004" y="32808"/>
                </a:lnTo>
                <a:lnTo>
                  <a:pt x="63284" y="22427"/>
                </a:lnTo>
                <a:cubicBezTo>
                  <a:pt x="65056" y="20637"/>
                  <a:pt x="67892" y="20637"/>
                  <a:pt x="69310" y="22427"/>
                </a:cubicBezTo>
                <a:cubicBezTo>
                  <a:pt x="71083" y="24217"/>
                  <a:pt x="71083" y="26723"/>
                  <a:pt x="69310" y="28513"/>
                </a:cubicBezTo>
                <a:lnTo>
                  <a:pt x="59030" y="38894"/>
                </a:lnTo>
                <a:lnTo>
                  <a:pt x="69310" y="49633"/>
                </a:lnTo>
                <a:cubicBezTo>
                  <a:pt x="71083" y="51423"/>
                  <a:pt x="71083" y="53929"/>
                  <a:pt x="69310" y="55718"/>
                </a:cubicBezTo>
                <a:cubicBezTo>
                  <a:pt x="68601" y="56434"/>
                  <a:pt x="67538" y="56792"/>
                  <a:pt x="66474" y="56792"/>
                </a:cubicBezTo>
                <a:cubicBezTo>
                  <a:pt x="65411" y="56792"/>
                  <a:pt x="64347" y="56434"/>
                  <a:pt x="63284" y="55718"/>
                </a:cubicBezTo>
                <a:lnTo>
                  <a:pt x="53004" y="44979"/>
                </a:lnTo>
                <a:lnTo>
                  <a:pt x="42724" y="55718"/>
                </a:lnTo>
                <a:cubicBezTo>
                  <a:pt x="41660" y="56434"/>
                  <a:pt x="40597" y="56792"/>
                  <a:pt x="39888" y="56792"/>
                </a:cubicBezTo>
                <a:cubicBezTo>
                  <a:pt x="38470" y="56792"/>
                  <a:pt x="37406" y="56434"/>
                  <a:pt x="36697" y="55718"/>
                </a:cubicBezTo>
                <a:cubicBezTo>
                  <a:pt x="34925" y="53929"/>
                  <a:pt x="34925" y="51423"/>
                  <a:pt x="36697" y="49633"/>
                </a:cubicBezTo>
                <a:lnTo>
                  <a:pt x="46978" y="38894"/>
                </a:lnTo>
                <a:lnTo>
                  <a:pt x="36697" y="28513"/>
                </a:lnTo>
                <a:cubicBezTo>
                  <a:pt x="34925" y="26723"/>
                  <a:pt x="34925" y="24217"/>
                  <a:pt x="36697" y="22427"/>
                </a:cubicBezTo>
                <a:close/>
                <a:moveTo>
                  <a:pt x="15835" y="8603"/>
                </a:moveTo>
                <a:cubicBezTo>
                  <a:pt x="11876" y="8603"/>
                  <a:pt x="8637" y="11829"/>
                  <a:pt x="8637" y="15772"/>
                </a:cubicBezTo>
                <a:lnTo>
                  <a:pt x="8637" y="62015"/>
                </a:lnTo>
                <a:cubicBezTo>
                  <a:pt x="8637" y="65958"/>
                  <a:pt x="11876" y="68826"/>
                  <a:pt x="15835" y="68826"/>
                </a:cubicBezTo>
                <a:lnTo>
                  <a:pt x="269555" y="68826"/>
                </a:lnTo>
                <a:cubicBezTo>
                  <a:pt x="273514" y="68826"/>
                  <a:pt x="276753" y="65958"/>
                  <a:pt x="276753" y="62015"/>
                </a:cubicBezTo>
                <a:lnTo>
                  <a:pt x="276753" y="15772"/>
                </a:lnTo>
                <a:cubicBezTo>
                  <a:pt x="276753" y="11829"/>
                  <a:pt x="273514" y="8603"/>
                  <a:pt x="269555" y="8603"/>
                </a:cubicBezTo>
                <a:lnTo>
                  <a:pt x="15835" y="8603"/>
                </a:lnTo>
                <a:close/>
                <a:moveTo>
                  <a:pt x="15835" y="0"/>
                </a:moveTo>
                <a:lnTo>
                  <a:pt x="269555" y="0"/>
                </a:lnTo>
                <a:cubicBezTo>
                  <a:pt x="278552" y="0"/>
                  <a:pt x="285390" y="7169"/>
                  <a:pt x="285390" y="15772"/>
                </a:cubicBezTo>
                <a:lnTo>
                  <a:pt x="285390" y="62015"/>
                </a:lnTo>
                <a:cubicBezTo>
                  <a:pt x="285390" y="70618"/>
                  <a:pt x="278552" y="77429"/>
                  <a:pt x="269555" y="77429"/>
                </a:cubicBezTo>
                <a:lnTo>
                  <a:pt x="15835" y="77429"/>
                </a:lnTo>
                <a:cubicBezTo>
                  <a:pt x="7198" y="77429"/>
                  <a:pt x="0" y="70618"/>
                  <a:pt x="0" y="62015"/>
                </a:cubicBezTo>
                <a:lnTo>
                  <a:pt x="0" y="15772"/>
                </a:lnTo>
                <a:cubicBezTo>
                  <a:pt x="0" y="7169"/>
                  <a:pt x="7198" y="0"/>
                  <a:pt x="15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0F856E3-57F8-9446-8F75-31EC8E082A2F}"/>
              </a:ext>
            </a:extLst>
          </p:cNvPr>
          <p:cNvSpPr txBox="1">
            <a:spLocks/>
          </p:cNvSpPr>
          <p:nvPr/>
        </p:nvSpPr>
        <p:spPr>
          <a:xfrm>
            <a:off x="16293232" y="4343078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14C4E9-E678-3C4A-A905-E9DFA3071B12}"/>
              </a:ext>
            </a:extLst>
          </p:cNvPr>
          <p:cNvSpPr txBox="1"/>
          <p:nvPr/>
        </p:nvSpPr>
        <p:spPr>
          <a:xfrm>
            <a:off x="16443436" y="378342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68BF393-453B-8B46-B089-1149BC2A91AB}"/>
              </a:ext>
            </a:extLst>
          </p:cNvPr>
          <p:cNvSpPr txBox="1">
            <a:spLocks/>
          </p:cNvSpPr>
          <p:nvPr/>
        </p:nvSpPr>
        <p:spPr>
          <a:xfrm>
            <a:off x="16293232" y="5987877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BB70BB-9436-DD4C-9E92-28150E59955E}"/>
              </a:ext>
            </a:extLst>
          </p:cNvPr>
          <p:cNvSpPr txBox="1"/>
          <p:nvPr/>
        </p:nvSpPr>
        <p:spPr>
          <a:xfrm>
            <a:off x="16443436" y="542822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5C91123-9757-9548-9199-F02E32ACA434}"/>
              </a:ext>
            </a:extLst>
          </p:cNvPr>
          <p:cNvSpPr txBox="1">
            <a:spLocks/>
          </p:cNvSpPr>
          <p:nvPr/>
        </p:nvSpPr>
        <p:spPr>
          <a:xfrm>
            <a:off x="16293232" y="763267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6AF76C-22DE-0F4E-8D78-AC4BF9C57140}"/>
              </a:ext>
            </a:extLst>
          </p:cNvPr>
          <p:cNvSpPr txBox="1"/>
          <p:nvPr/>
        </p:nvSpPr>
        <p:spPr>
          <a:xfrm>
            <a:off x="16443436" y="707302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C2985A2D-FADC-E14D-BB32-64C63A713FD0}"/>
              </a:ext>
            </a:extLst>
          </p:cNvPr>
          <p:cNvSpPr txBox="1">
            <a:spLocks/>
          </p:cNvSpPr>
          <p:nvPr/>
        </p:nvSpPr>
        <p:spPr>
          <a:xfrm>
            <a:off x="16293232" y="9272750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8B81C4-26B7-7F41-97AB-641A21634D58}"/>
              </a:ext>
            </a:extLst>
          </p:cNvPr>
          <p:cNvSpPr txBox="1"/>
          <p:nvPr/>
        </p:nvSpPr>
        <p:spPr>
          <a:xfrm>
            <a:off x="16443436" y="871309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AAF214E-FAAF-AB49-8A61-5C33D9D9E040}"/>
              </a:ext>
            </a:extLst>
          </p:cNvPr>
          <p:cNvSpPr txBox="1">
            <a:spLocks/>
          </p:cNvSpPr>
          <p:nvPr/>
        </p:nvSpPr>
        <p:spPr>
          <a:xfrm>
            <a:off x="16293232" y="1102702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ED6C1F-8132-3044-BF11-48B1D50CEEE4}"/>
              </a:ext>
            </a:extLst>
          </p:cNvPr>
          <p:cNvSpPr txBox="1"/>
          <p:nvPr/>
        </p:nvSpPr>
        <p:spPr>
          <a:xfrm>
            <a:off x="16443436" y="1046737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52286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01D24-31BB-734C-9AE2-F70E6A12C31D}"/>
              </a:ext>
            </a:extLst>
          </p:cNvPr>
          <p:cNvSpPr txBox="1"/>
          <p:nvPr/>
        </p:nvSpPr>
        <p:spPr>
          <a:xfrm>
            <a:off x="4895004" y="554909"/>
            <a:ext cx="14587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3-LAYER PYRAMID CHART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85AA0-08E8-3145-A637-E74F5753199E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045C7-6BCA-9643-9DC4-6F838FE62B8B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74F5CF0-0C50-AF4A-8318-0B4D7CE3191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5853203" y="8981588"/>
            <a:ext cx="7848591" cy="1998607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6BF99189-1B4B-7249-AFF5-52537D4E19A3}"/>
              </a:ext>
            </a:extLst>
          </p:cNvPr>
          <p:cNvSpPr>
            <a:spLocks/>
          </p:cNvSpPr>
          <p:nvPr/>
        </p:nvSpPr>
        <p:spPr bwMode="auto">
          <a:xfrm flipH="1">
            <a:off x="2607577" y="6250059"/>
            <a:ext cx="7845552" cy="2043718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BBFE469C-CC25-C048-951D-B5F7B978E6CE}"/>
              </a:ext>
            </a:extLst>
          </p:cNvPr>
          <p:cNvSpPr>
            <a:spLocks/>
          </p:cNvSpPr>
          <p:nvPr/>
        </p:nvSpPr>
        <p:spPr bwMode="auto">
          <a:xfrm>
            <a:off x="12248082" y="3613259"/>
            <a:ext cx="7845552" cy="2040755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DB4055A9-A133-8D4D-AD81-A231C500150C}"/>
              </a:ext>
            </a:extLst>
          </p:cNvPr>
          <p:cNvSpPr>
            <a:spLocks/>
          </p:cNvSpPr>
          <p:nvPr/>
        </p:nvSpPr>
        <p:spPr bwMode="auto">
          <a:xfrm>
            <a:off x="8650572" y="7775461"/>
            <a:ext cx="7202631" cy="2619374"/>
          </a:xfrm>
          <a:custGeom>
            <a:avLst/>
            <a:gdLst>
              <a:gd name="T0" fmla="*/ 0 w 947"/>
              <a:gd name="T1" fmla="*/ 198 h 430"/>
              <a:gd name="T2" fmla="*/ 473 w 947"/>
              <a:gd name="T3" fmla="*/ 0 h 430"/>
              <a:gd name="T4" fmla="*/ 947 w 947"/>
              <a:gd name="T5" fmla="*/ 198 h 430"/>
              <a:gd name="T6" fmla="*/ 473 w 947"/>
              <a:gd name="T7" fmla="*/ 430 h 430"/>
              <a:gd name="T8" fmla="*/ 0 w 947"/>
              <a:gd name="T9" fmla="*/ 198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430">
                <a:moveTo>
                  <a:pt x="0" y="198"/>
                </a:moveTo>
                <a:lnTo>
                  <a:pt x="473" y="0"/>
                </a:lnTo>
                <a:lnTo>
                  <a:pt x="947" y="198"/>
                </a:lnTo>
                <a:lnTo>
                  <a:pt x="473" y="430"/>
                </a:lnTo>
                <a:lnTo>
                  <a:pt x="0" y="1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FBD25D34-9F1D-1741-9819-3BE1A975BB2E}"/>
              </a:ext>
            </a:extLst>
          </p:cNvPr>
          <p:cNvSpPr>
            <a:spLocks/>
          </p:cNvSpPr>
          <p:nvPr/>
        </p:nvSpPr>
        <p:spPr bwMode="auto">
          <a:xfrm>
            <a:off x="12248082" y="8981590"/>
            <a:ext cx="5278383" cy="4087438"/>
          </a:xfrm>
          <a:custGeom>
            <a:avLst/>
            <a:gdLst>
              <a:gd name="T0" fmla="*/ 0 w 694"/>
              <a:gd name="T1" fmla="*/ 671 h 671"/>
              <a:gd name="T2" fmla="*/ 694 w 694"/>
              <a:gd name="T3" fmla="*/ 329 h 671"/>
              <a:gd name="T4" fmla="*/ 474 w 694"/>
              <a:gd name="T5" fmla="*/ 0 h 671"/>
              <a:gd name="T6" fmla="*/ 0 w 694"/>
              <a:gd name="T7" fmla="*/ 232 h 671"/>
              <a:gd name="T8" fmla="*/ 0 w 694"/>
              <a:gd name="T9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" h="671">
                <a:moveTo>
                  <a:pt x="0" y="671"/>
                </a:moveTo>
                <a:lnTo>
                  <a:pt x="694" y="329"/>
                </a:lnTo>
                <a:lnTo>
                  <a:pt x="474" y="0"/>
                </a:lnTo>
                <a:lnTo>
                  <a:pt x="0" y="232"/>
                </a:lnTo>
                <a:lnTo>
                  <a:pt x="0" y="67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0D2B28-3C7C-074C-86EE-ECF09D168173}"/>
              </a:ext>
            </a:extLst>
          </p:cNvPr>
          <p:cNvSpPr>
            <a:spLocks/>
          </p:cNvSpPr>
          <p:nvPr/>
        </p:nvSpPr>
        <p:spPr bwMode="auto">
          <a:xfrm>
            <a:off x="6977309" y="8981590"/>
            <a:ext cx="5270773" cy="4087438"/>
          </a:xfrm>
          <a:custGeom>
            <a:avLst/>
            <a:gdLst>
              <a:gd name="T0" fmla="*/ 693 w 693"/>
              <a:gd name="T1" fmla="*/ 232 h 671"/>
              <a:gd name="T2" fmla="*/ 220 w 693"/>
              <a:gd name="T3" fmla="*/ 0 h 671"/>
              <a:gd name="T4" fmla="*/ 0 w 693"/>
              <a:gd name="T5" fmla="*/ 329 h 671"/>
              <a:gd name="T6" fmla="*/ 693 w 693"/>
              <a:gd name="T7" fmla="*/ 671 h 671"/>
              <a:gd name="T8" fmla="*/ 693 w 693"/>
              <a:gd name="T9" fmla="*/ 23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" h="671">
                <a:moveTo>
                  <a:pt x="693" y="232"/>
                </a:moveTo>
                <a:lnTo>
                  <a:pt x="220" y="0"/>
                </a:lnTo>
                <a:lnTo>
                  <a:pt x="0" y="329"/>
                </a:lnTo>
                <a:lnTo>
                  <a:pt x="693" y="671"/>
                </a:lnTo>
                <a:lnTo>
                  <a:pt x="69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AB44023-1A78-4540-9B36-C04B3251D257}"/>
              </a:ext>
            </a:extLst>
          </p:cNvPr>
          <p:cNvSpPr>
            <a:spLocks/>
          </p:cNvSpPr>
          <p:nvPr/>
        </p:nvSpPr>
        <p:spPr bwMode="auto">
          <a:xfrm>
            <a:off x="10453130" y="5673067"/>
            <a:ext cx="3597510" cy="1309686"/>
          </a:xfrm>
          <a:custGeom>
            <a:avLst/>
            <a:gdLst>
              <a:gd name="T0" fmla="*/ 0 w 473"/>
              <a:gd name="T1" fmla="*/ 97 h 215"/>
              <a:gd name="T2" fmla="*/ 236 w 473"/>
              <a:gd name="T3" fmla="*/ 0 h 215"/>
              <a:gd name="T4" fmla="*/ 473 w 473"/>
              <a:gd name="T5" fmla="*/ 97 h 215"/>
              <a:gd name="T6" fmla="*/ 236 w 473"/>
              <a:gd name="T7" fmla="*/ 215 h 215"/>
              <a:gd name="T8" fmla="*/ 0 w 473"/>
              <a:gd name="T9" fmla="*/ 9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215">
                <a:moveTo>
                  <a:pt x="0" y="97"/>
                </a:moveTo>
                <a:lnTo>
                  <a:pt x="236" y="0"/>
                </a:lnTo>
                <a:lnTo>
                  <a:pt x="473" y="97"/>
                </a:lnTo>
                <a:lnTo>
                  <a:pt x="236" y="215"/>
                </a:lnTo>
                <a:lnTo>
                  <a:pt x="0" y="9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DE66BF62-45BB-6E4E-9DF9-EE7C110F1A72}"/>
              </a:ext>
            </a:extLst>
          </p:cNvPr>
          <p:cNvSpPr>
            <a:spLocks/>
          </p:cNvSpPr>
          <p:nvPr/>
        </p:nvSpPr>
        <p:spPr bwMode="auto">
          <a:xfrm>
            <a:off x="12248083" y="6254323"/>
            <a:ext cx="3475820" cy="3392999"/>
          </a:xfrm>
          <a:custGeom>
            <a:avLst/>
            <a:gdLst>
              <a:gd name="T0" fmla="*/ 0 w 457"/>
              <a:gd name="T1" fmla="*/ 557 h 557"/>
              <a:gd name="T2" fmla="*/ 457 w 457"/>
              <a:gd name="T3" fmla="*/ 333 h 557"/>
              <a:gd name="T4" fmla="*/ 237 w 457"/>
              <a:gd name="T5" fmla="*/ 0 h 557"/>
              <a:gd name="T6" fmla="*/ 0 w 457"/>
              <a:gd name="T7" fmla="*/ 118 h 557"/>
              <a:gd name="T8" fmla="*/ 0 w 457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557">
                <a:moveTo>
                  <a:pt x="0" y="557"/>
                </a:moveTo>
                <a:lnTo>
                  <a:pt x="457" y="333"/>
                </a:lnTo>
                <a:lnTo>
                  <a:pt x="237" y="0"/>
                </a:lnTo>
                <a:lnTo>
                  <a:pt x="0" y="118"/>
                </a:lnTo>
                <a:lnTo>
                  <a:pt x="0" y="5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C697003-85E7-684F-9A87-764051283496}"/>
              </a:ext>
            </a:extLst>
          </p:cNvPr>
          <p:cNvSpPr>
            <a:spLocks/>
          </p:cNvSpPr>
          <p:nvPr/>
        </p:nvSpPr>
        <p:spPr bwMode="auto">
          <a:xfrm>
            <a:off x="8779868" y="6263948"/>
            <a:ext cx="3468215" cy="3392999"/>
          </a:xfrm>
          <a:custGeom>
            <a:avLst/>
            <a:gdLst>
              <a:gd name="T0" fmla="*/ 456 w 456"/>
              <a:gd name="T1" fmla="*/ 118 h 557"/>
              <a:gd name="T2" fmla="*/ 220 w 456"/>
              <a:gd name="T3" fmla="*/ 0 h 557"/>
              <a:gd name="T4" fmla="*/ 0 w 456"/>
              <a:gd name="T5" fmla="*/ 333 h 557"/>
              <a:gd name="T6" fmla="*/ 456 w 456"/>
              <a:gd name="T7" fmla="*/ 557 h 557"/>
              <a:gd name="T8" fmla="*/ 456 w 456"/>
              <a:gd name="T9" fmla="*/ 118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57">
                <a:moveTo>
                  <a:pt x="456" y="118"/>
                </a:moveTo>
                <a:lnTo>
                  <a:pt x="220" y="0"/>
                </a:lnTo>
                <a:lnTo>
                  <a:pt x="0" y="333"/>
                </a:lnTo>
                <a:lnTo>
                  <a:pt x="456" y="557"/>
                </a:lnTo>
                <a:lnTo>
                  <a:pt x="456" y="1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6B87AA8-10AF-CD4D-A76A-BF0F59DCD8F8}"/>
              </a:ext>
            </a:extLst>
          </p:cNvPr>
          <p:cNvSpPr>
            <a:spLocks/>
          </p:cNvSpPr>
          <p:nvPr/>
        </p:nvSpPr>
        <p:spPr bwMode="auto">
          <a:xfrm>
            <a:off x="12248084" y="3622688"/>
            <a:ext cx="1673263" cy="2698561"/>
          </a:xfrm>
          <a:custGeom>
            <a:avLst/>
            <a:gdLst>
              <a:gd name="T0" fmla="*/ 0 w 220"/>
              <a:gd name="T1" fmla="*/ 443 h 443"/>
              <a:gd name="T2" fmla="*/ 220 w 220"/>
              <a:gd name="T3" fmla="*/ 333 h 443"/>
              <a:gd name="T4" fmla="*/ 0 w 220"/>
              <a:gd name="T5" fmla="*/ 0 h 443"/>
              <a:gd name="T6" fmla="*/ 0 w 220"/>
              <a:gd name="T7" fmla="*/ 4 h 443"/>
              <a:gd name="T8" fmla="*/ 0 w 220"/>
              <a:gd name="T9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443">
                <a:moveTo>
                  <a:pt x="0" y="443"/>
                </a:moveTo>
                <a:lnTo>
                  <a:pt x="220" y="333"/>
                </a:lnTo>
                <a:lnTo>
                  <a:pt x="0" y="0"/>
                </a:lnTo>
                <a:lnTo>
                  <a:pt x="0" y="4"/>
                </a:lnTo>
                <a:lnTo>
                  <a:pt x="0" y="44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8A87DB11-8A76-0F49-BB98-C2E9AC1C1999}"/>
              </a:ext>
            </a:extLst>
          </p:cNvPr>
          <p:cNvSpPr>
            <a:spLocks/>
          </p:cNvSpPr>
          <p:nvPr/>
        </p:nvSpPr>
        <p:spPr bwMode="auto">
          <a:xfrm>
            <a:off x="10582431" y="3622688"/>
            <a:ext cx="1665653" cy="2698561"/>
          </a:xfrm>
          <a:custGeom>
            <a:avLst/>
            <a:gdLst>
              <a:gd name="T0" fmla="*/ 219 w 219"/>
              <a:gd name="T1" fmla="*/ 4 h 443"/>
              <a:gd name="T2" fmla="*/ 219 w 219"/>
              <a:gd name="T3" fmla="*/ 0 h 443"/>
              <a:gd name="T4" fmla="*/ 0 w 219"/>
              <a:gd name="T5" fmla="*/ 333 h 443"/>
              <a:gd name="T6" fmla="*/ 219 w 219"/>
              <a:gd name="T7" fmla="*/ 443 h 443"/>
              <a:gd name="T8" fmla="*/ 219 w 219"/>
              <a:gd name="T9" fmla="*/ 4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443">
                <a:moveTo>
                  <a:pt x="219" y="4"/>
                </a:moveTo>
                <a:lnTo>
                  <a:pt x="219" y="0"/>
                </a:lnTo>
                <a:lnTo>
                  <a:pt x="0" y="333"/>
                </a:lnTo>
                <a:lnTo>
                  <a:pt x="219" y="443"/>
                </a:lnTo>
                <a:lnTo>
                  <a:pt x="219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EF7B69E-B86D-F54D-A662-C72D1338FF43}"/>
              </a:ext>
            </a:extLst>
          </p:cNvPr>
          <p:cNvSpPr txBox="1">
            <a:spLocks/>
          </p:cNvSpPr>
          <p:nvPr/>
        </p:nvSpPr>
        <p:spPr>
          <a:xfrm>
            <a:off x="17452659" y="9748261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5017E-B7ED-8845-896D-704A558A203D}"/>
              </a:ext>
            </a:extLst>
          </p:cNvPr>
          <p:cNvSpPr txBox="1"/>
          <p:nvPr/>
        </p:nvSpPr>
        <p:spPr>
          <a:xfrm>
            <a:off x="17602864" y="918860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8D6E991-E4D4-DC4F-B64C-CF0070567F9E}"/>
              </a:ext>
            </a:extLst>
          </p:cNvPr>
          <p:cNvSpPr txBox="1">
            <a:spLocks/>
          </p:cNvSpPr>
          <p:nvPr/>
        </p:nvSpPr>
        <p:spPr>
          <a:xfrm>
            <a:off x="13913735" y="4358565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50956-98CD-D541-A9A0-3B31BFC2AA0E}"/>
              </a:ext>
            </a:extLst>
          </p:cNvPr>
          <p:cNvSpPr txBox="1"/>
          <p:nvPr/>
        </p:nvSpPr>
        <p:spPr>
          <a:xfrm>
            <a:off x="14063940" y="379891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5BCB0BA-4F0B-4242-A516-958C94320C6F}"/>
              </a:ext>
            </a:extLst>
          </p:cNvPr>
          <p:cNvSpPr txBox="1">
            <a:spLocks/>
          </p:cNvSpPr>
          <p:nvPr/>
        </p:nvSpPr>
        <p:spPr>
          <a:xfrm>
            <a:off x="3268402" y="7049964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70E1CF-5C26-4043-9C75-C059B4024B39}"/>
              </a:ext>
            </a:extLst>
          </p:cNvPr>
          <p:cNvSpPr txBox="1"/>
          <p:nvPr/>
        </p:nvSpPr>
        <p:spPr>
          <a:xfrm>
            <a:off x="6407646" y="649031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043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62D5A-E4CF-AD41-B0AC-60E5F6280320}"/>
              </a:ext>
            </a:extLst>
          </p:cNvPr>
          <p:cNvSpPr txBox="1"/>
          <p:nvPr/>
        </p:nvSpPr>
        <p:spPr>
          <a:xfrm>
            <a:off x="4895004" y="554909"/>
            <a:ext cx="14587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4-LAYER PYRAMID CHART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1B28A-21B4-AD4D-9ED8-F1AF8CFEEE28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6DBDB-6BA3-5B46-8D6D-DF465B3CBE1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E59346A-BC04-094F-986C-99BD7837FF38}"/>
              </a:ext>
            </a:extLst>
          </p:cNvPr>
          <p:cNvSpPr>
            <a:spLocks/>
          </p:cNvSpPr>
          <p:nvPr/>
        </p:nvSpPr>
        <p:spPr bwMode="auto">
          <a:xfrm flipH="1">
            <a:off x="1445890" y="9570648"/>
            <a:ext cx="8649061" cy="1660861"/>
          </a:xfrm>
          <a:custGeom>
            <a:avLst/>
            <a:gdLst>
              <a:gd name="T0" fmla="*/ 3610769 w 21600"/>
              <a:gd name="T1" fmla="*/ 748506 h 21600"/>
              <a:gd name="T2" fmla="*/ 3610769 w 21600"/>
              <a:gd name="T3" fmla="*/ 748506 h 21600"/>
              <a:gd name="T4" fmla="*/ 3610769 w 21600"/>
              <a:gd name="T5" fmla="*/ 748506 h 21600"/>
              <a:gd name="T6" fmla="*/ 3610769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21" y="0"/>
                </a:moveTo>
                <a:lnTo>
                  <a:pt x="19221" y="11"/>
                </a:lnTo>
                <a:lnTo>
                  <a:pt x="0" y="11"/>
                </a:lnTo>
                <a:lnTo>
                  <a:pt x="0" y="21588"/>
                </a:lnTo>
                <a:lnTo>
                  <a:pt x="19221" y="21588"/>
                </a:lnTo>
                <a:lnTo>
                  <a:pt x="19221" y="21600"/>
                </a:lnTo>
                <a:lnTo>
                  <a:pt x="21599" y="10797"/>
                </a:lnTo>
                <a:lnTo>
                  <a:pt x="1922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556CD96-B309-5A4B-A882-DFCD488E2332}"/>
              </a:ext>
            </a:extLst>
          </p:cNvPr>
          <p:cNvSpPr>
            <a:spLocks/>
          </p:cNvSpPr>
          <p:nvPr/>
        </p:nvSpPr>
        <p:spPr bwMode="auto">
          <a:xfrm flipH="1">
            <a:off x="3832082" y="5535701"/>
            <a:ext cx="8648271" cy="1699760"/>
          </a:xfrm>
          <a:custGeom>
            <a:avLst/>
            <a:gdLst>
              <a:gd name="connsiteX0" fmla="*/ 7783852 w 8648271"/>
              <a:gd name="connsiteY0" fmla="*/ 0 h 1699760"/>
              <a:gd name="connsiteX1" fmla="*/ 7783852 w 8648271"/>
              <a:gd name="connsiteY1" fmla="*/ 7162 h 1699760"/>
              <a:gd name="connsiteX2" fmla="*/ 0 w 8648271"/>
              <a:gd name="connsiteY2" fmla="*/ 7162 h 1699760"/>
              <a:gd name="connsiteX3" fmla="*/ 0 w 8648271"/>
              <a:gd name="connsiteY3" fmla="*/ 1699760 h 1699760"/>
              <a:gd name="connsiteX4" fmla="*/ 7783852 w 8648271"/>
              <a:gd name="connsiteY4" fmla="*/ 1699760 h 1699760"/>
              <a:gd name="connsiteX5" fmla="*/ 7783852 w 8648271"/>
              <a:gd name="connsiteY5" fmla="*/ 1694881 h 1699760"/>
              <a:gd name="connsiteX6" fmla="*/ 8648271 w 8648271"/>
              <a:gd name="connsiteY6" fmla="*/ 847401 h 169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8271" h="1699760">
                <a:moveTo>
                  <a:pt x="7783852" y="0"/>
                </a:moveTo>
                <a:lnTo>
                  <a:pt x="7783852" y="7162"/>
                </a:lnTo>
                <a:lnTo>
                  <a:pt x="0" y="7162"/>
                </a:lnTo>
                <a:lnTo>
                  <a:pt x="0" y="1699760"/>
                </a:lnTo>
                <a:lnTo>
                  <a:pt x="7783852" y="1699760"/>
                </a:lnTo>
                <a:lnTo>
                  <a:pt x="7783852" y="1694881"/>
                </a:lnTo>
                <a:lnTo>
                  <a:pt x="8648271" y="8474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D4D092F-694D-7B44-A2D3-41FF5A597154}"/>
              </a:ext>
            </a:extLst>
          </p:cNvPr>
          <p:cNvSpPr>
            <a:spLocks/>
          </p:cNvSpPr>
          <p:nvPr/>
        </p:nvSpPr>
        <p:spPr bwMode="auto">
          <a:xfrm>
            <a:off x="13211533" y="7522610"/>
            <a:ext cx="8649062" cy="1680750"/>
          </a:xfrm>
          <a:custGeom>
            <a:avLst/>
            <a:gdLst>
              <a:gd name="connsiteX0" fmla="*/ 7779630 w 8649062"/>
              <a:gd name="connsiteY0" fmla="*/ 0 h 1680750"/>
              <a:gd name="connsiteX1" fmla="*/ 8649062 w 8649062"/>
              <a:gd name="connsiteY1" fmla="*/ 840375 h 1680750"/>
              <a:gd name="connsiteX2" fmla="*/ 7779630 w 8649062"/>
              <a:gd name="connsiteY2" fmla="*/ 1680750 h 1680750"/>
              <a:gd name="connsiteX3" fmla="*/ 0 w 8649062"/>
              <a:gd name="connsiteY3" fmla="*/ 1680750 h 1680750"/>
              <a:gd name="connsiteX4" fmla="*/ 0 w 8649062"/>
              <a:gd name="connsiteY4" fmla="*/ 2179 h 1680750"/>
              <a:gd name="connsiteX5" fmla="*/ 7779630 w 8649062"/>
              <a:gd name="connsiteY5" fmla="*/ 2179 h 16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9062" h="1680750">
                <a:moveTo>
                  <a:pt x="7779630" y="0"/>
                </a:moveTo>
                <a:lnTo>
                  <a:pt x="8649062" y="840375"/>
                </a:lnTo>
                <a:lnTo>
                  <a:pt x="7779630" y="1680750"/>
                </a:lnTo>
                <a:lnTo>
                  <a:pt x="0" y="1680750"/>
                </a:lnTo>
                <a:lnTo>
                  <a:pt x="0" y="2179"/>
                </a:lnTo>
                <a:lnTo>
                  <a:pt x="7779630" y="2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F8AE32E-E592-324E-8F5E-0082959E3F04}"/>
              </a:ext>
            </a:extLst>
          </p:cNvPr>
          <p:cNvSpPr>
            <a:spLocks/>
          </p:cNvSpPr>
          <p:nvPr/>
        </p:nvSpPr>
        <p:spPr bwMode="auto">
          <a:xfrm>
            <a:off x="12181789" y="3620093"/>
            <a:ext cx="7300863" cy="1643066"/>
          </a:xfrm>
          <a:custGeom>
            <a:avLst/>
            <a:gdLst>
              <a:gd name="connsiteX0" fmla="*/ 0 w 7259637"/>
              <a:gd name="connsiteY0" fmla="*/ 0 h 1611082"/>
              <a:gd name="connsiteX1" fmla="*/ 6394775 w 7259637"/>
              <a:gd name="connsiteY1" fmla="*/ 0 h 1611082"/>
              <a:gd name="connsiteX2" fmla="*/ 7259637 w 7259637"/>
              <a:gd name="connsiteY2" fmla="*/ 805541 h 1611082"/>
              <a:gd name="connsiteX3" fmla="*/ 6394775 w 7259637"/>
              <a:gd name="connsiteY3" fmla="*/ 1611082 h 1611082"/>
              <a:gd name="connsiteX4" fmla="*/ 6394775 w 7259637"/>
              <a:gd name="connsiteY4" fmla="*/ 1608919 h 1611082"/>
              <a:gd name="connsiteX5" fmla="*/ 0 w 7259637"/>
              <a:gd name="connsiteY5" fmla="*/ 1608919 h 16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9637" h="1611082">
                <a:moveTo>
                  <a:pt x="0" y="0"/>
                </a:moveTo>
                <a:lnTo>
                  <a:pt x="6394775" y="0"/>
                </a:lnTo>
                <a:lnTo>
                  <a:pt x="7259637" y="805541"/>
                </a:lnTo>
                <a:lnTo>
                  <a:pt x="6394775" y="1611082"/>
                </a:lnTo>
                <a:lnTo>
                  <a:pt x="6394775" y="1608919"/>
                </a:lnTo>
                <a:lnTo>
                  <a:pt x="0" y="1608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1727012-9B05-7B44-89AA-C9897A69AF54}"/>
              </a:ext>
            </a:extLst>
          </p:cNvPr>
          <p:cNvSpPr>
            <a:spLocks/>
          </p:cNvSpPr>
          <p:nvPr/>
        </p:nvSpPr>
        <p:spPr bwMode="auto">
          <a:xfrm>
            <a:off x="12195862" y="9558139"/>
            <a:ext cx="4389656" cy="3367828"/>
          </a:xfrm>
          <a:custGeom>
            <a:avLst/>
            <a:gdLst>
              <a:gd name="T0" fmla="*/ 1990605 w 21600"/>
              <a:gd name="T1" fmla="*/ 1523119 h 21600"/>
              <a:gd name="T2" fmla="*/ 1990605 w 21600"/>
              <a:gd name="T3" fmla="*/ 1523119 h 21600"/>
              <a:gd name="T4" fmla="*/ 1990605 w 21600"/>
              <a:gd name="T5" fmla="*/ 1523119 h 21600"/>
              <a:gd name="T6" fmla="*/ 1990605 w 21600"/>
              <a:gd name="T7" fmla="*/ 1523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6858" y="0"/>
                </a:moveTo>
                <a:lnTo>
                  <a:pt x="0" y="8486"/>
                </a:lnTo>
                <a:lnTo>
                  <a:pt x="0" y="21599"/>
                </a:lnTo>
                <a:lnTo>
                  <a:pt x="21599" y="10727"/>
                </a:lnTo>
                <a:lnTo>
                  <a:pt x="1685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B5B8B9F8-ACF5-324B-A65C-E645408A19BE}"/>
              </a:ext>
            </a:extLst>
          </p:cNvPr>
          <p:cNvSpPr>
            <a:spLocks/>
          </p:cNvSpPr>
          <p:nvPr/>
        </p:nvSpPr>
        <p:spPr bwMode="auto">
          <a:xfrm>
            <a:off x="8765348" y="8529716"/>
            <a:ext cx="6862776" cy="2390295"/>
          </a:xfrm>
          <a:custGeom>
            <a:avLst/>
            <a:gdLst>
              <a:gd name="T0" fmla="*/ 3112106 w 21600"/>
              <a:gd name="T1" fmla="*/ 1081025 h 21600"/>
              <a:gd name="T2" fmla="*/ 3112106 w 21600"/>
              <a:gd name="T3" fmla="*/ 1081025 h 21600"/>
              <a:gd name="T4" fmla="*/ 3112106 w 21600"/>
              <a:gd name="T5" fmla="*/ 1081025 h 21600"/>
              <a:gd name="T6" fmla="*/ 3112106 w 21600"/>
              <a:gd name="T7" fmla="*/ 10810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8FB4F52A-6368-8141-9D85-A0C4179F3A37}"/>
              </a:ext>
            </a:extLst>
          </p:cNvPr>
          <p:cNvSpPr>
            <a:spLocks/>
          </p:cNvSpPr>
          <p:nvPr/>
        </p:nvSpPr>
        <p:spPr bwMode="auto">
          <a:xfrm>
            <a:off x="7807954" y="9558139"/>
            <a:ext cx="4389656" cy="3367828"/>
          </a:xfrm>
          <a:custGeom>
            <a:avLst/>
            <a:gdLst>
              <a:gd name="T0" fmla="*/ 1990605 w 21600"/>
              <a:gd name="T1" fmla="*/ 1523119 h 21600"/>
              <a:gd name="T2" fmla="*/ 1990605 w 21600"/>
              <a:gd name="T3" fmla="*/ 1523119 h 21600"/>
              <a:gd name="T4" fmla="*/ 1990605 w 21600"/>
              <a:gd name="T5" fmla="*/ 1523119 h 21600"/>
              <a:gd name="T6" fmla="*/ 1990605 w 21600"/>
              <a:gd name="T7" fmla="*/ 1523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4741" y="0"/>
                </a:moveTo>
                <a:lnTo>
                  <a:pt x="0" y="10727"/>
                </a:lnTo>
                <a:lnTo>
                  <a:pt x="21599" y="21599"/>
                </a:lnTo>
                <a:lnTo>
                  <a:pt x="21599" y="8486"/>
                </a:lnTo>
                <a:lnTo>
                  <a:pt x="47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774725B8-BF71-F04C-B7FA-8A6827CF638F}"/>
              </a:ext>
            </a:extLst>
          </p:cNvPr>
          <p:cNvSpPr>
            <a:spLocks/>
          </p:cNvSpPr>
          <p:nvPr/>
        </p:nvSpPr>
        <p:spPr bwMode="auto">
          <a:xfrm>
            <a:off x="9924176" y="6842011"/>
            <a:ext cx="4546833" cy="1616348"/>
          </a:xfrm>
          <a:custGeom>
            <a:avLst/>
            <a:gdLst>
              <a:gd name="T0" fmla="*/ 2104537 w 21600"/>
              <a:gd name="T1" fmla="*/ 731139 h 21600"/>
              <a:gd name="T2" fmla="*/ 2104537 w 21600"/>
              <a:gd name="T3" fmla="*/ 731139 h 21600"/>
              <a:gd name="T4" fmla="*/ 2104537 w 21600"/>
              <a:gd name="T5" fmla="*/ 731139 h 21600"/>
              <a:gd name="T6" fmla="*/ 2104537 w 21600"/>
              <a:gd name="T7" fmla="*/ 7311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516FE173-C5D9-E746-95AB-314EE86A3584}"/>
              </a:ext>
            </a:extLst>
          </p:cNvPr>
          <p:cNvSpPr>
            <a:spLocks/>
          </p:cNvSpPr>
          <p:nvPr/>
        </p:nvSpPr>
        <p:spPr bwMode="auto">
          <a:xfrm>
            <a:off x="12195861" y="7541655"/>
            <a:ext cx="3225733" cy="2916796"/>
          </a:xfrm>
          <a:custGeom>
            <a:avLst/>
            <a:gdLst>
              <a:gd name="T0" fmla="*/ 1463094 w 21600"/>
              <a:gd name="T1" fmla="*/ 1319385 h 21600"/>
              <a:gd name="T2" fmla="*/ 1463094 w 21600"/>
              <a:gd name="T3" fmla="*/ 1319385 h 21600"/>
              <a:gd name="T4" fmla="*/ 1463094 w 21600"/>
              <a:gd name="T5" fmla="*/ 1319385 h 21600"/>
              <a:gd name="T6" fmla="*/ 1463094 w 21600"/>
              <a:gd name="T7" fmla="*/ 13193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5151" y="0"/>
                </a:moveTo>
                <a:lnTo>
                  <a:pt x="0" y="6467"/>
                </a:lnTo>
                <a:lnTo>
                  <a:pt x="0" y="21599"/>
                </a:lnTo>
                <a:lnTo>
                  <a:pt x="21599" y="12378"/>
                </a:lnTo>
                <a:lnTo>
                  <a:pt x="1515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B52E0B8F-7BC2-DE42-843C-6821CEAEDFA4}"/>
              </a:ext>
            </a:extLst>
          </p:cNvPr>
          <p:cNvSpPr>
            <a:spLocks/>
          </p:cNvSpPr>
          <p:nvPr/>
        </p:nvSpPr>
        <p:spPr bwMode="auto">
          <a:xfrm>
            <a:off x="8971878" y="7541655"/>
            <a:ext cx="3225733" cy="2916796"/>
          </a:xfrm>
          <a:custGeom>
            <a:avLst/>
            <a:gdLst>
              <a:gd name="T0" fmla="*/ 1463094 w 21600"/>
              <a:gd name="T1" fmla="*/ 1319385 h 21600"/>
              <a:gd name="T2" fmla="*/ 1463094 w 21600"/>
              <a:gd name="T3" fmla="*/ 1319385 h 21600"/>
              <a:gd name="T4" fmla="*/ 1463094 w 21600"/>
              <a:gd name="T5" fmla="*/ 1319385 h 21600"/>
              <a:gd name="T6" fmla="*/ 1463094 w 21600"/>
              <a:gd name="T7" fmla="*/ 13193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448" y="0"/>
                </a:moveTo>
                <a:lnTo>
                  <a:pt x="0" y="12378"/>
                </a:lnTo>
                <a:lnTo>
                  <a:pt x="21599" y="21599"/>
                </a:lnTo>
                <a:lnTo>
                  <a:pt x="21599" y="6467"/>
                </a:lnTo>
                <a:lnTo>
                  <a:pt x="6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34A0071F-01D5-9543-A2A3-A9435B7C6B64}"/>
              </a:ext>
            </a:extLst>
          </p:cNvPr>
          <p:cNvSpPr>
            <a:spLocks/>
          </p:cNvSpPr>
          <p:nvPr/>
        </p:nvSpPr>
        <p:spPr bwMode="auto">
          <a:xfrm>
            <a:off x="11021437" y="5225069"/>
            <a:ext cx="2297748" cy="817826"/>
          </a:xfrm>
          <a:custGeom>
            <a:avLst/>
            <a:gdLst>
              <a:gd name="T0" fmla="*/ 1065832 w 21600"/>
              <a:gd name="T1" fmla="*/ 370019 h 21600"/>
              <a:gd name="T2" fmla="*/ 1065832 w 21600"/>
              <a:gd name="T3" fmla="*/ 370019 h 21600"/>
              <a:gd name="T4" fmla="*/ 1065832 w 21600"/>
              <a:gd name="T5" fmla="*/ 370019 h 21600"/>
              <a:gd name="T6" fmla="*/ 1065832 w 21600"/>
              <a:gd name="T7" fmla="*/ 3700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8" name="AutoShape 18">
            <a:extLst>
              <a:ext uri="{FF2B5EF4-FFF2-40B4-BE49-F238E27FC236}">
                <a16:creationId xmlns:a16="http://schemas.microsoft.com/office/drawing/2014/main" id="{D42CC29A-1649-8349-8A93-A75943CB75DD}"/>
              </a:ext>
            </a:extLst>
          </p:cNvPr>
          <p:cNvSpPr>
            <a:spLocks/>
          </p:cNvSpPr>
          <p:nvPr/>
        </p:nvSpPr>
        <p:spPr bwMode="auto">
          <a:xfrm>
            <a:off x="12193299" y="5580380"/>
            <a:ext cx="2093315" cy="2479803"/>
          </a:xfrm>
          <a:custGeom>
            <a:avLst/>
            <a:gdLst>
              <a:gd name="T0" fmla="*/ 949170 w 21600"/>
              <a:gd name="T1" fmla="*/ 1121967 h 21600"/>
              <a:gd name="T2" fmla="*/ 949170 w 21600"/>
              <a:gd name="T3" fmla="*/ 1121967 h 21600"/>
              <a:gd name="T4" fmla="*/ 949170 w 21600"/>
              <a:gd name="T5" fmla="*/ 1121967 h 21600"/>
              <a:gd name="T6" fmla="*/ 949170 w 21600"/>
              <a:gd name="T7" fmla="*/ 112196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1661" y="0"/>
                </a:moveTo>
                <a:lnTo>
                  <a:pt x="0" y="3801"/>
                </a:lnTo>
                <a:lnTo>
                  <a:pt x="0" y="21600"/>
                </a:lnTo>
                <a:lnTo>
                  <a:pt x="21600" y="14559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9" name="AutoShape 19">
            <a:extLst>
              <a:ext uri="{FF2B5EF4-FFF2-40B4-BE49-F238E27FC236}">
                <a16:creationId xmlns:a16="http://schemas.microsoft.com/office/drawing/2014/main" id="{F7984968-DCE8-484E-A877-904FBD438F93}"/>
              </a:ext>
            </a:extLst>
          </p:cNvPr>
          <p:cNvSpPr>
            <a:spLocks/>
          </p:cNvSpPr>
          <p:nvPr/>
        </p:nvSpPr>
        <p:spPr bwMode="auto">
          <a:xfrm>
            <a:off x="10102550" y="5576067"/>
            <a:ext cx="2095062" cy="2479803"/>
          </a:xfrm>
          <a:custGeom>
            <a:avLst/>
            <a:gdLst>
              <a:gd name="T0" fmla="*/ 949963 w 21600"/>
              <a:gd name="T1" fmla="*/ 1121967 h 21600"/>
              <a:gd name="T2" fmla="*/ 949963 w 21600"/>
              <a:gd name="T3" fmla="*/ 1121967 h 21600"/>
              <a:gd name="T4" fmla="*/ 949963 w 21600"/>
              <a:gd name="T5" fmla="*/ 1121967 h 21600"/>
              <a:gd name="T6" fmla="*/ 949963 w 21600"/>
              <a:gd name="T7" fmla="*/ 112196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938" y="0"/>
                </a:moveTo>
                <a:lnTo>
                  <a:pt x="0" y="14559"/>
                </a:lnTo>
                <a:lnTo>
                  <a:pt x="21600" y="21600"/>
                </a:lnTo>
                <a:lnTo>
                  <a:pt x="21600" y="3801"/>
                </a:lnTo>
                <a:lnTo>
                  <a:pt x="99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31" name="AutoShape 21">
            <a:extLst>
              <a:ext uri="{FF2B5EF4-FFF2-40B4-BE49-F238E27FC236}">
                <a16:creationId xmlns:a16="http://schemas.microsoft.com/office/drawing/2014/main" id="{C95E932F-6720-064A-8DE0-46B64633375F}"/>
              </a:ext>
            </a:extLst>
          </p:cNvPr>
          <p:cNvSpPr>
            <a:spLocks/>
          </p:cNvSpPr>
          <p:nvPr/>
        </p:nvSpPr>
        <p:spPr bwMode="auto">
          <a:xfrm>
            <a:off x="12195862" y="3613987"/>
            <a:ext cx="953892" cy="2019992"/>
          </a:xfrm>
          <a:custGeom>
            <a:avLst/>
            <a:gdLst>
              <a:gd name="T0" fmla="*/ 432267 w 21600"/>
              <a:gd name="T1" fmla="*/ 913958 h 21600"/>
              <a:gd name="T2" fmla="*/ 432267 w 21600"/>
              <a:gd name="T3" fmla="*/ 913958 h 21600"/>
              <a:gd name="T4" fmla="*/ 432267 w 21600"/>
              <a:gd name="T5" fmla="*/ 913958 h 21600"/>
              <a:gd name="T6" fmla="*/ 432267 w 21600"/>
              <a:gd name="T7" fmla="*/ 91395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176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8C9BF561-A59D-F641-807A-1C50B2689446}"/>
              </a:ext>
            </a:extLst>
          </p:cNvPr>
          <p:cNvSpPr>
            <a:spLocks/>
          </p:cNvSpPr>
          <p:nvPr/>
        </p:nvSpPr>
        <p:spPr bwMode="auto">
          <a:xfrm>
            <a:off x="11243718" y="3613987"/>
            <a:ext cx="952144" cy="2019992"/>
          </a:xfrm>
          <a:custGeom>
            <a:avLst/>
            <a:gdLst>
              <a:gd name="T0" fmla="*/ 431474 w 21600"/>
              <a:gd name="T1" fmla="*/ 913958 h 21600"/>
              <a:gd name="T2" fmla="*/ 431474 w 21600"/>
              <a:gd name="T3" fmla="*/ 913958 h 21600"/>
              <a:gd name="T4" fmla="*/ 431474 w 21600"/>
              <a:gd name="T5" fmla="*/ 913958 h 21600"/>
              <a:gd name="T6" fmla="*/ 431474 w 21600"/>
              <a:gd name="T7" fmla="*/ 91395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lnTo>
                  <a:pt x="0" y="17667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941462D-790F-1146-8BE5-DBD9A6E701EA}"/>
              </a:ext>
            </a:extLst>
          </p:cNvPr>
          <p:cNvSpPr txBox="1">
            <a:spLocks/>
          </p:cNvSpPr>
          <p:nvPr/>
        </p:nvSpPr>
        <p:spPr>
          <a:xfrm>
            <a:off x="2284322" y="10095555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9B16-E38C-634C-973A-F4F7EED53A98}"/>
              </a:ext>
            </a:extLst>
          </p:cNvPr>
          <p:cNvSpPr txBox="1"/>
          <p:nvPr/>
        </p:nvSpPr>
        <p:spPr>
          <a:xfrm>
            <a:off x="5418085" y="961210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E8584B10-4CA7-2A41-BE45-FE314F168E3A}"/>
              </a:ext>
            </a:extLst>
          </p:cNvPr>
          <p:cNvSpPr txBox="1">
            <a:spLocks/>
          </p:cNvSpPr>
          <p:nvPr/>
        </p:nvSpPr>
        <p:spPr>
          <a:xfrm>
            <a:off x="4585723" y="6089629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5F7426-9EB4-7243-B54F-75E9753AC1CC}"/>
              </a:ext>
            </a:extLst>
          </p:cNvPr>
          <p:cNvSpPr txBox="1"/>
          <p:nvPr/>
        </p:nvSpPr>
        <p:spPr>
          <a:xfrm>
            <a:off x="7719486" y="56061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E27CC1C-A166-CC4C-A8B5-1AD5C19DC3A9}"/>
              </a:ext>
            </a:extLst>
          </p:cNvPr>
          <p:cNvSpPr txBox="1">
            <a:spLocks/>
          </p:cNvSpPr>
          <p:nvPr/>
        </p:nvSpPr>
        <p:spPr>
          <a:xfrm>
            <a:off x="13132685" y="4182027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06344F-AEB5-4A45-857F-CDA11E1E6622}"/>
              </a:ext>
            </a:extLst>
          </p:cNvPr>
          <p:cNvSpPr txBox="1"/>
          <p:nvPr/>
        </p:nvSpPr>
        <p:spPr>
          <a:xfrm>
            <a:off x="13282890" y="366047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55E4BD0-8ED6-7D40-8B2B-3DECEA174ECA}"/>
              </a:ext>
            </a:extLst>
          </p:cNvPr>
          <p:cNvSpPr txBox="1">
            <a:spLocks/>
          </p:cNvSpPr>
          <p:nvPr/>
        </p:nvSpPr>
        <p:spPr>
          <a:xfrm>
            <a:off x="15475724" y="8087617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9034C7-D383-7D4D-B966-007DD95F06B0}"/>
              </a:ext>
            </a:extLst>
          </p:cNvPr>
          <p:cNvSpPr txBox="1"/>
          <p:nvPr/>
        </p:nvSpPr>
        <p:spPr>
          <a:xfrm>
            <a:off x="15625929" y="75660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8816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06BA6D90-B941-CA4A-A025-ED92EE04E7F6}"/>
              </a:ext>
            </a:extLst>
          </p:cNvPr>
          <p:cNvSpPr>
            <a:spLocks/>
          </p:cNvSpPr>
          <p:nvPr/>
        </p:nvSpPr>
        <p:spPr bwMode="auto">
          <a:xfrm>
            <a:off x="8503814" y="9248202"/>
            <a:ext cx="9962912" cy="3706108"/>
          </a:xfrm>
          <a:custGeom>
            <a:avLst/>
            <a:gdLst>
              <a:gd name="T0" fmla="*/ 0 w 2949"/>
              <a:gd name="T1" fmla="*/ 506 h 1097"/>
              <a:gd name="T2" fmla="*/ 2949 w 2949"/>
              <a:gd name="T3" fmla="*/ 1097 h 1097"/>
              <a:gd name="T4" fmla="*/ 2659 w 2949"/>
              <a:gd name="T5" fmla="*/ 591 h 1097"/>
              <a:gd name="T6" fmla="*/ 290 w 2949"/>
              <a:gd name="T7" fmla="*/ 0 h 1097"/>
              <a:gd name="T8" fmla="*/ 0 w 2949"/>
              <a:gd name="T9" fmla="*/ 50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9" h="1097">
                <a:moveTo>
                  <a:pt x="0" y="506"/>
                </a:moveTo>
                <a:lnTo>
                  <a:pt x="2949" y="1097"/>
                </a:lnTo>
                <a:lnTo>
                  <a:pt x="2659" y="591"/>
                </a:lnTo>
                <a:lnTo>
                  <a:pt x="29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34CD6A7-BBE6-BE4C-AC74-66C482A7CC74}"/>
              </a:ext>
            </a:extLst>
          </p:cNvPr>
          <p:cNvSpPr>
            <a:spLocks/>
          </p:cNvSpPr>
          <p:nvPr/>
        </p:nvSpPr>
        <p:spPr bwMode="auto">
          <a:xfrm>
            <a:off x="9645713" y="7251564"/>
            <a:ext cx="7679112" cy="3706108"/>
          </a:xfrm>
          <a:custGeom>
            <a:avLst/>
            <a:gdLst>
              <a:gd name="T0" fmla="*/ 291 w 2273"/>
              <a:gd name="T1" fmla="*/ 0 h 1097"/>
              <a:gd name="T2" fmla="*/ 1983 w 2273"/>
              <a:gd name="T3" fmla="*/ 591 h 1097"/>
              <a:gd name="T4" fmla="*/ 2273 w 2273"/>
              <a:gd name="T5" fmla="*/ 1097 h 1097"/>
              <a:gd name="T6" fmla="*/ 0 w 2273"/>
              <a:gd name="T7" fmla="*/ 506 h 1097"/>
              <a:gd name="T8" fmla="*/ 291 w 2273"/>
              <a:gd name="T9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3" h="1097">
                <a:moveTo>
                  <a:pt x="291" y="0"/>
                </a:moveTo>
                <a:lnTo>
                  <a:pt x="1983" y="591"/>
                </a:lnTo>
                <a:lnTo>
                  <a:pt x="2273" y="1097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3FE2900-5772-7545-AD30-660A88EB055A}"/>
              </a:ext>
            </a:extLst>
          </p:cNvPr>
          <p:cNvSpPr>
            <a:spLocks/>
          </p:cNvSpPr>
          <p:nvPr/>
        </p:nvSpPr>
        <p:spPr bwMode="auto">
          <a:xfrm>
            <a:off x="10790991" y="5258305"/>
            <a:ext cx="5391931" cy="3702731"/>
          </a:xfrm>
          <a:custGeom>
            <a:avLst/>
            <a:gdLst>
              <a:gd name="T0" fmla="*/ 1596 w 1596"/>
              <a:gd name="T1" fmla="*/ 1096 h 1096"/>
              <a:gd name="T2" fmla="*/ 0 w 1596"/>
              <a:gd name="T3" fmla="*/ 506 h 1096"/>
              <a:gd name="T4" fmla="*/ 290 w 1596"/>
              <a:gd name="T5" fmla="*/ 0 h 1096"/>
              <a:gd name="T6" fmla="*/ 1305 w 1596"/>
              <a:gd name="T7" fmla="*/ 590 h 1096"/>
              <a:gd name="T8" fmla="*/ 1596 w 1596"/>
              <a:gd name="T9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096">
                <a:moveTo>
                  <a:pt x="1596" y="1096"/>
                </a:moveTo>
                <a:lnTo>
                  <a:pt x="0" y="506"/>
                </a:lnTo>
                <a:lnTo>
                  <a:pt x="290" y="0"/>
                </a:lnTo>
                <a:lnTo>
                  <a:pt x="1305" y="590"/>
                </a:lnTo>
                <a:lnTo>
                  <a:pt x="1596" y="1096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73B9B46-763B-A944-8F16-0BEE7E4AD6F3}"/>
              </a:ext>
            </a:extLst>
          </p:cNvPr>
          <p:cNvSpPr>
            <a:spLocks/>
          </p:cNvSpPr>
          <p:nvPr/>
        </p:nvSpPr>
        <p:spPr bwMode="auto">
          <a:xfrm>
            <a:off x="11932893" y="4829250"/>
            <a:ext cx="3104753" cy="2138529"/>
          </a:xfrm>
          <a:custGeom>
            <a:avLst/>
            <a:gdLst>
              <a:gd name="T0" fmla="*/ 919 w 919"/>
              <a:gd name="T1" fmla="*/ 633 h 633"/>
              <a:gd name="T2" fmla="*/ 0 w 919"/>
              <a:gd name="T3" fmla="*/ 42 h 633"/>
              <a:gd name="T4" fmla="*/ 375 w 919"/>
              <a:gd name="T5" fmla="*/ 0 h 633"/>
              <a:gd name="T6" fmla="*/ 629 w 919"/>
              <a:gd name="T7" fmla="*/ 127 h 633"/>
              <a:gd name="T8" fmla="*/ 919 w 919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9" h="633">
                <a:moveTo>
                  <a:pt x="919" y="633"/>
                </a:moveTo>
                <a:lnTo>
                  <a:pt x="0" y="42"/>
                </a:lnTo>
                <a:lnTo>
                  <a:pt x="375" y="0"/>
                </a:lnTo>
                <a:lnTo>
                  <a:pt x="629" y="127"/>
                </a:lnTo>
                <a:lnTo>
                  <a:pt x="919" y="63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5A2EAE4-59C1-AF48-B949-F42719EF67A8}"/>
              </a:ext>
            </a:extLst>
          </p:cNvPr>
          <p:cNvSpPr>
            <a:spLocks/>
          </p:cNvSpPr>
          <p:nvPr/>
        </p:nvSpPr>
        <p:spPr bwMode="auto">
          <a:xfrm>
            <a:off x="11932892" y="3261670"/>
            <a:ext cx="1959473" cy="1709473"/>
          </a:xfrm>
          <a:custGeom>
            <a:avLst/>
            <a:gdLst>
              <a:gd name="T0" fmla="*/ 580 w 580"/>
              <a:gd name="T1" fmla="*/ 506 h 506"/>
              <a:gd name="T2" fmla="*/ 0 w 580"/>
              <a:gd name="T3" fmla="*/ 506 h 506"/>
              <a:gd name="T4" fmla="*/ 290 w 580"/>
              <a:gd name="T5" fmla="*/ 0 h 506"/>
              <a:gd name="T6" fmla="*/ 580 w 580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506">
                <a:moveTo>
                  <a:pt x="580" y="506"/>
                </a:moveTo>
                <a:lnTo>
                  <a:pt x="0" y="506"/>
                </a:lnTo>
                <a:lnTo>
                  <a:pt x="290" y="0"/>
                </a:lnTo>
                <a:lnTo>
                  <a:pt x="580" y="5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98EAA9E5-25A1-EC4A-8253-8E03DFE532BD}"/>
              </a:ext>
            </a:extLst>
          </p:cNvPr>
          <p:cNvSpPr>
            <a:spLocks/>
          </p:cNvSpPr>
          <p:nvPr/>
        </p:nvSpPr>
        <p:spPr bwMode="auto">
          <a:xfrm>
            <a:off x="10790991" y="5258306"/>
            <a:ext cx="4246654" cy="1709473"/>
          </a:xfrm>
          <a:custGeom>
            <a:avLst/>
            <a:gdLst>
              <a:gd name="T0" fmla="*/ 1257 w 1257"/>
              <a:gd name="T1" fmla="*/ 506 h 506"/>
              <a:gd name="T2" fmla="*/ 0 w 1257"/>
              <a:gd name="T3" fmla="*/ 506 h 506"/>
              <a:gd name="T4" fmla="*/ 290 w 1257"/>
              <a:gd name="T5" fmla="*/ 0 h 506"/>
              <a:gd name="T6" fmla="*/ 967 w 1257"/>
              <a:gd name="T7" fmla="*/ 0 h 506"/>
              <a:gd name="T8" fmla="*/ 1257 w 125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506">
                <a:moveTo>
                  <a:pt x="1257" y="506"/>
                </a:moveTo>
                <a:lnTo>
                  <a:pt x="0" y="506"/>
                </a:lnTo>
                <a:lnTo>
                  <a:pt x="290" y="0"/>
                </a:lnTo>
                <a:lnTo>
                  <a:pt x="967" y="0"/>
                </a:lnTo>
                <a:lnTo>
                  <a:pt x="1257" y="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0F6F0DD-2918-0844-950E-3A4DF5883416}"/>
              </a:ext>
            </a:extLst>
          </p:cNvPr>
          <p:cNvSpPr>
            <a:spLocks/>
          </p:cNvSpPr>
          <p:nvPr/>
        </p:nvSpPr>
        <p:spPr bwMode="auto">
          <a:xfrm>
            <a:off x="9645716" y="7251564"/>
            <a:ext cx="6537211" cy="1709473"/>
          </a:xfrm>
          <a:custGeom>
            <a:avLst/>
            <a:gdLst>
              <a:gd name="T0" fmla="*/ 1935 w 1935"/>
              <a:gd name="T1" fmla="*/ 506 h 506"/>
              <a:gd name="T2" fmla="*/ 0 w 1935"/>
              <a:gd name="T3" fmla="*/ 506 h 506"/>
              <a:gd name="T4" fmla="*/ 291 w 1935"/>
              <a:gd name="T5" fmla="*/ 0 h 506"/>
              <a:gd name="T6" fmla="*/ 1644 w 1935"/>
              <a:gd name="T7" fmla="*/ 0 h 506"/>
              <a:gd name="T8" fmla="*/ 1935 w 1935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506">
                <a:moveTo>
                  <a:pt x="1935" y="506"/>
                </a:moveTo>
                <a:lnTo>
                  <a:pt x="0" y="506"/>
                </a:lnTo>
                <a:lnTo>
                  <a:pt x="291" y="0"/>
                </a:lnTo>
                <a:lnTo>
                  <a:pt x="1644" y="0"/>
                </a:lnTo>
                <a:lnTo>
                  <a:pt x="1935" y="5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5DDC8621-A03D-984F-94B0-9EE21E2B1EAB}"/>
              </a:ext>
            </a:extLst>
          </p:cNvPr>
          <p:cNvSpPr>
            <a:spLocks/>
          </p:cNvSpPr>
          <p:nvPr/>
        </p:nvSpPr>
        <p:spPr bwMode="auto">
          <a:xfrm>
            <a:off x="8503815" y="9248202"/>
            <a:ext cx="8821011" cy="1709473"/>
          </a:xfrm>
          <a:custGeom>
            <a:avLst/>
            <a:gdLst>
              <a:gd name="T0" fmla="*/ 2611 w 2611"/>
              <a:gd name="T1" fmla="*/ 506 h 506"/>
              <a:gd name="T2" fmla="*/ 0 w 2611"/>
              <a:gd name="T3" fmla="*/ 506 h 506"/>
              <a:gd name="T4" fmla="*/ 290 w 2611"/>
              <a:gd name="T5" fmla="*/ 0 h 506"/>
              <a:gd name="T6" fmla="*/ 2321 w 2611"/>
              <a:gd name="T7" fmla="*/ 0 h 506"/>
              <a:gd name="T8" fmla="*/ 2611 w 2611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506">
                <a:moveTo>
                  <a:pt x="2611" y="506"/>
                </a:moveTo>
                <a:lnTo>
                  <a:pt x="0" y="506"/>
                </a:lnTo>
                <a:lnTo>
                  <a:pt x="290" y="0"/>
                </a:lnTo>
                <a:lnTo>
                  <a:pt x="2321" y="0"/>
                </a:lnTo>
                <a:lnTo>
                  <a:pt x="2611" y="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4CC3BD26-325A-A74D-8928-589F936A811A}"/>
              </a:ext>
            </a:extLst>
          </p:cNvPr>
          <p:cNvSpPr>
            <a:spLocks/>
          </p:cNvSpPr>
          <p:nvPr/>
        </p:nvSpPr>
        <p:spPr bwMode="auto">
          <a:xfrm>
            <a:off x="7361915" y="11244837"/>
            <a:ext cx="11104812" cy="1709473"/>
          </a:xfrm>
          <a:custGeom>
            <a:avLst/>
            <a:gdLst>
              <a:gd name="T0" fmla="*/ 3287 w 3287"/>
              <a:gd name="T1" fmla="*/ 506 h 506"/>
              <a:gd name="T2" fmla="*/ 0 w 3287"/>
              <a:gd name="T3" fmla="*/ 506 h 506"/>
              <a:gd name="T4" fmla="*/ 290 w 3287"/>
              <a:gd name="T5" fmla="*/ 0 h 506"/>
              <a:gd name="T6" fmla="*/ 2997 w 3287"/>
              <a:gd name="T7" fmla="*/ 0 h 506"/>
              <a:gd name="T8" fmla="*/ 3287 w 328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506">
                <a:moveTo>
                  <a:pt x="3287" y="506"/>
                </a:moveTo>
                <a:lnTo>
                  <a:pt x="0" y="506"/>
                </a:lnTo>
                <a:lnTo>
                  <a:pt x="290" y="0"/>
                </a:lnTo>
                <a:lnTo>
                  <a:pt x="2997" y="0"/>
                </a:lnTo>
                <a:lnTo>
                  <a:pt x="3287" y="5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7FF67C9F-0574-C940-B628-53E74017E21C}"/>
              </a:ext>
            </a:extLst>
          </p:cNvPr>
          <p:cNvSpPr>
            <a:spLocks/>
          </p:cNvSpPr>
          <p:nvPr/>
        </p:nvSpPr>
        <p:spPr bwMode="auto">
          <a:xfrm>
            <a:off x="11919379" y="3261670"/>
            <a:ext cx="993251" cy="1709473"/>
          </a:xfrm>
          <a:custGeom>
            <a:avLst/>
            <a:gdLst>
              <a:gd name="T0" fmla="*/ 0 w 294"/>
              <a:gd name="T1" fmla="*/ 506 h 506"/>
              <a:gd name="T2" fmla="*/ 294 w 294"/>
              <a:gd name="T3" fmla="*/ 506 h 506"/>
              <a:gd name="T4" fmla="*/ 294 w 294"/>
              <a:gd name="T5" fmla="*/ 0 h 506"/>
              <a:gd name="T6" fmla="*/ 0 w 294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" h="506">
                <a:moveTo>
                  <a:pt x="0" y="506"/>
                </a:moveTo>
                <a:lnTo>
                  <a:pt x="294" y="506"/>
                </a:lnTo>
                <a:lnTo>
                  <a:pt x="294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06481E09-27A9-FE40-9F33-57B06CCF9108}"/>
              </a:ext>
            </a:extLst>
          </p:cNvPr>
          <p:cNvSpPr>
            <a:spLocks/>
          </p:cNvSpPr>
          <p:nvPr/>
        </p:nvSpPr>
        <p:spPr bwMode="auto">
          <a:xfrm>
            <a:off x="10790991" y="5258306"/>
            <a:ext cx="2121637" cy="1709473"/>
          </a:xfrm>
          <a:custGeom>
            <a:avLst/>
            <a:gdLst>
              <a:gd name="T0" fmla="*/ 0 w 628"/>
              <a:gd name="T1" fmla="*/ 506 h 506"/>
              <a:gd name="T2" fmla="*/ 290 w 628"/>
              <a:gd name="T3" fmla="*/ 0 h 506"/>
              <a:gd name="T4" fmla="*/ 628 w 628"/>
              <a:gd name="T5" fmla="*/ 0 h 506"/>
              <a:gd name="T6" fmla="*/ 628 w 628"/>
              <a:gd name="T7" fmla="*/ 506 h 506"/>
              <a:gd name="T8" fmla="*/ 0 w 628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506">
                <a:moveTo>
                  <a:pt x="0" y="506"/>
                </a:moveTo>
                <a:lnTo>
                  <a:pt x="290" y="0"/>
                </a:lnTo>
                <a:lnTo>
                  <a:pt x="628" y="0"/>
                </a:lnTo>
                <a:lnTo>
                  <a:pt x="628" y="506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26B4DA7-EEC2-5547-BF46-FCECEEA7512F}"/>
              </a:ext>
            </a:extLst>
          </p:cNvPr>
          <p:cNvSpPr>
            <a:spLocks/>
          </p:cNvSpPr>
          <p:nvPr/>
        </p:nvSpPr>
        <p:spPr bwMode="auto">
          <a:xfrm>
            <a:off x="9645716" y="7251564"/>
            <a:ext cx="3266916" cy="1709473"/>
          </a:xfrm>
          <a:custGeom>
            <a:avLst/>
            <a:gdLst>
              <a:gd name="T0" fmla="*/ 291 w 967"/>
              <a:gd name="T1" fmla="*/ 0 h 506"/>
              <a:gd name="T2" fmla="*/ 967 w 967"/>
              <a:gd name="T3" fmla="*/ 0 h 506"/>
              <a:gd name="T4" fmla="*/ 967 w 967"/>
              <a:gd name="T5" fmla="*/ 506 h 506"/>
              <a:gd name="T6" fmla="*/ 0 w 967"/>
              <a:gd name="T7" fmla="*/ 506 h 506"/>
              <a:gd name="T8" fmla="*/ 291 w 967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506">
                <a:moveTo>
                  <a:pt x="291" y="0"/>
                </a:moveTo>
                <a:lnTo>
                  <a:pt x="967" y="0"/>
                </a:lnTo>
                <a:lnTo>
                  <a:pt x="967" y="506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7327C963-910A-054C-ABCA-7169920E0ACF}"/>
              </a:ext>
            </a:extLst>
          </p:cNvPr>
          <p:cNvSpPr>
            <a:spLocks/>
          </p:cNvSpPr>
          <p:nvPr/>
        </p:nvSpPr>
        <p:spPr bwMode="auto">
          <a:xfrm>
            <a:off x="8503814" y="9248202"/>
            <a:ext cx="4408817" cy="1709473"/>
          </a:xfrm>
          <a:custGeom>
            <a:avLst/>
            <a:gdLst>
              <a:gd name="T0" fmla="*/ 290 w 1305"/>
              <a:gd name="T1" fmla="*/ 0 h 506"/>
              <a:gd name="T2" fmla="*/ 1305 w 1305"/>
              <a:gd name="T3" fmla="*/ 0 h 506"/>
              <a:gd name="T4" fmla="*/ 1305 w 1305"/>
              <a:gd name="T5" fmla="*/ 506 h 506"/>
              <a:gd name="T6" fmla="*/ 0 w 1305"/>
              <a:gd name="T7" fmla="*/ 506 h 506"/>
              <a:gd name="T8" fmla="*/ 290 w 1305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5" h="506">
                <a:moveTo>
                  <a:pt x="290" y="0"/>
                </a:moveTo>
                <a:lnTo>
                  <a:pt x="1305" y="0"/>
                </a:lnTo>
                <a:lnTo>
                  <a:pt x="1305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8D01413-7158-8243-A8B6-6E1A698FBFA9}"/>
              </a:ext>
            </a:extLst>
          </p:cNvPr>
          <p:cNvSpPr>
            <a:spLocks/>
          </p:cNvSpPr>
          <p:nvPr/>
        </p:nvSpPr>
        <p:spPr bwMode="auto">
          <a:xfrm>
            <a:off x="7361914" y="11244837"/>
            <a:ext cx="5550718" cy="1709473"/>
          </a:xfrm>
          <a:custGeom>
            <a:avLst/>
            <a:gdLst>
              <a:gd name="T0" fmla="*/ 290 w 1643"/>
              <a:gd name="T1" fmla="*/ 0 h 506"/>
              <a:gd name="T2" fmla="*/ 1643 w 1643"/>
              <a:gd name="T3" fmla="*/ 0 h 506"/>
              <a:gd name="T4" fmla="*/ 1643 w 1643"/>
              <a:gd name="T5" fmla="*/ 506 h 506"/>
              <a:gd name="T6" fmla="*/ 0 w 1643"/>
              <a:gd name="T7" fmla="*/ 506 h 506"/>
              <a:gd name="T8" fmla="*/ 290 w 1643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3" h="506">
                <a:moveTo>
                  <a:pt x="290" y="0"/>
                </a:moveTo>
                <a:lnTo>
                  <a:pt x="1643" y="0"/>
                </a:lnTo>
                <a:lnTo>
                  <a:pt x="1643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35824-5BBB-8C4E-8A6C-A2AD192F9F24}"/>
              </a:ext>
            </a:extLst>
          </p:cNvPr>
          <p:cNvSpPr txBox="1"/>
          <p:nvPr/>
        </p:nvSpPr>
        <p:spPr>
          <a:xfrm>
            <a:off x="5761429" y="554909"/>
            <a:ext cx="12854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RIBBON PYRAMID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DA32E-36F1-5A4A-964B-1DB00A6EF0F3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87F0A-9C97-E64F-8DC2-5E52012A32F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4DC97-7D63-0749-8B09-8269291C3FAF}"/>
              </a:ext>
            </a:extLst>
          </p:cNvPr>
          <p:cNvSpPr/>
          <p:nvPr/>
        </p:nvSpPr>
        <p:spPr>
          <a:xfrm>
            <a:off x="12651068" y="11542594"/>
            <a:ext cx="516488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739338-42F4-1F4C-9E72-E2B5EB62CBA1}"/>
              </a:ext>
            </a:extLst>
          </p:cNvPr>
          <p:cNvSpPr/>
          <p:nvPr/>
        </p:nvSpPr>
        <p:spPr>
          <a:xfrm>
            <a:off x="12566910" y="9544763"/>
            <a:ext cx="684804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068B5F-8E65-C643-BDDB-0CF81F7A074E}"/>
              </a:ext>
            </a:extLst>
          </p:cNvPr>
          <p:cNvSpPr/>
          <p:nvPr/>
        </p:nvSpPr>
        <p:spPr>
          <a:xfrm>
            <a:off x="12566109" y="7538883"/>
            <a:ext cx="686406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14594A-1CCE-484C-BEA9-286F51A72920}"/>
              </a:ext>
            </a:extLst>
          </p:cNvPr>
          <p:cNvSpPr/>
          <p:nvPr/>
        </p:nvSpPr>
        <p:spPr>
          <a:xfrm>
            <a:off x="12525232" y="5574387"/>
            <a:ext cx="76816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FC2A4D-A337-FA40-8FE0-E1CA7014808B}"/>
              </a:ext>
            </a:extLst>
          </p:cNvPr>
          <p:cNvSpPr/>
          <p:nvPr/>
        </p:nvSpPr>
        <p:spPr>
          <a:xfrm>
            <a:off x="12565307" y="3811334"/>
            <a:ext cx="688009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1021">
            <a:extLst>
              <a:ext uri="{FF2B5EF4-FFF2-40B4-BE49-F238E27FC236}">
                <a16:creationId xmlns:a16="http://schemas.microsoft.com/office/drawing/2014/main" id="{D1C1A51B-EBBB-9B4F-83D2-E9D6C099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55264" y="554823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3FCB322-86E2-F243-9A37-3AC2E061A1CA}"/>
              </a:ext>
            </a:extLst>
          </p:cNvPr>
          <p:cNvSpPr txBox="1">
            <a:spLocks/>
          </p:cNvSpPr>
          <p:nvPr/>
        </p:nvSpPr>
        <p:spPr>
          <a:xfrm>
            <a:off x="16447175" y="582501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D50D0F-EEEF-C949-B2B7-ED669BB54EAA}"/>
              </a:ext>
            </a:extLst>
          </p:cNvPr>
          <p:cNvSpPr txBox="1"/>
          <p:nvPr/>
        </p:nvSpPr>
        <p:spPr>
          <a:xfrm>
            <a:off x="16597379" y="526536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17DDEDD-F107-484D-9ACA-653DBAE30637}"/>
              </a:ext>
            </a:extLst>
          </p:cNvPr>
          <p:cNvSpPr txBox="1">
            <a:spLocks/>
          </p:cNvSpPr>
          <p:nvPr/>
        </p:nvSpPr>
        <p:spPr>
          <a:xfrm>
            <a:off x="18555225" y="9747078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55F09F-35C1-E243-BA11-7BF0F9FBD232}"/>
              </a:ext>
            </a:extLst>
          </p:cNvPr>
          <p:cNvSpPr txBox="1"/>
          <p:nvPr/>
        </p:nvSpPr>
        <p:spPr>
          <a:xfrm>
            <a:off x="18705429" y="918742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Freeform 1031">
            <a:extLst>
              <a:ext uri="{FF2B5EF4-FFF2-40B4-BE49-F238E27FC236}">
                <a16:creationId xmlns:a16="http://schemas.microsoft.com/office/drawing/2014/main" id="{BFFB49F7-FFFD-3C4F-B537-E4316AD18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09002" y="9501009"/>
            <a:ext cx="768160" cy="1018648"/>
          </a:xfrm>
          <a:custGeom>
            <a:avLst/>
            <a:gdLst>
              <a:gd name="T0" fmla="*/ 133034 w 218716"/>
              <a:gd name="T1" fmla="*/ 282894 h 290151"/>
              <a:gd name="T2" fmla="*/ 55672 w 218716"/>
              <a:gd name="T3" fmla="*/ 219061 h 290151"/>
              <a:gd name="T4" fmla="*/ 57841 w 218716"/>
              <a:gd name="T5" fmla="*/ 258231 h 290151"/>
              <a:gd name="T6" fmla="*/ 164846 w 218716"/>
              <a:gd name="T7" fmla="*/ 243361 h 290151"/>
              <a:gd name="T8" fmla="*/ 75554 w 218716"/>
              <a:gd name="T9" fmla="*/ 234294 h 290151"/>
              <a:gd name="T10" fmla="*/ 165207 w 218716"/>
              <a:gd name="T11" fmla="*/ 219061 h 290151"/>
              <a:gd name="T12" fmla="*/ 96160 w 218716"/>
              <a:gd name="T13" fmla="*/ 209994 h 290151"/>
              <a:gd name="T14" fmla="*/ 87484 w 218716"/>
              <a:gd name="T15" fmla="*/ 169736 h 290151"/>
              <a:gd name="T16" fmla="*/ 84592 w 218716"/>
              <a:gd name="T17" fmla="*/ 160669 h 290151"/>
              <a:gd name="T18" fmla="*/ 112790 w 218716"/>
              <a:gd name="T19" fmla="*/ 81967 h 290151"/>
              <a:gd name="T20" fmla="*/ 143155 w 218716"/>
              <a:gd name="T21" fmla="*/ 136732 h 290151"/>
              <a:gd name="T22" fmla="*/ 121476 w 218716"/>
              <a:gd name="T23" fmla="*/ 32544 h 290151"/>
              <a:gd name="T24" fmla="*/ 141441 w 218716"/>
              <a:gd name="T25" fmla="*/ 37968 h 290151"/>
              <a:gd name="T26" fmla="*/ 160317 w 218716"/>
              <a:gd name="T27" fmla="*/ 57132 h 290151"/>
              <a:gd name="T28" fmla="*/ 182098 w 218716"/>
              <a:gd name="T29" fmla="*/ 68701 h 290151"/>
              <a:gd name="T30" fmla="*/ 181372 w 218716"/>
              <a:gd name="T31" fmla="*/ 92926 h 290151"/>
              <a:gd name="T32" fmla="*/ 188270 w 218716"/>
              <a:gd name="T33" fmla="*/ 118960 h 290151"/>
              <a:gd name="T34" fmla="*/ 186091 w 218716"/>
              <a:gd name="T35" fmla="*/ 148247 h 290151"/>
              <a:gd name="T36" fmla="*/ 177379 w 218716"/>
              <a:gd name="T37" fmla="*/ 150778 h 290151"/>
              <a:gd name="T38" fmla="*/ 182462 w 218716"/>
              <a:gd name="T39" fmla="*/ 112452 h 290151"/>
              <a:gd name="T40" fmla="*/ 175202 w 218716"/>
              <a:gd name="T41" fmla="*/ 99435 h 290151"/>
              <a:gd name="T42" fmla="*/ 174475 w 218716"/>
              <a:gd name="T43" fmla="*/ 73041 h 290151"/>
              <a:gd name="T44" fmla="*/ 151969 w 218716"/>
              <a:gd name="T45" fmla="*/ 58580 h 290151"/>
              <a:gd name="T46" fmla="*/ 144346 w 218716"/>
              <a:gd name="T47" fmla="*/ 46284 h 290151"/>
              <a:gd name="T48" fmla="*/ 114941 w 218716"/>
              <a:gd name="T49" fmla="*/ 38692 h 290151"/>
              <a:gd name="T50" fmla="*/ 88079 w 218716"/>
              <a:gd name="T51" fmla="*/ 49177 h 290151"/>
              <a:gd name="T52" fmla="*/ 73196 w 218716"/>
              <a:gd name="T53" fmla="*/ 49538 h 290151"/>
              <a:gd name="T54" fmla="*/ 51779 w 218716"/>
              <a:gd name="T55" fmla="*/ 71233 h 290151"/>
              <a:gd name="T56" fmla="*/ 51415 w 218716"/>
              <a:gd name="T57" fmla="*/ 85695 h 290151"/>
              <a:gd name="T58" fmla="*/ 39073 w 218716"/>
              <a:gd name="T59" fmla="*/ 109198 h 290151"/>
              <a:gd name="T60" fmla="*/ 51415 w 218716"/>
              <a:gd name="T61" fmla="*/ 132699 h 290151"/>
              <a:gd name="T62" fmla="*/ 36894 w 218716"/>
              <a:gd name="T63" fmla="*/ 148247 h 290151"/>
              <a:gd name="T64" fmla="*/ 34718 w 218716"/>
              <a:gd name="T65" fmla="*/ 118960 h 290151"/>
              <a:gd name="T66" fmla="*/ 41614 w 218716"/>
              <a:gd name="T67" fmla="*/ 92926 h 290151"/>
              <a:gd name="T68" fmla="*/ 41250 w 218716"/>
              <a:gd name="T69" fmla="*/ 68701 h 290151"/>
              <a:gd name="T70" fmla="*/ 62669 w 218716"/>
              <a:gd name="T71" fmla="*/ 57132 h 290151"/>
              <a:gd name="T72" fmla="*/ 81545 w 218716"/>
              <a:gd name="T73" fmla="*/ 37968 h 290151"/>
              <a:gd name="T74" fmla="*/ 101873 w 218716"/>
              <a:gd name="T75" fmla="*/ 32544 h 290151"/>
              <a:gd name="T76" fmla="*/ 8675 w 218716"/>
              <a:gd name="T77" fmla="*/ 110618 h 290151"/>
              <a:gd name="T78" fmla="*/ 87123 w 218716"/>
              <a:gd name="T79" fmla="*/ 209994 h 290151"/>
              <a:gd name="T80" fmla="*/ 107729 w 218716"/>
              <a:gd name="T81" fmla="*/ 70725 h 290151"/>
              <a:gd name="T82" fmla="*/ 143517 w 218716"/>
              <a:gd name="T83" fmla="*/ 166472 h 290151"/>
              <a:gd name="T84" fmla="*/ 182560 w 218716"/>
              <a:gd name="T85" fmla="*/ 181705 h 290151"/>
              <a:gd name="T86" fmla="*/ 110259 w 218716"/>
              <a:gd name="T87" fmla="*/ 0 h 290151"/>
              <a:gd name="T88" fmla="*/ 173521 w 218716"/>
              <a:gd name="T89" fmla="*/ 225589 h 290151"/>
              <a:gd name="T90" fmla="*/ 161593 w 218716"/>
              <a:gd name="T91" fmla="*/ 267298 h 290151"/>
              <a:gd name="T92" fmla="*/ 59648 w 218716"/>
              <a:gd name="T93" fmla="*/ 267298 h 290151"/>
              <a:gd name="T94" fmla="*/ 47357 w 218716"/>
              <a:gd name="T95" fmla="*/ 226315 h 290151"/>
              <a:gd name="T96" fmla="*/ 110259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1036">
            <a:extLst>
              <a:ext uri="{FF2B5EF4-FFF2-40B4-BE49-F238E27FC236}">
                <a16:creationId xmlns:a16="http://schemas.microsoft.com/office/drawing/2014/main" id="{DC2DE54C-6486-5D43-A09A-9C886CFC5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93998" y="3609841"/>
            <a:ext cx="1013133" cy="1013129"/>
          </a:xfrm>
          <a:custGeom>
            <a:avLst/>
            <a:gdLst>
              <a:gd name="T0" fmla="*/ 202371 w 290153"/>
              <a:gd name="T1" fmla="*/ 252389 h 290152"/>
              <a:gd name="T2" fmla="*/ 255717 w 290153"/>
              <a:gd name="T3" fmla="*/ 252389 h 290152"/>
              <a:gd name="T4" fmla="*/ 260014 w 290153"/>
              <a:gd name="T5" fmla="*/ 257182 h 290152"/>
              <a:gd name="T6" fmla="*/ 255717 w 290153"/>
              <a:gd name="T7" fmla="*/ 261605 h 290152"/>
              <a:gd name="T8" fmla="*/ 202371 w 290153"/>
              <a:gd name="T9" fmla="*/ 261605 h 290152"/>
              <a:gd name="T10" fmla="*/ 198074 w 290153"/>
              <a:gd name="T11" fmla="*/ 257182 h 290152"/>
              <a:gd name="T12" fmla="*/ 202371 w 290153"/>
              <a:gd name="T13" fmla="*/ 252389 h 290152"/>
              <a:gd name="T14" fmla="*/ 179004 w 290153"/>
              <a:gd name="T15" fmla="*/ 241208 h 290152"/>
              <a:gd name="T16" fmla="*/ 183337 w 290153"/>
              <a:gd name="T17" fmla="*/ 245469 h 290152"/>
              <a:gd name="T18" fmla="*/ 183337 w 290153"/>
              <a:gd name="T19" fmla="*/ 268541 h 290152"/>
              <a:gd name="T20" fmla="*/ 179004 w 290153"/>
              <a:gd name="T21" fmla="*/ 272801 h 290152"/>
              <a:gd name="T22" fmla="*/ 174308 w 290153"/>
              <a:gd name="T23" fmla="*/ 268541 h 290152"/>
              <a:gd name="T24" fmla="*/ 174308 w 290153"/>
              <a:gd name="T25" fmla="*/ 261442 h 290152"/>
              <a:gd name="T26" fmla="*/ 33087 w 290153"/>
              <a:gd name="T27" fmla="*/ 261442 h 290152"/>
              <a:gd name="T28" fmla="*/ 28753 w 290153"/>
              <a:gd name="T29" fmla="*/ 257182 h 290152"/>
              <a:gd name="T30" fmla="*/ 33087 w 290153"/>
              <a:gd name="T31" fmla="*/ 252567 h 290152"/>
              <a:gd name="T32" fmla="*/ 174308 w 290153"/>
              <a:gd name="T33" fmla="*/ 252567 h 290152"/>
              <a:gd name="T34" fmla="*/ 174308 w 290153"/>
              <a:gd name="T35" fmla="*/ 245469 h 290152"/>
              <a:gd name="T36" fmla="*/ 179004 w 290153"/>
              <a:gd name="T37" fmla="*/ 241208 h 290152"/>
              <a:gd name="T38" fmla="*/ 128448 w 290153"/>
              <a:gd name="T39" fmla="*/ 97702 h 290152"/>
              <a:gd name="T40" fmla="*/ 128448 w 290153"/>
              <a:gd name="T41" fmla="*/ 169063 h 290152"/>
              <a:gd name="T42" fmla="*/ 180676 w 290153"/>
              <a:gd name="T43" fmla="*/ 133202 h 290152"/>
              <a:gd name="T44" fmla="*/ 121965 w 290153"/>
              <a:gd name="T45" fmla="*/ 85388 h 290152"/>
              <a:gd name="T46" fmla="*/ 126287 w 290153"/>
              <a:gd name="T47" fmla="*/ 85388 h 290152"/>
              <a:gd name="T48" fmla="*/ 191122 w 290153"/>
              <a:gd name="T49" fmla="*/ 129579 h 290152"/>
              <a:gd name="T50" fmla="*/ 192922 w 290153"/>
              <a:gd name="T51" fmla="*/ 133202 h 290152"/>
              <a:gd name="T52" fmla="*/ 191122 w 290153"/>
              <a:gd name="T53" fmla="*/ 136824 h 290152"/>
              <a:gd name="T54" fmla="*/ 126287 w 290153"/>
              <a:gd name="T55" fmla="*/ 181017 h 290152"/>
              <a:gd name="T56" fmla="*/ 124126 w 290153"/>
              <a:gd name="T57" fmla="*/ 181742 h 290152"/>
              <a:gd name="T58" fmla="*/ 121965 w 290153"/>
              <a:gd name="T59" fmla="*/ 181379 h 290152"/>
              <a:gd name="T60" fmla="*/ 119803 w 290153"/>
              <a:gd name="T61" fmla="*/ 177394 h 290152"/>
              <a:gd name="T62" fmla="*/ 119803 w 290153"/>
              <a:gd name="T63" fmla="*/ 89373 h 290152"/>
              <a:gd name="T64" fmla="*/ 121965 w 290153"/>
              <a:gd name="T65" fmla="*/ 85388 h 290152"/>
              <a:gd name="T66" fmla="*/ 144381 w 290153"/>
              <a:gd name="T67" fmla="*/ 55394 h 290152"/>
              <a:gd name="T68" fmla="*/ 66554 w 290153"/>
              <a:gd name="T69" fmla="*/ 133383 h 290152"/>
              <a:gd name="T70" fmla="*/ 144381 w 290153"/>
              <a:gd name="T71" fmla="*/ 211372 h 290152"/>
              <a:gd name="T72" fmla="*/ 222569 w 290153"/>
              <a:gd name="T73" fmla="*/ 133383 h 290152"/>
              <a:gd name="T74" fmla="*/ 144381 w 290153"/>
              <a:gd name="T75" fmla="*/ 55394 h 290152"/>
              <a:gd name="T76" fmla="*/ 144381 w 290153"/>
              <a:gd name="T77" fmla="*/ 46324 h 290152"/>
              <a:gd name="T78" fmla="*/ 231258 w 290153"/>
              <a:gd name="T79" fmla="*/ 133383 h 290152"/>
              <a:gd name="T80" fmla="*/ 144381 w 290153"/>
              <a:gd name="T81" fmla="*/ 220077 h 290152"/>
              <a:gd name="T82" fmla="*/ 57505 w 290153"/>
              <a:gd name="T83" fmla="*/ 133383 h 290152"/>
              <a:gd name="T84" fmla="*/ 144381 w 290153"/>
              <a:gd name="T85" fmla="*/ 46324 h 290152"/>
              <a:gd name="T86" fmla="*/ 22122 w 290153"/>
              <a:gd name="T87" fmla="*/ 8716 h 290152"/>
              <a:gd name="T88" fmla="*/ 9066 w 290153"/>
              <a:gd name="T89" fmla="*/ 22150 h 290152"/>
              <a:gd name="T90" fmla="*/ 9066 w 290153"/>
              <a:gd name="T91" fmla="*/ 269810 h 290152"/>
              <a:gd name="T92" fmla="*/ 22122 w 290153"/>
              <a:gd name="T93" fmla="*/ 283247 h 290152"/>
              <a:gd name="T94" fmla="*/ 269472 w 290153"/>
              <a:gd name="T95" fmla="*/ 283247 h 290152"/>
              <a:gd name="T96" fmla="*/ 282891 w 290153"/>
              <a:gd name="T97" fmla="*/ 269810 h 290152"/>
              <a:gd name="T98" fmla="*/ 282891 w 290153"/>
              <a:gd name="T99" fmla="*/ 22150 h 290152"/>
              <a:gd name="T100" fmla="*/ 269472 w 290153"/>
              <a:gd name="T101" fmla="*/ 8716 h 290152"/>
              <a:gd name="T102" fmla="*/ 22122 w 290153"/>
              <a:gd name="T103" fmla="*/ 0 h 290152"/>
              <a:gd name="T104" fmla="*/ 269472 w 290153"/>
              <a:gd name="T105" fmla="*/ 0 h 290152"/>
              <a:gd name="T106" fmla="*/ 291957 w 290153"/>
              <a:gd name="T107" fmla="*/ 22150 h 290152"/>
              <a:gd name="T108" fmla="*/ 291957 w 290153"/>
              <a:gd name="T109" fmla="*/ 269810 h 290152"/>
              <a:gd name="T110" fmla="*/ 269472 w 290153"/>
              <a:gd name="T111" fmla="*/ 291961 h 290152"/>
              <a:gd name="T112" fmla="*/ 22122 w 290153"/>
              <a:gd name="T113" fmla="*/ 291961 h 290152"/>
              <a:gd name="T114" fmla="*/ 0 w 290153"/>
              <a:gd name="T115" fmla="*/ 269810 h 290152"/>
              <a:gd name="T116" fmla="*/ 0 w 290153"/>
              <a:gd name="T117" fmla="*/ 22150 h 290152"/>
              <a:gd name="T118" fmla="*/ 22122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A9E603D-33FA-0B46-9B45-FE2BF2EB8832}"/>
              </a:ext>
            </a:extLst>
          </p:cNvPr>
          <p:cNvSpPr txBox="1">
            <a:spLocks/>
          </p:cNvSpPr>
          <p:nvPr/>
        </p:nvSpPr>
        <p:spPr>
          <a:xfrm>
            <a:off x="6027353" y="3848847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D8C8E9-2704-D644-A6A9-F00FCCBDB201}"/>
              </a:ext>
            </a:extLst>
          </p:cNvPr>
          <p:cNvSpPr txBox="1"/>
          <p:nvPr/>
        </p:nvSpPr>
        <p:spPr>
          <a:xfrm>
            <a:off x="8297429" y="328919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Freeform 1022">
            <a:extLst>
              <a:ext uri="{FF2B5EF4-FFF2-40B4-BE49-F238E27FC236}">
                <a16:creationId xmlns:a16="http://schemas.microsoft.com/office/drawing/2014/main" id="{2E1286BF-6AA2-D640-87BB-BD6A21EA0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96040" y="7528825"/>
            <a:ext cx="1009790" cy="1154949"/>
          </a:xfrm>
          <a:custGeom>
            <a:avLst/>
            <a:gdLst>
              <a:gd name="T0" fmla="*/ 113449 w 253641"/>
              <a:gd name="T1" fmla="*/ 282539 h 290152"/>
              <a:gd name="T2" fmla="*/ 128263 w 253641"/>
              <a:gd name="T3" fmla="*/ 203573 h 290152"/>
              <a:gd name="T4" fmla="*/ 143076 w 253641"/>
              <a:gd name="T5" fmla="*/ 282539 h 290152"/>
              <a:gd name="T6" fmla="*/ 102972 w 253641"/>
              <a:gd name="T7" fmla="*/ 192707 h 290152"/>
              <a:gd name="T8" fmla="*/ 133723 w 253641"/>
              <a:gd name="T9" fmla="*/ 172689 h 290152"/>
              <a:gd name="T10" fmla="*/ 124528 w 253641"/>
              <a:gd name="T11" fmla="*/ 169982 h 290152"/>
              <a:gd name="T12" fmla="*/ 133723 w 253641"/>
              <a:gd name="T13" fmla="*/ 147893 h 290152"/>
              <a:gd name="T14" fmla="*/ 124528 w 253641"/>
              <a:gd name="T15" fmla="*/ 153277 h 290152"/>
              <a:gd name="T16" fmla="*/ 129126 w 253641"/>
              <a:gd name="T17" fmla="*/ 121250 h 290152"/>
              <a:gd name="T18" fmla="*/ 129126 w 253641"/>
              <a:gd name="T19" fmla="*/ 135249 h 290152"/>
              <a:gd name="T20" fmla="*/ 129126 w 253641"/>
              <a:gd name="T21" fmla="*/ 121250 h 290152"/>
              <a:gd name="T22" fmla="*/ 79486 w 253641"/>
              <a:gd name="T23" fmla="*/ 185462 h 290152"/>
              <a:gd name="T24" fmla="*/ 94300 w 253641"/>
              <a:gd name="T25" fmla="*/ 132939 h 290152"/>
              <a:gd name="T26" fmla="*/ 102972 w 253641"/>
              <a:gd name="T27" fmla="*/ 184012 h 290152"/>
              <a:gd name="T28" fmla="*/ 157890 w 253641"/>
              <a:gd name="T29" fmla="*/ 128591 h 290152"/>
              <a:gd name="T30" fmla="*/ 169450 w 253641"/>
              <a:gd name="T31" fmla="*/ 192707 h 290152"/>
              <a:gd name="T32" fmla="*/ 157890 w 253641"/>
              <a:gd name="T33" fmla="*/ 109757 h 290152"/>
              <a:gd name="T34" fmla="*/ 123927 w 253641"/>
              <a:gd name="T35" fmla="*/ 109757 h 290152"/>
              <a:gd name="T36" fmla="*/ 215172 w 253641"/>
              <a:gd name="T37" fmla="*/ 129474 h 290152"/>
              <a:gd name="T38" fmla="*/ 200875 w 253641"/>
              <a:gd name="T39" fmla="*/ 169622 h 290152"/>
              <a:gd name="T40" fmla="*/ 170135 w 253641"/>
              <a:gd name="T41" fmla="*/ 62925 h 290152"/>
              <a:gd name="T42" fmla="*/ 82936 w 253641"/>
              <a:gd name="T43" fmla="*/ 55691 h 290152"/>
              <a:gd name="T44" fmla="*/ 50675 w 253641"/>
              <a:gd name="T45" fmla="*/ 129474 h 290152"/>
              <a:gd name="T46" fmla="*/ 54707 w 253641"/>
              <a:gd name="T47" fmla="*/ 170345 h 290152"/>
              <a:gd name="T48" fmla="*/ 82936 w 253641"/>
              <a:gd name="T49" fmla="*/ 55691 h 290152"/>
              <a:gd name="T50" fmla="*/ 129135 w 253641"/>
              <a:gd name="T51" fmla="*/ 82984 h 290152"/>
              <a:gd name="T52" fmla="*/ 129135 w 253641"/>
              <a:gd name="T53" fmla="*/ 41479 h 290152"/>
              <a:gd name="T54" fmla="*/ 103773 w 253641"/>
              <a:gd name="T55" fmla="*/ 66824 h 290152"/>
              <a:gd name="T56" fmla="*/ 20594 w 253641"/>
              <a:gd name="T57" fmla="*/ 123520 h 290152"/>
              <a:gd name="T58" fmla="*/ 27820 w 253641"/>
              <a:gd name="T59" fmla="*/ 132576 h 290152"/>
              <a:gd name="T60" fmla="*/ 94300 w 253641"/>
              <a:gd name="T61" fmla="*/ 199950 h 290152"/>
              <a:gd name="T62" fmla="*/ 70454 w 253641"/>
              <a:gd name="T63" fmla="*/ 128954 h 290152"/>
              <a:gd name="T64" fmla="*/ 185709 w 253641"/>
              <a:gd name="T65" fmla="*/ 128954 h 290152"/>
              <a:gd name="T66" fmla="*/ 162225 w 253641"/>
              <a:gd name="T67" fmla="*/ 199950 h 290152"/>
              <a:gd name="T68" fmla="*/ 227260 w 253641"/>
              <a:gd name="T69" fmla="*/ 132576 h 290152"/>
              <a:gd name="T70" fmla="*/ 234485 w 253641"/>
              <a:gd name="T71" fmla="*/ 123520 h 290152"/>
              <a:gd name="T72" fmla="*/ 128263 w 253641"/>
              <a:gd name="T73" fmla="*/ 32239 h 290152"/>
              <a:gd name="T74" fmla="*/ 128263 w 253641"/>
              <a:gd name="T75" fmla="*/ 0 h 290152"/>
              <a:gd name="T76" fmla="*/ 243157 w 253641"/>
              <a:gd name="T77" fmla="*/ 123520 h 290152"/>
              <a:gd name="T78" fmla="*/ 250744 w 253641"/>
              <a:gd name="T79" fmla="*/ 132576 h 290152"/>
              <a:gd name="T80" fmla="*/ 162225 w 253641"/>
              <a:gd name="T81" fmla="*/ 272397 h 290152"/>
              <a:gd name="T82" fmla="*/ 113449 w 253641"/>
              <a:gd name="T83" fmla="*/ 291594 h 290152"/>
              <a:gd name="T84" fmla="*/ 11561 w 253641"/>
              <a:gd name="T85" fmla="*/ 132576 h 290152"/>
              <a:gd name="T86" fmla="*/ 3976 w 253641"/>
              <a:gd name="T87" fmla="*/ 123520 h 290152"/>
              <a:gd name="T88" fmla="*/ 123927 w 253641"/>
              <a:gd name="T89" fmla="*/ 4710 h 290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3641" h="290152">
                <a:moveTo>
                  <a:pt x="102391" y="191753"/>
                </a:moveTo>
                <a:lnTo>
                  <a:pt x="102391" y="271049"/>
                </a:lnTo>
                <a:cubicBezTo>
                  <a:pt x="102391" y="276455"/>
                  <a:pt x="106702" y="281141"/>
                  <a:pt x="112809" y="281141"/>
                </a:cubicBezTo>
                <a:cubicBezTo>
                  <a:pt x="118558" y="281141"/>
                  <a:pt x="123228" y="276455"/>
                  <a:pt x="123228" y="271049"/>
                </a:cubicBezTo>
                <a:lnTo>
                  <a:pt x="123228" y="206891"/>
                </a:lnTo>
                <a:cubicBezTo>
                  <a:pt x="123228" y="204728"/>
                  <a:pt x="125024" y="202566"/>
                  <a:pt x="127539" y="202566"/>
                </a:cubicBezTo>
                <a:cubicBezTo>
                  <a:pt x="130054" y="202566"/>
                  <a:pt x="131850" y="204728"/>
                  <a:pt x="131850" y="206891"/>
                </a:cubicBezTo>
                <a:lnTo>
                  <a:pt x="131850" y="271049"/>
                </a:lnTo>
                <a:cubicBezTo>
                  <a:pt x="131850" y="276455"/>
                  <a:pt x="136521" y="281141"/>
                  <a:pt x="142269" y="281141"/>
                </a:cubicBezTo>
                <a:cubicBezTo>
                  <a:pt x="148017" y="281141"/>
                  <a:pt x="152688" y="276455"/>
                  <a:pt x="152688" y="271049"/>
                </a:cubicBezTo>
                <a:lnTo>
                  <a:pt x="152688" y="191753"/>
                </a:lnTo>
                <a:lnTo>
                  <a:pt x="102391" y="191753"/>
                </a:lnTo>
                <a:close/>
                <a:moveTo>
                  <a:pt x="128397" y="165100"/>
                </a:moveTo>
                <a:cubicBezTo>
                  <a:pt x="131064" y="165100"/>
                  <a:pt x="132969" y="166784"/>
                  <a:pt x="132969" y="169141"/>
                </a:cubicBezTo>
                <a:lnTo>
                  <a:pt x="132969" y="171835"/>
                </a:lnTo>
                <a:cubicBezTo>
                  <a:pt x="132969" y="174192"/>
                  <a:pt x="131064" y="175876"/>
                  <a:pt x="128397" y="175876"/>
                </a:cubicBezTo>
                <a:cubicBezTo>
                  <a:pt x="125730" y="175876"/>
                  <a:pt x="123825" y="174192"/>
                  <a:pt x="123825" y="171835"/>
                </a:cubicBezTo>
                <a:lnTo>
                  <a:pt x="123825" y="169141"/>
                </a:lnTo>
                <a:cubicBezTo>
                  <a:pt x="123825" y="166784"/>
                  <a:pt x="125730" y="165100"/>
                  <a:pt x="128397" y="165100"/>
                </a:cubicBezTo>
                <a:close/>
                <a:moveTo>
                  <a:pt x="128397" y="142875"/>
                </a:moveTo>
                <a:cubicBezTo>
                  <a:pt x="131064" y="142875"/>
                  <a:pt x="132969" y="144661"/>
                  <a:pt x="132969" y="147161"/>
                </a:cubicBezTo>
                <a:lnTo>
                  <a:pt x="132969" y="152519"/>
                </a:lnTo>
                <a:cubicBezTo>
                  <a:pt x="132969" y="155019"/>
                  <a:pt x="131064" y="156805"/>
                  <a:pt x="128397" y="156805"/>
                </a:cubicBezTo>
                <a:cubicBezTo>
                  <a:pt x="125730" y="156805"/>
                  <a:pt x="123825" y="155019"/>
                  <a:pt x="123825" y="152519"/>
                </a:cubicBezTo>
                <a:lnTo>
                  <a:pt x="123825" y="147161"/>
                </a:lnTo>
                <a:cubicBezTo>
                  <a:pt x="123825" y="144661"/>
                  <a:pt x="125730" y="142875"/>
                  <a:pt x="128397" y="142875"/>
                </a:cubicBezTo>
                <a:close/>
                <a:moveTo>
                  <a:pt x="128397" y="120650"/>
                </a:moveTo>
                <a:cubicBezTo>
                  <a:pt x="131064" y="120650"/>
                  <a:pt x="132969" y="122436"/>
                  <a:pt x="132969" y="124936"/>
                </a:cubicBezTo>
                <a:lnTo>
                  <a:pt x="132969" y="130294"/>
                </a:lnTo>
                <a:cubicBezTo>
                  <a:pt x="132969" y="132794"/>
                  <a:pt x="131064" y="134580"/>
                  <a:pt x="128397" y="134580"/>
                </a:cubicBezTo>
                <a:cubicBezTo>
                  <a:pt x="125730" y="134580"/>
                  <a:pt x="123825" y="132794"/>
                  <a:pt x="123825" y="130294"/>
                </a:cubicBezTo>
                <a:lnTo>
                  <a:pt x="123825" y="124936"/>
                </a:lnTo>
                <a:cubicBezTo>
                  <a:pt x="123825" y="122436"/>
                  <a:pt x="125730" y="120650"/>
                  <a:pt x="128397" y="120650"/>
                </a:cubicBezTo>
                <a:close/>
                <a:moveTo>
                  <a:pt x="97720" y="109213"/>
                </a:moveTo>
                <a:cubicBezTo>
                  <a:pt x="87302" y="109213"/>
                  <a:pt x="79038" y="117863"/>
                  <a:pt x="79038" y="128316"/>
                </a:cubicBezTo>
                <a:lnTo>
                  <a:pt x="79038" y="184544"/>
                </a:lnTo>
                <a:cubicBezTo>
                  <a:pt x="79038" y="188509"/>
                  <a:pt x="82272" y="191753"/>
                  <a:pt x="86224" y="191753"/>
                </a:cubicBezTo>
                <a:cubicBezTo>
                  <a:pt x="90176" y="191753"/>
                  <a:pt x="93768" y="188509"/>
                  <a:pt x="93768" y="184544"/>
                </a:cubicBezTo>
                <a:lnTo>
                  <a:pt x="93768" y="132281"/>
                </a:lnTo>
                <a:cubicBezTo>
                  <a:pt x="93768" y="129757"/>
                  <a:pt x="95565" y="127955"/>
                  <a:pt x="97720" y="127955"/>
                </a:cubicBezTo>
                <a:cubicBezTo>
                  <a:pt x="100235" y="127955"/>
                  <a:pt x="102391" y="129757"/>
                  <a:pt x="102391" y="132281"/>
                </a:cubicBezTo>
                <a:lnTo>
                  <a:pt x="102391" y="183102"/>
                </a:lnTo>
                <a:lnTo>
                  <a:pt x="152688" y="183102"/>
                </a:lnTo>
                <a:lnTo>
                  <a:pt x="152688" y="132281"/>
                </a:lnTo>
                <a:cubicBezTo>
                  <a:pt x="152688" y="129757"/>
                  <a:pt x="154843" y="127955"/>
                  <a:pt x="156999" y="127955"/>
                </a:cubicBezTo>
                <a:cubicBezTo>
                  <a:pt x="159514" y="127955"/>
                  <a:pt x="161310" y="129757"/>
                  <a:pt x="161310" y="132281"/>
                </a:cubicBezTo>
                <a:lnTo>
                  <a:pt x="161310" y="184544"/>
                </a:lnTo>
                <a:cubicBezTo>
                  <a:pt x="161310" y="188509"/>
                  <a:pt x="164543" y="191753"/>
                  <a:pt x="168495" y="191753"/>
                </a:cubicBezTo>
                <a:cubicBezTo>
                  <a:pt x="172806" y="191753"/>
                  <a:pt x="176040" y="188509"/>
                  <a:pt x="176040" y="184544"/>
                </a:cubicBezTo>
                <a:lnTo>
                  <a:pt x="176040" y="128316"/>
                </a:lnTo>
                <a:cubicBezTo>
                  <a:pt x="176040" y="117863"/>
                  <a:pt x="167777" y="109213"/>
                  <a:pt x="156999" y="109213"/>
                </a:cubicBezTo>
                <a:lnTo>
                  <a:pt x="131491" y="109213"/>
                </a:lnTo>
                <a:cubicBezTo>
                  <a:pt x="130773" y="111015"/>
                  <a:pt x="129335" y="112096"/>
                  <a:pt x="127539" y="112096"/>
                </a:cubicBezTo>
                <a:cubicBezTo>
                  <a:pt x="125743" y="112096"/>
                  <a:pt x="123946" y="111015"/>
                  <a:pt x="123228" y="109213"/>
                </a:cubicBezTo>
                <a:lnTo>
                  <a:pt x="97720" y="109213"/>
                </a:lnTo>
                <a:close/>
                <a:moveTo>
                  <a:pt x="173796" y="55415"/>
                </a:moveTo>
                <a:cubicBezTo>
                  <a:pt x="199031" y="71250"/>
                  <a:pt x="213958" y="98603"/>
                  <a:pt x="213958" y="128834"/>
                </a:cubicBezTo>
                <a:cubicBezTo>
                  <a:pt x="213958" y="142150"/>
                  <a:pt x="211115" y="155106"/>
                  <a:pt x="205428" y="166623"/>
                </a:cubicBezTo>
                <a:cubicBezTo>
                  <a:pt x="204717" y="168423"/>
                  <a:pt x="202940" y="169502"/>
                  <a:pt x="201518" y="169502"/>
                </a:cubicBezTo>
                <a:cubicBezTo>
                  <a:pt x="200808" y="169502"/>
                  <a:pt x="200452" y="169142"/>
                  <a:pt x="199741" y="168783"/>
                </a:cubicBezTo>
                <a:cubicBezTo>
                  <a:pt x="197254" y="167703"/>
                  <a:pt x="196543" y="165184"/>
                  <a:pt x="197609" y="163024"/>
                </a:cubicBezTo>
                <a:cubicBezTo>
                  <a:pt x="202585" y="152227"/>
                  <a:pt x="205428" y="140711"/>
                  <a:pt x="205428" y="128834"/>
                </a:cubicBezTo>
                <a:cubicBezTo>
                  <a:pt x="205428" y="101482"/>
                  <a:pt x="191922" y="77009"/>
                  <a:pt x="169176" y="62613"/>
                </a:cubicBezTo>
                <a:cubicBezTo>
                  <a:pt x="167399" y="61533"/>
                  <a:pt x="166688" y="59014"/>
                  <a:pt x="168110" y="56854"/>
                </a:cubicBezTo>
                <a:cubicBezTo>
                  <a:pt x="169176" y="54695"/>
                  <a:pt x="171664" y="53975"/>
                  <a:pt x="173796" y="55415"/>
                </a:cubicBezTo>
                <a:close/>
                <a:moveTo>
                  <a:pt x="82468" y="55415"/>
                </a:moveTo>
                <a:cubicBezTo>
                  <a:pt x="84656" y="53975"/>
                  <a:pt x="87572" y="54695"/>
                  <a:pt x="88666" y="56854"/>
                </a:cubicBezTo>
                <a:cubicBezTo>
                  <a:pt x="90124" y="59014"/>
                  <a:pt x="89395" y="61533"/>
                  <a:pt x="87207" y="62613"/>
                </a:cubicBezTo>
                <a:cubicBezTo>
                  <a:pt x="63877" y="77009"/>
                  <a:pt x="50389" y="101482"/>
                  <a:pt x="50389" y="128834"/>
                </a:cubicBezTo>
                <a:cubicBezTo>
                  <a:pt x="50389" y="140711"/>
                  <a:pt x="52941" y="152227"/>
                  <a:pt x="58409" y="163024"/>
                </a:cubicBezTo>
                <a:cubicBezTo>
                  <a:pt x="59138" y="165184"/>
                  <a:pt x="58409" y="167703"/>
                  <a:pt x="56221" y="168783"/>
                </a:cubicBezTo>
                <a:cubicBezTo>
                  <a:pt x="55492" y="169142"/>
                  <a:pt x="55128" y="169502"/>
                  <a:pt x="54399" y="169502"/>
                </a:cubicBezTo>
                <a:cubicBezTo>
                  <a:pt x="52576" y="169502"/>
                  <a:pt x="51118" y="168423"/>
                  <a:pt x="50389" y="166623"/>
                </a:cubicBezTo>
                <a:cubicBezTo>
                  <a:pt x="44192" y="155106"/>
                  <a:pt x="41275" y="142150"/>
                  <a:pt x="41275" y="128834"/>
                </a:cubicBezTo>
                <a:cubicBezTo>
                  <a:pt x="41275" y="98603"/>
                  <a:pt x="56586" y="71250"/>
                  <a:pt x="82468" y="55415"/>
                </a:cubicBezTo>
                <a:close/>
                <a:moveTo>
                  <a:pt x="128406" y="50412"/>
                </a:moveTo>
                <a:cubicBezTo>
                  <a:pt x="119269" y="50412"/>
                  <a:pt x="111959" y="57356"/>
                  <a:pt x="111959" y="66493"/>
                </a:cubicBezTo>
                <a:cubicBezTo>
                  <a:pt x="111959" y="75264"/>
                  <a:pt x="119269" y="82573"/>
                  <a:pt x="128406" y="82573"/>
                </a:cubicBezTo>
                <a:cubicBezTo>
                  <a:pt x="137542" y="82573"/>
                  <a:pt x="144852" y="75264"/>
                  <a:pt x="144852" y="66493"/>
                </a:cubicBezTo>
                <a:cubicBezTo>
                  <a:pt x="144852" y="57356"/>
                  <a:pt x="137542" y="50412"/>
                  <a:pt x="128406" y="50412"/>
                </a:cubicBezTo>
                <a:close/>
                <a:moveTo>
                  <a:pt x="128406" y="41275"/>
                </a:moveTo>
                <a:cubicBezTo>
                  <a:pt x="142293" y="41275"/>
                  <a:pt x="153623" y="52605"/>
                  <a:pt x="153623" y="66493"/>
                </a:cubicBezTo>
                <a:cubicBezTo>
                  <a:pt x="153623" y="80380"/>
                  <a:pt x="142293" y="91710"/>
                  <a:pt x="128406" y="91710"/>
                </a:cubicBezTo>
                <a:cubicBezTo>
                  <a:pt x="114518" y="91710"/>
                  <a:pt x="103188" y="80380"/>
                  <a:pt x="103188" y="66493"/>
                </a:cubicBezTo>
                <a:cubicBezTo>
                  <a:pt x="103188" y="52605"/>
                  <a:pt x="114518" y="41275"/>
                  <a:pt x="128406" y="41275"/>
                </a:cubicBezTo>
                <a:close/>
                <a:moveTo>
                  <a:pt x="123228" y="20906"/>
                </a:moveTo>
                <a:cubicBezTo>
                  <a:pt x="67542" y="22708"/>
                  <a:pt x="22634" y="67402"/>
                  <a:pt x="20478" y="122909"/>
                </a:cubicBezTo>
                <a:lnTo>
                  <a:pt x="27664" y="122909"/>
                </a:lnTo>
                <a:cubicBezTo>
                  <a:pt x="29819" y="122909"/>
                  <a:pt x="31975" y="125072"/>
                  <a:pt x="31975" y="127595"/>
                </a:cubicBezTo>
                <a:cubicBezTo>
                  <a:pt x="31975" y="129757"/>
                  <a:pt x="29819" y="131920"/>
                  <a:pt x="27664" y="131920"/>
                </a:cubicBezTo>
                <a:lnTo>
                  <a:pt x="20478" y="131920"/>
                </a:lnTo>
                <a:cubicBezTo>
                  <a:pt x="22275" y="177335"/>
                  <a:pt x="52453" y="215181"/>
                  <a:pt x="93768" y="228878"/>
                </a:cubicBezTo>
                <a:lnTo>
                  <a:pt x="93768" y="198961"/>
                </a:lnTo>
                <a:cubicBezTo>
                  <a:pt x="91253" y="200043"/>
                  <a:pt x="88739" y="200403"/>
                  <a:pt x="86224" y="200403"/>
                </a:cubicBezTo>
                <a:cubicBezTo>
                  <a:pt x="77242" y="200403"/>
                  <a:pt x="70057" y="193194"/>
                  <a:pt x="70057" y="184544"/>
                </a:cubicBezTo>
                <a:lnTo>
                  <a:pt x="70057" y="128316"/>
                </a:lnTo>
                <a:cubicBezTo>
                  <a:pt x="70057" y="112817"/>
                  <a:pt x="82631" y="100202"/>
                  <a:pt x="97720" y="100202"/>
                </a:cubicBezTo>
                <a:lnTo>
                  <a:pt x="156999" y="100202"/>
                </a:lnTo>
                <a:cubicBezTo>
                  <a:pt x="172088" y="100202"/>
                  <a:pt x="184662" y="112817"/>
                  <a:pt x="184662" y="128316"/>
                </a:cubicBezTo>
                <a:lnTo>
                  <a:pt x="184662" y="184544"/>
                </a:lnTo>
                <a:cubicBezTo>
                  <a:pt x="184662" y="193194"/>
                  <a:pt x="177477" y="200403"/>
                  <a:pt x="168495" y="200403"/>
                </a:cubicBezTo>
                <a:cubicBezTo>
                  <a:pt x="166340" y="200403"/>
                  <a:pt x="163466" y="200043"/>
                  <a:pt x="161310" y="198961"/>
                </a:cubicBezTo>
                <a:lnTo>
                  <a:pt x="161310" y="228517"/>
                </a:lnTo>
                <a:cubicBezTo>
                  <a:pt x="201907" y="214460"/>
                  <a:pt x="231367" y="176614"/>
                  <a:pt x="233163" y="131920"/>
                </a:cubicBezTo>
                <a:lnTo>
                  <a:pt x="225978" y="131920"/>
                </a:lnTo>
                <a:cubicBezTo>
                  <a:pt x="223463" y="131920"/>
                  <a:pt x="221666" y="129757"/>
                  <a:pt x="221666" y="127595"/>
                </a:cubicBezTo>
                <a:cubicBezTo>
                  <a:pt x="221666" y="125072"/>
                  <a:pt x="223463" y="122909"/>
                  <a:pt x="225978" y="122909"/>
                </a:cubicBezTo>
                <a:lnTo>
                  <a:pt x="233163" y="122909"/>
                </a:lnTo>
                <a:cubicBezTo>
                  <a:pt x="230648" y="68123"/>
                  <a:pt x="186818" y="23429"/>
                  <a:pt x="131850" y="20906"/>
                </a:cubicBezTo>
                <a:lnTo>
                  <a:pt x="131850" y="28114"/>
                </a:lnTo>
                <a:cubicBezTo>
                  <a:pt x="131850" y="30277"/>
                  <a:pt x="130054" y="32079"/>
                  <a:pt x="127539" y="32079"/>
                </a:cubicBezTo>
                <a:cubicBezTo>
                  <a:pt x="125024" y="32079"/>
                  <a:pt x="123228" y="30277"/>
                  <a:pt x="123228" y="28114"/>
                </a:cubicBezTo>
                <a:lnTo>
                  <a:pt x="123228" y="20906"/>
                </a:lnTo>
                <a:close/>
                <a:moveTo>
                  <a:pt x="127539" y="0"/>
                </a:moveTo>
                <a:cubicBezTo>
                  <a:pt x="130054" y="0"/>
                  <a:pt x="131850" y="2163"/>
                  <a:pt x="131850" y="4686"/>
                </a:cubicBezTo>
                <a:lnTo>
                  <a:pt x="131850" y="12255"/>
                </a:lnTo>
                <a:cubicBezTo>
                  <a:pt x="191847" y="14778"/>
                  <a:pt x="239630" y="63077"/>
                  <a:pt x="241785" y="122909"/>
                </a:cubicBezTo>
                <a:lnTo>
                  <a:pt x="249330" y="122909"/>
                </a:lnTo>
                <a:cubicBezTo>
                  <a:pt x="251845" y="122909"/>
                  <a:pt x="253641" y="125072"/>
                  <a:pt x="253641" y="127595"/>
                </a:cubicBezTo>
                <a:cubicBezTo>
                  <a:pt x="253641" y="129757"/>
                  <a:pt x="251845" y="131920"/>
                  <a:pt x="249330" y="131920"/>
                </a:cubicBezTo>
                <a:lnTo>
                  <a:pt x="241785" y="131920"/>
                </a:lnTo>
                <a:cubicBezTo>
                  <a:pt x="239989" y="181300"/>
                  <a:pt x="206577" y="223111"/>
                  <a:pt x="161310" y="237528"/>
                </a:cubicBezTo>
                <a:lnTo>
                  <a:pt x="161310" y="271049"/>
                </a:lnTo>
                <a:cubicBezTo>
                  <a:pt x="161310" y="281501"/>
                  <a:pt x="153047" y="290152"/>
                  <a:pt x="142269" y="290152"/>
                </a:cubicBezTo>
                <a:cubicBezTo>
                  <a:pt x="136521" y="290152"/>
                  <a:pt x="130773" y="287268"/>
                  <a:pt x="127539" y="282943"/>
                </a:cubicBezTo>
                <a:cubicBezTo>
                  <a:pt x="123946" y="287268"/>
                  <a:pt x="118558" y="290152"/>
                  <a:pt x="112809" y="290152"/>
                </a:cubicBezTo>
                <a:cubicBezTo>
                  <a:pt x="102031" y="290152"/>
                  <a:pt x="93768" y="281501"/>
                  <a:pt x="93768" y="271049"/>
                </a:cubicBezTo>
                <a:lnTo>
                  <a:pt x="93768" y="237888"/>
                </a:lnTo>
                <a:cubicBezTo>
                  <a:pt x="47423" y="224192"/>
                  <a:pt x="13652" y="182021"/>
                  <a:pt x="11497" y="131920"/>
                </a:cubicBezTo>
                <a:lnTo>
                  <a:pt x="3952" y="131920"/>
                </a:lnTo>
                <a:cubicBezTo>
                  <a:pt x="1797" y="131920"/>
                  <a:pt x="0" y="129757"/>
                  <a:pt x="0" y="127595"/>
                </a:cubicBezTo>
                <a:cubicBezTo>
                  <a:pt x="0" y="125072"/>
                  <a:pt x="1797" y="122909"/>
                  <a:pt x="3952" y="122909"/>
                </a:cubicBezTo>
                <a:lnTo>
                  <a:pt x="11497" y="122909"/>
                </a:lnTo>
                <a:cubicBezTo>
                  <a:pt x="14012" y="62716"/>
                  <a:pt x="62872" y="13697"/>
                  <a:pt x="123228" y="12255"/>
                </a:cubicBezTo>
                <a:lnTo>
                  <a:pt x="123228" y="4686"/>
                </a:lnTo>
                <a:cubicBezTo>
                  <a:pt x="123228" y="2163"/>
                  <a:pt x="125024" y="0"/>
                  <a:pt x="1275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0556C5B-8DED-B84D-ADE2-E2AA68EC12B1}"/>
              </a:ext>
            </a:extLst>
          </p:cNvPr>
          <p:cNvSpPr txBox="1">
            <a:spLocks/>
          </p:cNvSpPr>
          <p:nvPr/>
        </p:nvSpPr>
        <p:spPr>
          <a:xfrm>
            <a:off x="3588213" y="7800835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071CF9-3764-D447-9799-42DFC7896F34}"/>
              </a:ext>
            </a:extLst>
          </p:cNvPr>
          <p:cNvSpPr txBox="1"/>
          <p:nvPr/>
        </p:nvSpPr>
        <p:spPr>
          <a:xfrm>
            <a:off x="5858289" y="724118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C2A7716-17C3-0044-824A-227E8C61AB42}"/>
              </a:ext>
            </a:extLst>
          </p:cNvPr>
          <p:cNvSpPr txBox="1">
            <a:spLocks/>
          </p:cNvSpPr>
          <p:nvPr/>
        </p:nvSpPr>
        <p:spPr>
          <a:xfrm>
            <a:off x="1240486" y="1182743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D21C0F-4335-4046-8E4B-5786B72AB0A6}"/>
              </a:ext>
            </a:extLst>
          </p:cNvPr>
          <p:cNvSpPr txBox="1"/>
          <p:nvPr/>
        </p:nvSpPr>
        <p:spPr>
          <a:xfrm>
            <a:off x="3510562" y="1126778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Freeform 814">
            <a:extLst>
              <a:ext uri="{FF2B5EF4-FFF2-40B4-BE49-F238E27FC236}">
                <a16:creationId xmlns:a16="http://schemas.microsoft.com/office/drawing/2014/main" id="{850A9004-64EB-D044-B2A7-D9DD0A587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6332" y="11591697"/>
            <a:ext cx="1009790" cy="1009790"/>
          </a:xfrm>
          <a:custGeom>
            <a:avLst/>
            <a:gdLst>
              <a:gd name="T0" fmla="*/ 2147483646 w 805"/>
              <a:gd name="T1" fmla="*/ 2147483646 h 805"/>
              <a:gd name="T2" fmla="*/ 2147483646 w 805"/>
              <a:gd name="T3" fmla="*/ 2147483646 h 805"/>
              <a:gd name="T4" fmla="*/ 2147483646 w 805"/>
              <a:gd name="T5" fmla="*/ 2147483646 h 805"/>
              <a:gd name="T6" fmla="*/ 2147483646 w 805"/>
              <a:gd name="T7" fmla="*/ 2147483646 h 805"/>
              <a:gd name="T8" fmla="*/ 2147483646 w 805"/>
              <a:gd name="T9" fmla="*/ 2147483646 h 805"/>
              <a:gd name="T10" fmla="*/ 2147483646 w 805"/>
              <a:gd name="T11" fmla="*/ 2147483646 h 805"/>
              <a:gd name="T12" fmla="*/ 2147483646 w 805"/>
              <a:gd name="T13" fmla="*/ 2147483646 h 805"/>
              <a:gd name="T14" fmla="*/ 2147483646 w 805"/>
              <a:gd name="T15" fmla="*/ 2147483646 h 805"/>
              <a:gd name="T16" fmla="*/ 2147483646 w 805"/>
              <a:gd name="T17" fmla="*/ 2147483646 h 805"/>
              <a:gd name="T18" fmla="*/ 2147483646 w 805"/>
              <a:gd name="T19" fmla="*/ 2147483646 h 805"/>
              <a:gd name="T20" fmla="*/ 2147483646 w 805"/>
              <a:gd name="T21" fmla="*/ 2147483646 h 805"/>
              <a:gd name="T22" fmla="*/ 2147483646 w 805"/>
              <a:gd name="T23" fmla="*/ 2147483646 h 805"/>
              <a:gd name="T24" fmla="*/ 2147483646 w 805"/>
              <a:gd name="T25" fmla="*/ 2147483646 h 805"/>
              <a:gd name="T26" fmla="*/ 2147483646 w 805"/>
              <a:gd name="T27" fmla="*/ 2147483646 h 805"/>
              <a:gd name="T28" fmla="*/ 2147483646 w 805"/>
              <a:gd name="T29" fmla="*/ 2147483646 h 805"/>
              <a:gd name="T30" fmla="*/ 2147483646 w 805"/>
              <a:gd name="T31" fmla="*/ 2147483646 h 805"/>
              <a:gd name="T32" fmla="*/ 2147483646 w 805"/>
              <a:gd name="T33" fmla="*/ 2147483646 h 805"/>
              <a:gd name="T34" fmla="*/ 2147483646 w 805"/>
              <a:gd name="T35" fmla="*/ 2147483646 h 805"/>
              <a:gd name="T36" fmla="*/ 2147483646 w 805"/>
              <a:gd name="T37" fmla="*/ 2147483646 h 805"/>
              <a:gd name="T38" fmla="*/ 2147483646 w 805"/>
              <a:gd name="T39" fmla="*/ 2147483646 h 805"/>
              <a:gd name="T40" fmla="*/ 2147483646 w 805"/>
              <a:gd name="T41" fmla="*/ 2147483646 h 805"/>
              <a:gd name="T42" fmla="*/ 2147483646 w 805"/>
              <a:gd name="T43" fmla="*/ 2147483646 h 805"/>
              <a:gd name="T44" fmla="*/ 2147483646 w 805"/>
              <a:gd name="T45" fmla="*/ 2147483646 h 805"/>
              <a:gd name="T46" fmla="*/ 2147483646 w 805"/>
              <a:gd name="T47" fmla="*/ 2147483646 h 805"/>
              <a:gd name="T48" fmla="*/ 2147483646 w 805"/>
              <a:gd name="T49" fmla="*/ 2147483646 h 805"/>
              <a:gd name="T50" fmla="*/ 2147483646 w 805"/>
              <a:gd name="T51" fmla="*/ 2147483646 h 805"/>
              <a:gd name="T52" fmla="*/ 2147483646 w 805"/>
              <a:gd name="T53" fmla="*/ 2147483646 h 805"/>
              <a:gd name="T54" fmla="*/ 2147483646 w 805"/>
              <a:gd name="T55" fmla="*/ 0 h 805"/>
              <a:gd name="T56" fmla="*/ 2147483646 w 805"/>
              <a:gd name="T57" fmla="*/ 2147483646 h 805"/>
              <a:gd name="T58" fmla="*/ 2147483646 w 805"/>
              <a:gd name="T59" fmla="*/ 0 h 805"/>
              <a:gd name="T60" fmla="*/ 2147483646 w 805"/>
              <a:gd name="T61" fmla="*/ 2147483646 h 805"/>
              <a:gd name="T62" fmla="*/ 0 w 805"/>
              <a:gd name="T63" fmla="*/ 2147483646 h 805"/>
              <a:gd name="T64" fmla="*/ 2147483646 w 805"/>
              <a:gd name="T65" fmla="*/ 2147483646 h 805"/>
              <a:gd name="T66" fmla="*/ 2147483646 w 805"/>
              <a:gd name="T67" fmla="*/ 2147483646 h 805"/>
              <a:gd name="T68" fmla="*/ 2147483646 w 805"/>
              <a:gd name="T69" fmla="*/ 2147483646 h 805"/>
              <a:gd name="T70" fmla="*/ 2147483646 w 805"/>
              <a:gd name="T71" fmla="*/ 2147483646 h 805"/>
              <a:gd name="T72" fmla="*/ 2147483646 w 805"/>
              <a:gd name="T73" fmla="*/ 2147483646 h 805"/>
              <a:gd name="T74" fmla="*/ 2147483646 w 805"/>
              <a:gd name="T75" fmla="*/ 2147483646 h 805"/>
              <a:gd name="T76" fmla="*/ 2147483646 w 805"/>
              <a:gd name="T77" fmla="*/ 2147483646 h 805"/>
              <a:gd name="T78" fmla="*/ 2147483646 w 805"/>
              <a:gd name="T79" fmla="*/ 2147483646 h 805"/>
              <a:gd name="T80" fmla="*/ 0 w 805"/>
              <a:gd name="T81" fmla="*/ 2147483646 h 805"/>
              <a:gd name="T82" fmla="*/ 2147483646 w 805"/>
              <a:gd name="T83" fmla="*/ 2147483646 h 805"/>
              <a:gd name="T84" fmla="*/ 2147483646 w 805"/>
              <a:gd name="T85" fmla="*/ 2147483646 h 805"/>
              <a:gd name="T86" fmla="*/ 2147483646 w 805"/>
              <a:gd name="T87" fmla="*/ 2147483646 h 805"/>
              <a:gd name="T88" fmla="*/ 2147483646 w 805"/>
              <a:gd name="T89" fmla="*/ 2147483646 h 805"/>
              <a:gd name="T90" fmla="*/ 2147483646 w 805"/>
              <a:gd name="T91" fmla="*/ 2147483646 h 805"/>
              <a:gd name="T92" fmla="*/ 2147483646 w 805"/>
              <a:gd name="T93" fmla="*/ 2147483646 h 805"/>
              <a:gd name="T94" fmla="*/ 2147483646 w 805"/>
              <a:gd name="T95" fmla="*/ 2147483646 h 805"/>
              <a:gd name="T96" fmla="*/ 2147483646 w 805"/>
              <a:gd name="T97" fmla="*/ 2147483646 h 805"/>
              <a:gd name="T98" fmla="*/ 2147483646 w 805"/>
              <a:gd name="T99" fmla="*/ 2147483646 h 805"/>
              <a:gd name="T100" fmla="*/ 2147483646 w 805"/>
              <a:gd name="T101" fmla="*/ 2147483646 h 805"/>
              <a:gd name="T102" fmla="*/ 0 w 805"/>
              <a:gd name="T103" fmla="*/ 2147483646 h 805"/>
              <a:gd name="T104" fmla="*/ 2147483646 w 805"/>
              <a:gd name="T105" fmla="*/ 2147483646 h 805"/>
              <a:gd name="T106" fmla="*/ 2147483646 w 805"/>
              <a:gd name="T107" fmla="*/ 2147483646 h 805"/>
              <a:gd name="T108" fmla="*/ 2147483646 w 805"/>
              <a:gd name="T109" fmla="*/ 2147483646 h 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5" h="805">
                <a:moveTo>
                  <a:pt x="105" y="454"/>
                </a:moveTo>
                <a:lnTo>
                  <a:pt x="105" y="406"/>
                </a:lnTo>
                <a:lnTo>
                  <a:pt x="649" y="406"/>
                </a:lnTo>
                <a:lnTo>
                  <a:pt x="649" y="454"/>
                </a:lnTo>
                <a:lnTo>
                  <a:pt x="105" y="454"/>
                </a:lnTo>
                <a:close/>
                <a:moveTo>
                  <a:pt x="105" y="333"/>
                </a:moveTo>
                <a:lnTo>
                  <a:pt x="649" y="333"/>
                </a:lnTo>
                <a:lnTo>
                  <a:pt x="649" y="382"/>
                </a:lnTo>
                <a:lnTo>
                  <a:pt x="105" y="382"/>
                </a:lnTo>
                <a:lnTo>
                  <a:pt x="105" y="333"/>
                </a:lnTo>
                <a:close/>
                <a:moveTo>
                  <a:pt x="81" y="454"/>
                </a:moveTo>
                <a:lnTo>
                  <a:pt x="45" y="455"/>
                </a:lnTo>
                <a:cubicBezTo>
                  <a:pt x="39" y="455"/>
                  <a:pt x="34" y="453"/>
                  <a:pt x="30" y="448"/>
                </a:cubicBezTo>
                <a:cubicBezTo>
                  <a:pt x="26" y="445"/>
                  <a:pt x="24" y="440"/>
                  <a:pt x="24" y="434"/>
                </a:cubicBezTo>
                <a:lnTo>
                  <a:pt x="24" y="354"/>
                </a:lnTo>
                <a:cubicBezTo>
                  <a:pt x="24" y="342"/>
                  <a:pt x="33" y="333"/>
                  <a:pt x="45" y="333"/>
                </a:cubicBezTo>
                <a:lnTo>
                  <a:pt x="81" y="333"/>
                </a:lnTo>
                <a:lnTo>
                  <a:pt x="81" y="454"/>
                </a:lnTo>
                <a:close/>
                <a:moveTo>
                  <a:pt x="674" y="342"/>
                </a:moveTo>
                <a:lnTo>
                  <a:pt x="767" y="393"/>
                </a:lnTo>
                <a:lnTo>
                  <a:pt x="674" y="446"/>
                </a:lnTo>
                <a:lnTo>
                  <a:pt x="674" y="342"/>
                </a:lnTo>
                <a:close/>
                <a:moveTo>
                  <a:pt x="792" y="446"/>
                </a:moveTo>
                <a:lnTo>
                  <a:pt x="792" y="446"/>
                </a:lnTo>
                <a:cubicBezTo>
                  <a:pt x="785" y="446"/>
                  <a:pt x="779" y="452"/>
                  <a:pt x="779" y="458"/>
                </a:cubicBezTo>
                <a:lnTo>
                  <a:pt x="779" y="779"/>
                </a:lnTo>
                <a:lnTo>
                  <a:pt x="414" y="779"/>
                </a:lnTo>
                <a:lnTo>
                  <a:pt x="414" y="759"/>
                </a:lnTo>
                <a:cubicBezTo>
                  <a:pt x="414" y="736"/>
                  <a:pt x="433" y="718"/>
                  <a:pt x="456" y="718"/>
                </a:cubicBezTo>
                <a:lnTo>
                  <a:pt x="710" y="718"/>
                </a:lnTo>
                <a:cubicBezTo>
                  <a:pt x="717" y="718"/>
                  <a:pt x="722" y="712"/>
                  <a:pt x="722" y="705"/>
                </a:cubicBezTo>
                <a:lnTo>
                  <a:pt x="722" y="504"/>
                </a:lnTo>
                <a:cubicBezTo>
                  <a:pt x="722" y="497"/>
                  <a:pt x="717" y="492"/>
                  <a:pt x="710" y="492"/>
                </a:cubicBezTo>
                <a:cubicBezTo>
                  <a:pt x="704" y="492"/>
                  <a:pt x="698" y="497"/>
                  <a:pt x="698" y="504"/>
                </a:cubicBezTo>
                <a:lnTo>
                  <a:pt x="698" y="693"/>
                </a:lnTo>
                <a:lnTo>
                  <a:pt x="456" y="693"/>
                </a:lnTo>
                <a:cubicBezTo>
                  <a:pt x="440" y="693"/>
                  <a:pt x="425" y="699"/>
                  <a:pt x="414" y="708"/>
                </a:cubicBezTo>
                <a:lnTo>
                  <a:pt x="414" y="479"/>
                </a:lnTo>
                <a:lnTo>
                  <a:pt x="662" y="478"/>
                </a:lnTo>
                <a:cubicBezTo>
                  <a:pt x="664" y="478"/>
                  <a:pt x="666" y="478"/>
                  <a:pt x="668" y="477"/>
                </a:cubicBezTo>
                <a:lnTo>
                  <a:pt x="798" y="404"/>
                </a:lnTo>
                <a:cubicBezTo>
                  <a:pt x="801" y="402"/>
                  <a:pt x="804" y="398"/>
                  <a:pt x="804" y="393"/>
                </a:cubicBezTo>
                <a:cubicBezTo>
                  <a:pt x="804" y="389"/>
                  <a:pt x="801" y="385"/>
                  <a:pt x="798" y="383"/>
                </a:cubicBezTo>
                <a:lnTo>
                  <a:pt x="668" y="310"/>
                </a:lnTo>
                <a:cubicBezTo>
                  <a:pt x="665" y="309"/>
                  <a:pt x="664" y="309"/>
                  <a:pt x="661" y="309"/>
                </a:cubicBezTo>
                <a:lnTo>
                  <a:pt x="414" y="309"/>
                </a:lnTo>
                <a:lnTo>
                  <a:pt x="414" y="66"/>
                </a:lnTo>
                <a:cubicBezTo>
                  <a:pt x="414" y="43"/>
                  <a:pt x="433" y="24"/>
                  <a:pt x="456" y="24"/>
                </a:cubicBezTo>
                <a:lnTo>
                  <a:pt x="698" y="24"/>
                </a:lnTo>
                <a:lnTo>
                  <a:pt x="698" y="283"/>
                </a:lnTo>
                <a:cubicBezTo>
                  <a:pt x="698" y="290"/>
                  <a:pt x="704" y="295"/>
                  <a:pt x="710" y="295"/>
                </a:cubicBezTo>
                <a:cubicBezTo>
                  <a:pt x="717" y="295"/>
                  <a:pt x="722" y="290"/>
                  <a:pt x="722" y="283"/>
                </a:cubicBezTo>
                <a:lnTo>
                  <a:pt x="722" y="105"/>
                </a:lnTo>
                <a:lnTo>
                  <a:pt x="779" y="105"/>
                </a:lnTo>
                <a:lnTo>
                  <a:pt x="779" y="329"/>
                </a:lnTo>
                <a:cubicBezTo>
                  <a:pt x="779" y="335"/>
                  <a:pt x="785" y="341"/>
                  <a:pt x="792" y="341"/>
                </a:cubicBezTo>
                <a:cubicBezTo>
                  <a:pt x="799" y="341"/>
                  <a:pt x="804" y="335"/>
                  <a:pt x="804" y="329"/>
                </a:cubicBezTo>
                <a:lnTo>
                  <a:pt x="804" y="93"/>
                </a:lnTo>
                <a:cubicBezTo>
                  <a:pt x="804" y="86"/>
                  <a:pt x="799" y="81"/>
                  <a:pt x="792" y="81"/>
                </a:cubicBezTo>
                <a:lnTo>
                  <a:pt x="722" y="81"/>
                </a:lnTo>
                <a:lnTo>
                  <a:pt x="722" y="11"/>
                </a:lnTo>
                <a:cubicBezTo>
                  <a:pt x="722" y="5"/>
                  <a:pt x="717" y="0"/>
                  <a:pt x="710" y="0"/>
                </a:cubicBezTo>
                <a:lnTo>
                  <a:pt x="456" y="0"/>
                </a:lnTo>
                <a:cubicBezTo>
                  <a:pt x="433" y="0"/>
                  <a:pt x="414" y="10"/>
                  <a:pt x="402" y="27"/>
                </a:cubicBezTo>
                <a:cubicBezTo>
                  <a:pt x="390" y="10"/>
                  <a:pt x="370" y="0"/>
                  <a:pt x="348" y="0"/>
                </a:cubicBezTo>
                <a:lnTo>
                  <a:pt x="93" y="0"/>
                </a:lnTo>
                <a:cubicBezTo>
                  <a:pt x="86" y="0"/>
                  <a:pt x="81" y="5"/>
                  <a:pt x="81" y="11"/>
                </a:cubicBezTo>
                <a:lnTo>
                  <a:pt x="81" y="81"/>
                </a:lnTo>
                <a:lnTo>
                  <a:pt x="12" y="81"/>
                </a:lnTo>
                <a:cubicBezTo>
                  <a:pt x="5" y="81"/>
                  <a:pt x="0" y="86"/>
                  <a:pt x="0" y="93"/>
                </a:cubicBezTo>
                <a:lnTo>
                  <a:pt x="0" y="281"/>
                </a:lnTo>
                <a:cubicBezTo>
                  <a:pt x="0" y="287"/>
                  <a:pt x="5" y="292"/>
                  <a:pt x="12" y="292"/>
                </a:cubicBezTo>
                <a:cubicBezTo>
                  <a:pt x="19" y="292"/>
                  <a:pt x="24" y="287"/>
                  <a:pt x="24" y="281"/>
                </a:cubicBezTo>
                <a:lnTo>
                  <a:pt x="24" y="105"/>
                </a:lnTo>
                <a:lnTo>
                  <a:pt x="81" y="105"/>
                </a:lnTo>
                <a:lnTo>
                  <a:pt x="81" y="248"/>
                </a:lnTo>
                <a:cubicBezTo>
                  <a:pt x="81" y="255"/>
                  <a:pt x="86" y="260"/>
                  <a:pt x="93" y="260"/>
                </a:cubicBezTo>
                <a:cubicBezTo>
                  <a:pt x="100" y="260"/>
                  <a:pt x="105" y="255"/>
                  <a:pt x="105" y="248"/>
                </a:cubicBezTo>
                <a:lnTo>
                  <a:pt x="105" y="24"/>
                </a:lnTo>
                <a:lnTo>
                  <a:pt x="348" y="24"/>
                </a:lnTo>
                <a:cubicBezTo>
                  <a:pt x="371" y="24"/>
                  <a:pt x="389" y="43"/>
                  <a:pt x="389" y="66"/>
                </a:cubicBezTo>
                <a:lnTo>
                  <a:pt x="389" y="309"/>
                </a:lnTo>
                <a:lnTo>
                  <a:pt x="105" y="309"/>
                </a:lnTo>
                <a:lnTo>
                  <a:pt x="105" y="304"/>
                </a:lnTo>
                <a:cubicBezTo>
                  <a:pt x="105" y="298"/>
                  <a:pt x="100" y="292"/>
                  <a:pt x="93" y="292"/>
                </a:cubicBezTo>
                <a:cubicBezTo>
                  <a:pt x="86" y="292"/>
                  <a:pt x="81" y="298"/>
                  <a:pt x="81" y="304"/>
                </a:cubicBezTo>
                <a:lnTo>
                  <a:pt x="81" y="309"/>
                </a:lnTo>
                <a:lnTo>
                  <a:pt x="45" y="309"/>
                </a:lnTo>
                <a:cubicBezTo>
                  <a:pt x="20" y="309"/>
                  <a:pt x="0" y="329"/>
                  <a:pt x="0" y="354"/>
                </a:cubicBezTo>
                <a:lnTo>
                  <a:pt x="0" y="434"/>
                </a:lnTo>
                <a:cubicBezTo>
                  <a:pt x="0" y="459"/>
                  <a:pt x="20" y="479"/>
                  <a:pt x="45" y="479"/>
                </a:cubicBezTo>
                <a:lnTo>
                  <a:pt x="81" y="479"/>
                </a:lnTo>
                <a:lnTo>
                  <a:pt x="81" y="483"/>
                </a:lnTo>
                <a:cubicBezTo>
                  <a:pt x="81" y="490"/>
                  <a:pt x="86" y="495"/>
                  <a:pt x="93" y="495"/>
                </a:cubicBezTo>
                <a:cubicBezTo>
                  <a:pt x="100" y="495"/>
                  <a:pt x="105" y="490"/>
                  <a:pt x="105" y="483"/>
                </a:cubicBezTo>
                <a:lnTo>
                  <a:pt x="105" y="479"/>
                </a:lnTo>
                <a:lnTo>
                  <a:pt x="389" y="479"/>
                </a:lnTo>
                <a:lnTo>
                  <a:pt x="389" y="708"/>
                </a:lnTo>
                <a:cubicBezTo>
                  <a:pt x="378" y="699"/>
                  <a:pt x="363" y="693"/>
                  <a:pt x="348" y="693"/>
                </a:cubicBezTo>
                <a:lnTo>
                  <a:pt x="105" y="693"/>
                </a:lnTo>
                <a:lnTo>
                  <a:pt x="105" y="540"/>
                </a:lnTo>
                <a:cubicBezTo>
                  <a:pt x="105" y="534"/>
                  <a:pt x="100" y="528"/>
                  <a:pt x="93" y="528"/>
                </a:cubicBezTo>
                <a:cubicBezTo>
                  <a:pt x="86" y="528"/>
                  <a:pt x="81" y="534"/>
                  <a:pt x="81" y="540"/>
                </a:cubicBezTo>
                <a:lnTo>
                  <a:pt x="81" y="705"/>
                </a:lnTo>
                <a:cubicBezTo>
                  <a:pt x="81" y="712"/>
                  <a:pt x="86" y="718"/>
                  <a:pt x="93" y="718"/>
                </a:cubicBezTo>
                <a:lnTo>
                  <a:pt x="348" y="718"/>
                </a:lnTo>
                <a:cubicBezTo>
                  <a:pt x="371" y="718"/>
                  <a:pt x="389" y="736"/>
                  <a:pt x="389" y="759"/>
                </a:cubicBezTo>
                <a:lnTo>
                  <a:pt x="389" y="779"/>
                </a:lnTo>
                <a:lnTo>
                  <a:pt x="24" y="779"/>
                </a:lnTo>
                <a:lnTo>
                  <a:pt x="24" y="508"/>
                </a:lnTo>
                <a:cubicBezTo>
                  <a:pt x="24" y="501"/>
                  <a:pt x="19" y="495"/>
                  <a:pt x="12" y="495"/>
                </a:cubicBezTo>
                <a:cubicBezTo>
                  <a:pt x="5" y="495"/>
                  <a:pt x="0" y="501"/>
                  <a:pt x="0" y="508"/>
                </a:cubicBezTo>
                <a:lnTo>
                  <a:pt x="0" y="791"/>
                </a:lnTo>
                <a:cubicBezTo>
                  <a:pt x="0" y="799"/>
                  <a:pt x="5" y="804"/>
                  <a:pt x="12" y="804"/>
                </a:cubicBezTo>
                <a:lnTo>
                  <a:pt x="402" y="804"/>
                </a:lnTo>
                <a:lnTo>
                  <a:pt x="792" y="804"/>
                </a:lnTo>
                <a:cubicBezTo>
                  <a:pt x="799" y="804"/>
                  <a:pt x="804" y="799"/>
                  <a:pt x="804" y="791"/>
                </a:cubicBezTo>
                <a:lnTo>
                  <a:pt x="804" y="458"/>
                </a:lnTo>
                <a:cubicBezTo>
                  <a:pt x="804" y="452"/>
                  <a:pt x="799" y="446"/>
                  <a:pt x="792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D770B-CD01-EB46-A534-34FFFA925A60}"/>
              </a:ext>
            </a:extLst>
          </p:cNvPr>
          <p:cNvSpPr txBox="1"/>
          <p:nvPr/>
        </p:nvSpPr>
        <p:spPr>
          <a:xfrm>
            <a:off x="5151486" y="554909"/>
            <a:ext cx="14074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STAIRWAY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E2739-09E1-C542-A1D8-2BB7462FC2F2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B0EA1-CAE5-3C44-A038-8DB99CC4ADF0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8D69C-EF40-5349-9F43-EAE6A7D1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05" y="11423908"/>
            <a:ext cx="11884104" cy="1539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854931-A90D-A648-9300-5DC3BA51C1D8}"/>
              </a:ext>
            </a:extLst>
          </p:cNvPr>
          <p:cNvSpPr>
            <a:spLocks/>
          </p:cNvSpPr>
          <p:nvPr/>
        </p:nvSpPr>
        <p:spPr bwMode="auto">
          <a:xfrm>
            <a:off x="1564005" y="11046179"/>
            <a:ext cx="11884104" cy="377726"/>
          </a:xfrm>
          <a:custGeom>
            <a:avLst/>
            <a:gdLst>
              <a:gd name="T0" fmla="*/ 3874 w 4263"/>
              <a:gd name="T1" fmla="*/ 0 h 119"/>
              <a:gd name="T2" fmla="*/ 388 w 4263"/>
              <a:gd name="T3" fmla="*/ 0 h 119"/>
              <a:gd name="T4" fmla="*/ 0 w 4263"/>
              <a:gd name="T5" fmla="*/ 119 h 119"/>
              <a:gd name="T6" fmla="*/ 4263 w 4263"/>
              <a:gd name="T7" fmla="*/ 119 h 119"/>
              <a:gd name="T8" fmla="*/ 3874 w 4263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3" h="119">
                <a:moveTo>
                  <a:pt x="3874" y="0"/>
                </a:moveTo>
                <a:lnTo>
                  <a:pt x="388" y="0"/>
                </a:lnTo>
                <a:lnTo>
                  <a:pt x="0" y="119"/>
                </a:lnTo>
                <a:lnTo>
                  <a:pt x="4263" y="119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F1968-31D4-F145-A920-2984F5A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61" y="9522577"/>
            <a:ext cx="9681796" cy="154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DA6F3E4-6C09-484E-861D-7B8F93AFD032}"/>
              </a:ext>
            </a:extLst>
          </p:cNvPr>
          <p:cNvSpPr>
            <a:spLocks/>
          </p:cNvSpPr>
          <p:nvPr/>
        </p:nvSpPr>
        <p:spPr bwMode="auto">
          <a:xfrm>
            <a:off x="2665161" y="9148025"/>
            <a:ext cx="9681796" cy="374552"/>
          </a:xfrm>
          <a:custGeom>
            <a:avLst/>
            <a:gdLst>
              <a:gd name="T0" fmla="*/ 3084 w 3473"/>
              <a:gd name="T1" fmla="*/ 0 h 118"/>
              <a:gd name="T2" fmla="*/ 389 w 3473"/>
              <a:gd name="T3" fmla="*/ 0 h 118"/>
              <a:gd name="T4" fmla="*/ 0 w 3473"/>
              <a:gd name="T5" fmla="*/ 118 h 118"/>
              <a:gd name="T6" fmla="*/ 3473 w 3473"/>
              <a:gd name="T7" fmla="*/ 118 h 118"/>
              <a:gd name="T8" fmla="*/ 3084 w 3473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3" h="118">
                <a:moveTo>
                  <a:pt x="3084" y="0"/>
                </a:moveTo>
                <a:lnTo>
                  <a:pt x="389" y="0"/>
                </a:lnTo>
                <a:lnTo>
                  <a:pt x="0" y="118"/>
                </a:lnTo>
                <a:lnTo>
                  <a:pt x="3473" y="118"/>
                </a:lnTo>
                <a:lnTo>
                  <a:pt x="308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8DE0F-0783-B24F-BED0-ED674AF2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587" y="7624421"/>
            <a:ext cx="7512939" cy="1539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938FD7C-63FC-1648-AEEB-64A4031420CA}"/>
              </a:ext>
            </a:extLst>
          </p:cNvPr>
          <p:cNvSpPr>
            <a:spLocks/>
          </p:cNvSpPr>
          <p:nvPr/>
        </p:nvSpPr>
        <p:spPr bwMode="auto">
          <a:xfrm>
            <a:off x="3749587" y="7246695"/>
            <a:ext cx="7512939" cy="377726"/>
          </a:xfrm>
          <a:custGeom>
            <a:avLst/>
            <a:gdLst>
              <a:gd name="T0" fmla="*/ 2307 w 2695"/>
              <a:gd name="T1" fmla="*/ 0 h 119"/>
              <a:gd name="T2" fmla="*/ 390 w 2695"/>
              <a:gd name="T3" fmla="*/ 0 h 119"/>
              <a:gd name="T4" fmla="*/ 0 w 2695"/>
              <a:gd name="T5" fmla="*/ 119 h 119"/>
              <a:gd name="T6" fmla="*/ 2695 w 2695"/>
              <a:gd name="T7" fmla="*/ 119 h 119"/>
              <a:gd name="T8" fmla="*/ 2307 w 2695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5" h="119">
                <a:moveTo>
                  <a:pt x="2307" y="0"/>
                </a:moveTo>
                <a:lnTo>
                  <a:pt x="390" y="0"/>
                </a:lnTo>
                <a:lnTo>
                  <a:pt x="0" y="119"/>
                </a:lnTo>
                <a:lnTo>
                  <a:pt x="2695" y="119"/>
                </a:lnTo>
                <a:lnTo>
                  <a:pt x="230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57451-F0A0-5648-BE71-9195BE63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015" y="5704048"/>
            <a:ext cx="5344084" cy="1542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17EE27-AADF-0C49-9ED0-1868AD27CDD5}"/>
              </a:ext>
            </a:extLst>
          </p:cNvPr>
          <p:cNvSpPr>
            <a:spLocks/>
          </p:cNvSpPr>
          <p:nvPr/>
        </p:nvSpPr>
        <p:spPr bwMode="auto">
          <a:xfrm>
            <a:off x="4834015" y="5329495"/>
            <a:ext cx="5344084" cy="374552"/>
          </a:xfrm>
          <a:custGeom>
            <a:avLst/>
            <a:gdLst>
              <a:gd name="T0" fmla="*/ 1528 w 1917"/>
              <a:gd name="T1" fmla="*/ 0 h 118"/>
              <a:gd name="T2" fmla="*/ 389 w 1917"/>
              <a:gd name="T3" fmla="*/ 0 h 118"/>
              <a:gd name="T4" fmla="*/ 0 w 1917"/>
              <a:gd name="T5" fmla="*/ 118 h 118"/>
              <a:gd name="T6" fmla="*/ 1917 w 1917"/>
              <a:gd name="T7" fmla="*/ 118 h 118"/>
              <a:gd name="T8" fmla="*/ 1528 w 191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" h="118">
                <a:moveTo>
                  <a:pt x="1528" y="0"/>
                </a:moveTo>
                <a:lnTo>
                  <a:pt x="389" y="0"/>
                </a:lnTo>
                <a:lnTo>
                  <a:pt x="0" y="118"/>
                </a:lnTo>
                <a:lnTo>
                  <a:pt x="1917" y="118"/>
                </a:lnTo>
                <a:lnTo>
                  <a:pt x="1528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29D81D-B496-7147-86EC-2FE4E657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806" y="3783671"/>
            <a:ext cx="3158501" cy="15458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6FB5EDE-87A4-9644-8982-865079767DE6}"/>
              </a:ext>
            </a:extLst>
          </p:cNvPr>
          <p:cNvSpPr>
            <a:spLocks/>
          </p:cNvSpPr>
          <p:nvPr/>
        </p:nvSpPr>
        <p:spPr bwMode="auto">
          <a:xfrm>
            <a:off x="5918442" y="3617964"/>
            <a:ext cx="3166865" cy="169544"/>
          </a:xfrm>
          <a:custGeom>
            <a:avLst/>
            <a:gdLst>
              <a:gd name="T0" fmla="*/ 1528 w 1917"/>
              <a:gd name="T1" fmla="*/ 0 h 118"/>
              <a:gd name="T2" fmla="*/ 389 w 1917"/>
              <a:gd name="T3" fmla="*/ 0 h 118"/>
              <a:gd name="T4" fmla="*/ 0 w 1917"/>
              <a:gd name="T5" fmla="*/ 118 h 118"/>
              <a:gd name="T6" fmla="*/ 1917 w 1917"/>
              <a:gd name="T7" fmla="*/ 118 h 118"/>
              <a:gd name="T8" fmla="*/ 1528 w 191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" h="118">
                <a:moveTo>
                  <a:pt x="1528" y="0"/>
                </a:moveTo>
                <a:lnTo>
                  <a:pt x="389" y="0"/>
                </a:lnTo>
                <a:lnTo>
                  <a:pt x="0" y="118"/>
                </a:lnTo>
                <a:lnTo>
                  <a:pt x="1917" y="118"/>
                </a:lnTo>
                <a:lnTo>
                  <a:pt x="152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C3664-438E-504C-ABEE-4E19E630C297}"/>
              </a:ext>
            </a:extLst>
          </p:cNvPr>
          <p:cNvSpPr txBox="1"/>
          <p:nvPr/>
        </p:nvSpPr>
        <p:spPr>
          <a:xfrm>
            <a:off x="6380413" y="426419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392B1-C574-A944-87A7-D3F31419621F}"/>
              </a:ext>
            </a:extLst>
          </p:cNvPr>
          <p:cNvSpPr txBox="1"/>
          <p:nvPr/>
        </p:nvSpPr>
        <p:spPr>
          <a:xfrm>
            <a:off x="6380413" y="61769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2FFD3-A38F-0E4B-B2BE-FB5CB035A27E}"/>
              </a:ext>
            </a:extLst>
          </p:cNvPr>
          <p:cNvSpPr txBox="1"/>
          <p:nvPr/>
        </p:nvSpPr>
        <p:spPr>
          <a:xfrm>
            <a:off x="6380413" y="810594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2F7B6-EAF4-FE4A-B1BA-1C3DB4C430A5}"/>
              </a:ext>
            </a:extLst>
          </p:cNvPr>
          <p:cNvSpPr txBox="1"/>
          <p:nvPr/>
        </p:nvSpPr>
        <p:spPr>
          <a:xfrm>
            <a:off x="6380413" y="999817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06FF8-BEE4-5A4F-814C-321DF17C0323}"/>
              </a:ext>
            </a:extLst>
          </p:cNvPr>
          <p:cNvSpPr txBox="1"/>
          <p:nvPr/>
        </p:nvSpPr>
        <p:spPr>
          <a:xfrm>
            <a:off x="6380413" y="1190125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D080F02-3E4D-EA43-BED2-CECA33EE53FB}"/>
              </a:ext>
            </a:extLst>
          </p:cNvPr>
          <p:cNvSpPr txBox="1">
            <a:spLocks/>
          </p:cNvSpPr>
          <p:nvPr/>
        </p:nvSpPr>
        <p:spPr>
          <a:xfrm>
            <a:off x="14393528" y="11653077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157D619-525E-0A45-ACC2-B4BC7805BEFF}"/>
              </a:ext>
            </a:extLst>
          </p:cNvPr>
          <p:cNvSpPr txBox="1">
            <a:spLocks/>
          </p:cNvSpPr>
          <p:nvPr/>
        </p:nvSpPr>
        <p:spPr>
          <a:xfrm>
            <a:off x="13346509" y="974999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151E6E9-EE66-0546-8735-A94346BB8273}"/>
              </a:ext>
            </a:extLst>
          </p:cNvPr>
          <p:cNvSpPr txBox="1">
            <a:spLocks/>
          </p:cNvSpPr>
          <p:nvPr/>
        </p:nvSpPr>
        <p:spPr>
          <a:xfrm>
            <a:off x="12247373" y="7853591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2BF90EFF-D2AE-7043-ABF7-CD14423E481F}"/>
              </a:ext>
            </a:extLst>
          </p:cNvPr>
          <p:cNvSpPr txBox="1">
            <a:spLocks/>
          </p:cNvSpPr>
          <p:nvPr/>
        </p:nvSpPr>
        <p:spPr>
          <a:xfrm>
            <a:off x="11104373" y="592873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6F8D09-2924-8A4B-8FA0-784F2E5792AC}"/>
              </a:ext>
            </a:extLst>
          </p:cNvPr>
          <p:cNvSpPr txBox="1">
            <a:spLocks/>
          </p:cNvSpPr>
          <p:nvPr/>
        </p:nvSpPr>
        <p:spPr>
          <a:xfrm>
            <a:off x="10037573" y="4021959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58695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54C48D-FEFF-7D4F-A371-25047842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5195520"/>
            <a:ext cx="16937388" cy="1444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31F21-AD96-744C-A752-7C5EAF41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3621130"/>
            <a:ext cx="16937388" cy="144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DC26B-1B42-D148-B21C-6FD41C98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6769910"/>
            <a:ext cx="16937388" cy="1447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2444A-B4F2-E84D-B54F-E292FF54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8356997"/>
            <a:ext cx="16937388" cy="1444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00797-5440-544B-B1BF-14C55FCC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9931386"/>
            <a:ext cx="16937388" cy="14442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62C8A-8028-6840-A3FA-D630050B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11505776"/>
            <a:ext cx="16937388" cy="1447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700758E-A39B-B447-A1EF-DFCBD27C2A6D}"/>
              </a:ext>
            </a:extLst>
          </p:cNvPr>
          <p:cNvSpPr>
            <a:spLocks/>
          </p:cNvSpPr>
          <p:nvPr/>
        </p:nvSpPr>
        <p:spPr bwMode="auto">
          <a:xfrm>
            <a:off x="2129872" y="11505776"/>
            <a:ext cx="10636655" cy="1447423"/>
          </a:xfrm>
          <a:custGeom>
            <a:avLst/>
            <a:gdLst>
              <a:gd name="T0" fmla="*/ 3351 w 3351"/>
              <a:gd name="T1" fmla="*/ 456 h 456"/>
              <a:gd name="T2" fmla="*/ 0 w 3351"/>
              <a:gd name="T3" fmla="*/ 456 h 456"/>
              <a:gd name="T4" fmla="*/ 255 w 3351"/>
              <a:gd name="T5" fmla="*/ 0 h 456"/>
              <a:gd name="T6" fmla="*/ 3091 w 3351"/>
              <a:gd name="T7" fmla="*/ 0 h 456"/>
              <a:gd name="T8" fmla="*/ 3351 w 33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1" h="456">
                <a:moveTo>
                  <a:pt x="3351" y="456"/>
                </a:moveTo>
                <a:lnTo>
                  <a:pt x="0" y="456"/>
                </a:lnTo>
                <a:lnTo>
                  <a:pt x="255" y="0"/>
                </a:lnTo>
                <a:lnTo>
                  <a:pt x="3091" y="0"/>
                </a:lnTo>
                <a:lnTo>
                  <a:pt x="3351" y="45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C5EA97-250F-294D-A3BF-EC0B3AF411F9}"/>
              </a:ext>
            </a:extLst>
          </p:cNvPr>
          <p:cNvSpPr>
            <a:spLocks/>
          </p:cNvSpPr>
          <p:nvPr/>
        </p:nvSpPr>
        <p:spPr bwMode="auto">
          <a:xfrm>
            <a:off x="3018640" y="9931386"/>
            <a:ext cx="8852770" cy="1444248"/>
          </a:xfrm>
          <a:custGeom>
            <a:avLst/>
            <a:gdLst>
              <a:gd name="T0" fmla="*/ 2789 w 2789"/>
              <a:gd name="T1" fmla="*/ 455 h 455"/>
              <a:gd name="T2" fmla="*/ 0 w 2789"/>
              <a:gd name="T3" fmla="*/ 455 h 455"/>
              <a:gd name="T4" fmla="*/ 260 w 2789"/>
              <a:gd name="T5" fmla="*/ 0 h 455"/>
              <a:gd name="T6" fmla="*/ 2529 w 2789"/>
              <a:gd name="T7" fmla="*/ 0 h 455"/>
              <a:gd name="T8" fmla="*/ 2789 w 2789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455">
                <a:moveTo>
                  <a:pt x="2789" y="455"/>
                </a:moveTo>
                <a:lnTo>
                  <a:pt x="0" y="455"/>
                </a:lnTo>
                <a:lnTo>
                  <a:pt x="260" y="0"/>
                </a:lnTo>
                <a:lnTo>
                  <a:pt x="2529" y="0"/>
                </a:lnTo>
                <a:lnTo>
                  <a:pt x="2789" y="4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74237C5-5FBC-E445-ACFE-95F01553F980}"/>
              </a:ext>
            </a:extLst>
          </p:cNvPr>
          <p:cNvSpPr>
            <a:spLocks/>
          </p:cNvSpPr>
          <p:nvPr/>
        </p:nvSpPr>
        <p:spPr bwMode="auto">
          <a:xfrm>
            <a:off x="3913758" y="8356997"/>
            <a:ext cx="7056188" cy="1444248"/>
          </a:xfrm>
          <a:custGeom>
            <a:avLst/>
            <a:gdLst>
              <a:gd name="T0" fmla="*/ 2223 w 2223"/>
              <a:gd name="T1" fmla="*/ 455 h 455"/>
              <a:gd name="T2" fmla="*/ 0 w 2223"/>
              <a:gd name="T3" fmla="*/ 455 h 455"/>
              <a:gd name="T4" fmla="*/ 260 w 2223"/>
              <a:gd name="T5" fmla="*/ 0 h 455"/>
              <a:gd name="T6" fmla="*/ 1963 w 2223"/>
              <a:gd name="T7" fmla="*/ 0 h 455"/>
              <a:gd name="T8" fmla="*/ 2223 w 2223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455">
                <a:moveTo>
                  <a:pt x="2223" y="455"/>
                </a:moveTo>
                <a:lnTo>
                  <a:pt x="0" y="455"/>
                </a:lnTo>
                <a:lnTo>
                  <a:pt x="260" y="0"/>
                </a:lnTo>
                <a:lnTo>
                  <a:pt x="1963" y="0"/>
                </a:lnTo>
                <a:lnTo>
                  <a:pt x="2223" y="4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D78D03-075D-9748-B827-7D5E14FF1CA6}"/>
              </a:ext>
            </a:extLst>
          </p:cNvPr>
          <p:cNvSpPr>
            <a:spLocks/>
          </p:cNvSpPr>
          <p:nvPr/>
        </p:nvSpPr>
        <p:spPr bwMode="auto">
          <a:xfrm>
            <a:off x="4815223" y="6769910"/>
            <a:ext cx="5250082" cy="1447423"/>
          </a:xfrm>
          <a:custGeom>
            <a:avLst/>
            <a:gdLst>
              <a:gd name="T0" fmla="*/ 1654 w 1654"/>
              <a:gd name="T1" fmla="*/ 456 h 456"/>
              <a:gd name="T2" fmla="*/ 0 w 1654"/>
              <a:gd name="T3" fmla="*/ 456 h 456"/>
              <a:gd name="T4" fmla="*/ 260 w 1654"/>
              <a:gd name="T5" fmla="*/ 0 h 456"/>
              <a:gd name="T6" fmla="*/ 1394 w 1654"/>
              <a:gd name="T7" fmla="*/ 0 h 456"/>
              <a:gd name="T8" fmla="*/ 1654 w 1654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4" h="456">
                <a:moveTo>
                  <a:pt x="1654" y="456"/>
                </a:moveTo>
                <a:lnTo>
                  <a:pt x="0" y="456"/>
                </a:lnTo>
                <a:lnTo>
                  <a:pt x="260" y="0"/>
                </a:lnTo>
                <a:lnTo>
                  <a:pt x="1394" y="0"/>
                </a:lnTo>
                <a:lnTo>
                  <a:pt x="1654" y="4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28CE405-8650-4646-87BE-8F993903B8EF}"/>
              </a:ext>
            </a:extLst>
          </p:cNvPr>
          <p:cNvSpPr>
            <a:spLocks/>
          </p:cNvSpPr>
          <p:nvPr/>
        </p:nvSpPr>
        <p:spPr bwMode="auto">
          <a:xfrm>
            <a:off x="5719861" y="5195520"/>
            <a:ext cx="3450327" cy="1444248"/>
          </a:xfrm>
          <a:custGeom>
            <a:avLst/>
            <a:gdLst>
              <a:gd name="T0" fmla="*/ 1087 w 1087"/>
              <a:gd name="T1" fmla="*/ 455 h 455"/>
              <a:gd name="T2" fmla="*/ 0 w 1087"/>
              <a:gd name="T3" fmla="*/ 455 h 455"/>
              <a:gd name="T4" fmla="*/ 260 w 1087"/>
              <a:gd name="T5" fmla="*/ 0 h 455"/>
              <a:gd name="T6" fmla="*/ 827 w 1087"/>
              <a:gd name="T7" fmla="*/ 0 h 455"/>
              <a:gd name="T8" fmla="*/ 1087 w 1087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455">
                <a:moveTo>
                  <a:pt x="1087" y="455"/>
                </a:moveTo>
                <a:lnTo>
                  <a:pt x="0" y="455"/>
                </a:lnTo>
                <a:lnTo>
                  <a:pt x="260" y="0"/>
                </a:lnTo>
                <a:lnTo>
                  <a:pt x="827" y="0"/>
                </a:lnTo>
                <a:lnTo>
                  <a:pt x="1087" y="4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02A082A-750A-0A4E-B4C1-0FFCEEDD8C54}"/>
              </a:ext>
            </a:extLst>
          </p:cNvPr>
          <p:cNvSpPr>
            <a:spLocks/>
          </p:cNvSpPr>
          <p:nvPr/>
        </p:nvSpPr>
        <p:spPr bwMode="auto">
          <a:xfrm>
            <a:off x="6614977" y="3621130"/>
            <a:ext cx="1650570" cy="1444248"/>
          </a:xfrm>
          <a:custGeom>
            <a:avLst/>
            <a:gdLst>
              <a:gd name="T0" fmla="*/ 520 w 520"/>
              <a:gd name="T1" fmla="*/ 455 h 455"/>
              <a:gd name="T2" fmla="*/ 0 w 520"/>
              <a:gd name="T3" fmla="*/ 455 h 455"/>
              <a:gd name="T4" fmla="*/ 260 w 520"/>
              <a:gd name="T5" fmla="*/ 0 h 455"/>
              <a:gd name="T6" fmla="*/ 520 w 520"/>
              <a:gd name="T7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455">
                <a:moveTo>
                  <a:pt x="520" y="455"/>
                </a:moveTo>
                <a:lnTo>
                  <a:pt x="0" y="455"/>
                </a:lnTo>
                <a:lnTo>
                  <a:pt x="260" y="0"/>
                </a:lnTo>
                <a:lnTo>
                  <a:pt x="520" y="4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014E749C-EF31-7548-A044-7DB415C5FA2B}"/>
              </a:ext>
            </a:extLst>
          </p:cNvPr>
          <p:cNvSpPr>
            <a:spLocks/>
          </p:cNvSpPr>
          <p:nvPr/>
        </p:nvSpPr>
        <p:spPr bwMode="auto">
          <a:xfrm>
            <a:off x="6614977" y="3621130"/>
            <a:ext cx="825285" cy="1444248"/>
          </a:xfrm>
          <a:custGeom>
            <a:avLst/>
            <a:gdLst>
              <a:gd name="T0" fmla="*/ 260 w 260"/>
              <a:gd name="T1" fmla="*/ 0 h 455"/>
              <a:gd name="T2" fmla="*/ 260 w 260"/>
              <a:gd name="T3" fmla="*/ 455 h 455"/>
              <a:gd name="T4" fmla="*/ 0 w 260"/>
              <a:gd name="T5" fmla="*/ 455 h 455"/>
              <a:gd name="T6" fmla="*/ 260 w 260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" h="455">
                <a:moveTo>
                  <a:pt x="260" y="0"/>
                </a:moveTo>
                <a:lnTo>
                  <a:pt x="260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82A59E2E-3E4F-C446-99AA-8787387E8468}"/>
              </a:ext>
            </a:extLst>
          </p:cNvPr>
          <p:cNvSpPr>
            <a:spLocks/>
          </p:cNvSpPr>
          <p:nvPr/>
        </p:nvSpPr>
        <p:spPr bwMode="auto">
          <a:xfrm>
            <a:off x="5719861" y="5195520"/>
            <a:ext cx="1720402" cy="1444248"/>
          </a:xfrm>
          <a:custGeom>
            <a:avLst/>
            <a:gdLst>
              <a:gd name="T0" fmla="*/ 260 w 542"/>
              <a:gd name="T1" fmla="*/ 0 h 455"/>
              <a:gd name="T2" fmla="*/ 542 w 542"/>
              <a:gd name="T3" fmla="*/ 0 h 455"/>
              <a:gd name="T4" fmla="*/ 542 w 542"/>
              <a:gd name="T5" fmla="*/ 455 h 455"/>
              <a:gd name="T6" fmla="*/ 0 w 542"/>
              <a:gd name="T7" fmla="*/ 455 h 455"/>
              <a:gd name="T8" fmla="*/ 260 w 542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455">
                <a:moveTo>
                  <a:pt x="260" y="0"/>
                </a:moveTo>
                <a:lnTo>
                  <a:pt x="542" y="0"/>
                </a:lnTo>
                <a:lnTo>
                  <a:pt x="542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050A587-AF07-7F46-A1DD-6B2933E2F8D4}"/>
              </a:ext>
            </a:extLst>
          </p:cNvPr>
          <p:cNvSpPr>
            <a:spLocks/>
          </p:cNvSpPr>
          <p:nvPr/>
        </p:nvSpPr>
        <p:spPr bwMode="auto">
          <a:xfrm>
            <a:off x="4815223" y="6769910"/>
            <a:ext cx="2625042" cy="1447423"/>
          </a:xfrm>
          <a:custGeom>
            <a:avLst/>
            <a:gdLst>
              <a:gd name="T0" fmla="*/ 260 w 827"/>
              <a:gd name="T1" fmla="*/ 0 h 456"/>
              <a:gd name="T2" fmla="*/ 827 w 827"/>
              <a:gd name="T3" fmla="*/ 0 h 456"/>
              <a:gd name="T4" fmla="*/ 827 w 827"/>
              <a:gd name="T5" fmla="*/ 456 h 456"/>
              <a:gd name="T6" fmla="*/ 0 w 827"/>
              <a:gd name="T7" fmla="*/ 456 h 456"/>
              <a:gd name="T8" fmla="*/ 260 w 827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456">
                <a:moveTo>
                  <a:pt x="260" y="0"/>
                </a:moveTo>
                <a:lnTo>
                  <a:pt x="827" y="0"/>
                </a:lnTo>
                <a:lnTo>
                  <a:pt x="827" y="456"/>
                </a:lnTo>
                <a:lnTo>
                  <a:pt x="0" y="456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9894C76A-C5ED-0F4B-BA4B-6A0B638A40B2}"/>
              </a:ext>
            </a:extLst>
          </p:cNvPr>
          <p:cNvSpPr>
            <a:spLocks/>
          </p:cNvSpPr>
          <p:nvPr/>
        </p:nvSpPr>
        <p:spPr bwMode="auto">
          <a:xfrm>
            <a:off x="3913758" y="8356997"/>
            <a:ext cx="3526507" cy="1444248"/>
          </a:xfrm>
          <a:custGeom>
            <a:avLst/>
            <a:gdLst>
              <a:gd name="T0" fmla="*/ 260 w 1111"/>
              <a:gd name="T1" fmla="*/ 0 h 455"/>
              <a:gd name="T2" fmla="*/ 1111 w 1111"/>
              <a:gd name="T3" fmla="*/ 0 h 455"/>
              <a:gd name="T4" fmla="*/ 1111 w 1111"/>
              <a:gd name="T5" fmla="*/ 455 h 455"/>
              <a:gd name="T6" fmla="*/ 0 w 1111"/>
              <a:gd name="T7" fmla="*/ 455 h 455"/>
              <a:gd name="T8" fmla="*/ 260 w 1111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455">
                <a:moveTo>
                  <a:pt x="260" y="0"/>
                </a:moveTo>
                <a:lnTo>
                  <a:pt x="1111" y="0"/>
                </a:lnTo>
                <a:lnTo>
                  <a:pt x="1111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BF2CF469-32B9-FF49-8DA1-B4B125C7F16A}"/>
              </a:ext>
            </a:extLst>
          </p:cNvPr>
          <p:cNvSpPr>
            <a:spLocks/>
          </p:cNvSpPr>
          <p:nvPr/>
        </p:nvSpPr>
        <p:spPr bwMode="auto">
          <a:xfrm>
            <a:off x="3018640" y="9931386"/>
            <a:ext cx="4421624" cy="1444248"/>
          </a:xfrm>
          <a:custGeom>
            <a:avLst/>
            <a:gdLst>
              <a:gd name="T0" fmla="*/ 260 w 1393"/>
              <a:gd name="T1" fmla="*/ 0 h 455"/>
              <a:gd name="T2" fmla="*/ 1393 w 1393"/>
              <a:gd name="T3" fmla="*/ 0 h 455"/>
              <a:gd name="T4" fmla="*/ 1393 w 1393"/>
              <a:gd name="T5" fmla="*/ 455 h 455"/>
              <a:gd name="T6" fmla="*/ 0 w 1393"/>
              <a:gd name="T7" fmla="*/ 455 h 455"/>
              <a:gd name="T8" fmla="*/ 260 w 1393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3" h="455">
                <a:moveTo>
                  <a:pt x="260" y="0"/>
                </a:moveTo>
                <a:lnTo>
                  <a:pt x="1393" y="0"/>
                </a:lnTo>
                <a:lnTo>
                  <a:pt x="1393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41221F03-8677-6D49-91DC-06CDAA0AAD7F}"/>
              </a:ext>
            </a:extLst>
          </p:cNvPr>
          <p:cNvSpPr>
            <a:spLocks/>
          </p:cNvSpPr>
          <p:nvPr/>
        </p:nvSpPr>
        <p:spPr bwMode="auto">
          <a:xfrm>
            <a:off x="2129871" y="11505776"/>
            <a:ext cx="5310393" cy="1447423"/>
          </a:xfrm>
          <a:custGeom>
            <a:avLst/>
            <a:gdLst>
              <a:gd name="T0" fmla="*/ 255 w 1673"/>
              <a:gd name="T1" fmla="*/ 0 h 456"/>
              <a:gd name="T2" fmla="*/ 1673 w 1673"/>
              <a:gd name="T3" fmla="*/ 0 h 456"/>
              <a:gd name="T4" fmla="*/ 1673 w 1673"/>
              <a:gd name="T5" fmla="*/ 456 h 456"/>
              <a:gd name="T6" fmla="*/ 0 w 1673"/>
              <a:gd name="T7" fmla="*/ 456 h 456"/>
              <a:gd name="T8" fmla="*/ 255 w 1673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3" h="456">
                <a:moveTo>
                  <a:pt x="255" y="0"/>
                </a:moveTo>
                <a:lnTo>
                  <a:pt x="1673" y="0"/>
                </a:lnTo>
                <a:lnTo>
                  <a:pt x="1673" y="456"/>
                </a:lnTo>
                <a:lnTo>
                  <a:pt x="0" y="456"/>
                </a:lnTo>
                <a:lnTo>
                  <a:pt x="2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B1D98-1334-2949-9279-01F790B28EA3}"/>
              </a:ext>
            </a:extLst>
          </p:cNvPr>
          <p:cNvSpPr txBox="1"/>
          <p:nvPr/>
        </p:nvSpPr>
        <p:spPr>
          <a:xfrm>
            <a:off x="5730974" y="554909"/>
            <a:ext cx="129157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6-LEVEL PYRAMID DIAGRAM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94EBB6-92F6-7549-AC42-94171A74BAC4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02E3EE-3AA8-B448-AA6B-25FB087701E9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578C45-7661-1B4C-9529-6795FB26E03D}"/>
              </a:ext>
            </a:extLst>
          </p:cNvPr>
          <p:cNvSpPr/>
          <p:nvPr/>
        </p:nvSpPr>
        <p:spPr>
          <a:xfrm>
            <a:off x="6788987" y="11851624"/>
            <a:ext cx="128432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061BC2-014F-BD4D-BD9D-E0FDAFCA315F}"/>
              </a:ext>
            </a:extLst>
          </p:cNvPr>
          <p:cNvSpPr/>
          <p:nvPr/>
        </p:nvSpPr>
        <p:spPr>
          <a:xfrm>
            <a:off x="6732882" y="10275823"/>
            <a:ext cx="139653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06C311-3042-364B-B3F5-FF5F8AE987DC}"/>
              </a:ext>
            </a:extLst>
          </p:cNvPr>
          <p:cNvSpPr/>
          <p:nvPr/>
        </p:nvSpPr>
        <p:spPr>
          <a:xfrm>
            <a:off x="6813032" y="8691975"/>
            <a:ext cx="123623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15%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BE3FD9-4426-8543-B481-40088943F4D2}"/>
              </a:ext>
            </a:extLst>
          </p:cNvPr>
          <p:cNvSpPr/>
          <p:nvPr/>
        </p:nvSpPr>
        <p:spPr>
          <a:xfrm>
            <a:off x="6785780" y="7096754"/>
            <a:ext cx="129073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41%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FDA551-6CD0-0E4E-B0FB-DF71C3819B81}"/>
              </a:ext>
            </a:extLst>
          </p:cNvPr>
          <p:cNvSpPr/>
          <p:nvPr/>
        </p:nvSpPr>
        <p:spPr>
          <a:xfrm>
            <a:off x="6911616" y="5544719"/>
            <a:ext cx="103906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9%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4829E5-99F1-074E-B1B4-3FCF437C36CE}"/>
              </a:ext>
            </a:extLst>
          </p:cNvPr>
          <p:cNvSpPr/>
          <p:nvPr/>
        </p:nvSpPr>
        <p:spPr>
          <a:xfrm>
            <a:off x="6980543" y="4187133"/>
            <a:ext cx="90120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5" name="Freeform 928">
            <a:extLst>
              <a:ext uri="{FF2B5EF4-FFF2-40B4-BE49-F238E27FC236}">
                <a16:creationId xmlns:a16="http://schemas.microsoft.com/office/drawing/2014/main" id="{7AE1C3EB-9BEE-EA44-BE98-3332B3D2B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150" y="3850902"/>
            <a:ext cx="984704" cy="984704"/>
          </a:xfrm>
          <a:custGeom>
            <a:avLst/>
            <a:gdLst>
              <a:gd name="T0" fmla="*/ 243708 w 296503"/>
              <a:gd name="T1" fmla="*/ 288897 h 296502"/>
              <a:gd name="T2" fmla="*/ 23452 w 296503"/>
              <a:gd name="T3" fmla="*/ 157560 h 296502"/>
              <a:gd name="T4" fmla="*/ 30337 w 296503"/>
              <a:gd name="T5" fmla="*/ 163933 h 296502"/>
              <a:gd name="T6" fmla="*/ 22306 w 296503"/>
              <a:gd name="T7" fmla="*/ 160746 h 296502"/>
              <a:gd name="T8" fmla="*/ 31483 w 296503"/>
              <a:gd name="T9" fmla="*/ 112757 h 296502"/>
              <a:gd name="T10" fmla="*/ 26896 w 296503"/>
              <a:gd name="T11" fmla="*/ 108345 h 296502"/>
              <a:gd name="T12" fmla="*/ 155120 w 296503"/>
              <a:gd name="T13" fmla="*/ 210338 h 296502"/>
              <a:gd name="T14" fmla="*/ 123301 w 296503"/>
              <a:gd name="T15" fmla="*/ 212148 h 296502"/>
              <a:gd name="T16" fmla="*/ 118961 w 296503"/>
              <a:gd name="T17" fmla="*/ 232422 h 296502"/>
              <a:gd name="T18" fmla="*/ 176453 w 296503"/>
              <a:gd name="T19" fmla="*/ 264642 h 296502"/>
              <a:gd name="T20" fmla="*/ 233222 w 296503"/>
              <a:gd name="T21" fmla="*/ 167981 h 296502"/>
              <a:gd name="T22" fmla="*/ 221651 w 296503"/>
              <a:gd name="T23" fmla="*/ 166533 h 296502"/>
              <a:gd name="T24" fmla="*/ 200679 w 296503"/>
              <a:gd name="T25" fmla="*/ 162188 h 296502"/>
              <a:gd name="T26" fmla="*/ 176092 w 296503"/>
              <a:gd name="T27" fmla="*/ 161827 h 296502"/>
              <a:gd name="T28" fmla="*/ 164160 w 296503"/>
              <a:gd name="T29" fmla="*/ 99195 h 296502"/>
              <a:gd name="T30" fmla="*/ 275272 w 296503"/>
              <a:gd name="T31" fmla="*/ 133950 h 296502"/>
              <a:gd name="T32" fmla="*/ 266080 w 296503"/>
              <a:gd name="T33" fmla="*/ 91942 h 296502"/>
              <a:gd name="T34" fmla="*/ 30337 w 296503"/>
              <a:gd name="T35" fmla="*/ 62317 h 296502"/>
              <a:gd name="T36" fmla="*/ 26896 w 296503"/>
              <a:gd name="T37" fmla="*/ 69752 h 296502"/>
              <a:gd name="T38" fmla="*/ 23452 w 296503"/>
              <a:gd name="T39" fmla="*/ 62317 h 296502"/>
              <a:gd name="T40" fmla="*/ 213140 w 296503"/>
              <a:gd name="T41" fmla="*/ 77872 h 296502"/>
              <a:gd name="T42" fmla="*/ 204128 w 296503"/>
              <a:gd name="T43" fmla="*/ 136633 h 296502"/>
              <a:gd name="T44" fmla="*/ 112925 w 296503"/>
              <a:gd name="T45" fmla="*/ 58406 h 296502"/>
              <a:gd name="T46" fmla="*/ 112925 w 296503"/>
              <a:gd name="T47" fmla="*/ 169077 h 296502"/>
              <a:gd name="T48" fmla="*/ 132752 w 296503"/>
              <a:gd name="T49" fmla="*/ 178090 h 296502"/>
              <a:gd name="T50" fmla="*/ 84444 w 296503"/>
              <a:gd name="T51" fmla="*/ 77872 h 296502"/>
              <a:gd name="T52" fmla="*/ 54238 w 296503"/>
              <a:gd name="T53" fmla="*/ 216493 h 296502"/>
              <a:gd name="T54" fmla="*/ 146081 w 296503"/>
              <a:gd name="T55" fmla="*/ 204545 h 296502"/>
              <a:gd name="T56" fmla="*/ 181877 w 296503"/>
              <a:gd name="T57" fmla="*/ 105712 h 296502"/>
              <a:gd name="T58" fmla="*/ 211527 w 296503"/>
              <a:gd name="T59" fmla="*/ 149155 h 296502"/>
              <a:gd name="T60" fmla="*/ 252386 w 296503"/>
              <a:gd name="T61" fmla="*/ 176670 h 296502"/>
              <a:gd name="T62" fmla="*/ 270465 w 296503"/>
              <a:gd name="T63" fmla="*/ 216493 h 296502"/>
              <a:gd name="T64" fmla="*/ 270465 w 296503"/>
              <a:gd name="T65" fmla="*/ 9051 h 296502"/>
              <a:gd name="T66" fmla="*/ 248047 w 296503"/>
              <a:gd name="T67" fmla="*/ 153499 h 296502"/>
              <a:gd name="T68" fmla="*/ 54238 w 296503"/>
              <a:gd name="T69" fmla="*/ 9051 h 296502"/>
              <a:gd name="T70" fmla="*/ 9040 w 296503"/>
              <a:gd name="T71" fmla="*/ 198391 h 296502"/>
              <a:gd name="T72" fmla="*/ 45199 w 296503"/>
              <a:gd name="T73" fmla="*/ 9051 h 296502"/>
              <a:gd name="T74" fmla="*/ 270465 w 296503"/>
              <a:gd name="T75" fmla="*/ 0 h 296502"/>
              <a:gd name="T76" fmla="*/ 270465 w 296503"/>
              <a:gd name="T77" fmla="*/ 225543 h 296502"/>
              <a:gd name="T78" fmla="*/ 248047 w 296503"/>
              <a:gd name="T79" fmla="*/ 297586 h 296502"/>
              <a:gd name="T80" fmla="*/ 171753 w 296503"/>
              <a:gd name="T81" fmla="*/ 272969 h 296502"/>
              <a:gd name="T82" fmla="*/ 96905 w 296503"/>
              <a:gd name="T83" fmla="*/ 244006 h 296502"/>
              <a:gd name="T84" fmla="*/ 90035 w 296503"/>
              <a:gd name="T85" fmla="*/ 225543 h 296502"/>
              <a:gd name="T86" fmla="*/ 0 w 296503"/>
              <a:gd name="T87" fmla="*/ 27152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6" name="Freeform 936">
            <a:extLst>
              <a:ext uri="{FF2B5EF4-FFF2-40B4-BE49-F238E27FC236}">
                <a16:creationId xmlns:a16="http://schemas.microsoft.com/office/drawing/2014/main" id="{88EDA388-E356-EA4B-9ABA-BA4CE3D0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45" y="5437087"/>
            <a:ext cx="984704" cy="984704"/>
          </a:xfrm>
          <a:custGeom>
            <a:avLst/>
            <a:gdLst>
              <a:gd name="T0" fmla="*/ 165980 w 296503"/>
              <a:gd name="T1" fmla="*/ 229502 h 296053"/>
              <a:gd name="T2" fmla="*/ 158764 w 296503"/>
              <a:gd name="T3" fmla="*/ 232044 h 296053"/>
              <a:gd name="T4" fmla="*/ 135671 w 296503"/>
              <a:gd name="T5" fmla="*/ 242210 h 296053"/>
              <a:gd name="T6" fmla="*/ 137836 w 296503"/>
              <a:gd name="T7" fmla="*/ 253104 h 296053"/>
              <a:gd name="T8" fmla="*/ 120877 w 296503"/>
              <a:gd name="T9" fmla="*/ 272347 h 296053"/>
              <a:gd name="T10" fmla="*/ 232012 w 296503"/>
              <a:gd name="T11" fmla="*/ 289413 h 296053"/>
              <a:gd name="T12" fmla="*/ 226960 w 296503"/>
              <a:gd name="T13" fmla="*/ 243299 h 296053"/>
              <a:gd name="T14" fmla="*/ 221908 w 296503"/>
              <a:gd name="T15" fmla="*/ 238216 h 296053"/>
              <a:gd name="T16" fmla="*/ 194124 w 296503"/>
              <a:gd name="T17" fmla="*/ 204449 h 296053"/>
              <a:gd name="T18" fmla="*/ 57011 w 296503"/>
              <a:gd name="T19" fmla="*/ 177580 h 296053"/>
              <a:gd name="T20" fmla="*/ 56651 w 296503"/>
              <a:gd name="T21" fmla="*/ 189562 h 296053"/>
              <a:gd name="T22" fmla="*/ 45105 w 296503"/>
              <a:gd name="T23" fmla="*/ 189925 h 296053"/>
              <a:gd name="T24" fmla="*/ 45105 w 296503"/>
              <a:gd name="T25" fmla="*/ 262542 h 296053"/>
              <a:gd name="T26" fmla="*/ 127734 w 296503"/>
              <a:gd name="T27" fmla="*/ 248383 h 296053"/>
              <a:gd name="T28" fmla="*/ 149383 w 296503"/>
              <a:gd name="T29" fmla="*/ 219335 h 296053"/>
              <a:gd name="T30" fmla="*/ 188351 w 296503"/>
              <a:gd name="T31" fmla="*/ 196098 h 296053"/>
              <a:gd name="T32" fmla="*/ 166341 w 296503"/>
              <a:gd name="T33" fmla="*/ 168865 h 296053"/>
              <a:gd name="T34" fmla="*/ 146857 w 296503"/>
              <a:gd name="T35" fmla="*/ 175402 h 296053"/>
              <a:gd name="T36" fmla="*/ 100671 w 296503"/>
              <a:gd name="T37" fmla="*/ 133284 h 296053"/>
              <a:gd name="T38" fmla="*/ 112578 w 296503"/>
              <a:gd name="T39" fmla="*/ 125658 h 296053"/>
              <a:gd name="T40" fmla="*/ 166341 w 296503"/>
              <a:gd name="T41" fmla="*/ 159789 h 296053"/>
              <a:gd name="T42" fmla="*/ 224795 w 296503"/>
              <a:gd name="T43" fmla="*/ 128926 h 296053"/>
              <a:gd name="T44" fmla="*/ 168506 w 296503"/>
              <a:gd name="T45" fmla="*/ 63569 h 296053"/>
              <a:gd name="T46" fmla="*/ 197372 w 296503"/>
              <a:gd name="T47" fmla="*/ 187383 h 296053"/>
              <a:gd name="T48" fmla="*/ 197372 w 296503"/>
              <a:gd name="T49" fmla="*/ 195735 h 296053"/>
              <a:gd name="T50" fmla="*/ 231290 w 296503"/>
              <a:gd name="T51" fmla="*/ 233859 h 296053"/>
              <a:gd name="T52" fmla="*/ 232012 w 296503"/>
              <a:gd name="T53" fmla="*/ 298489 h 296053"/>
              <a:gd name="T54" fmla="*/ 111856 w 296503"/>
              <a:gd name="T55" fmla="*/ 272347 h 296053"/>
              <a:gd name="T56" fmla="*/ 45105 w 296503"/>
              <a:gd name="T57" fmla="*/ 271620 h 296053"/>
              <a:gd name="T58" fmla="*/ 48351 w 296503"/>
              <a:gd name="T59" fmla="*/ 181211 h 296053"/>
              <a:gd name="T60" fmla="*/ 100671 w 296503"/>
              <a:gd name="T61" fmla="*/ 124569 h 296053"/>
              <a:gd name="T62" fmla="*/ 168506 w 296503"/>
              <a:gd name="T63" fmla="*/ 63569 h 296053"/>
              <a:gd name="T64" fmla="*/ 172143 w 296503"/>
              <a:gd name="T65" fmla="*/ 1359 h 296053"/>
              <a:gd name="T66" fmla="*/ 256734 w 296503"/>
              <a:gd name="T67" fmla="*/ 36505 h 296053"/>
              <a:gd name="T68" fmla="*/ 261073 w 296503"/>
              <a:gd name="T69" fmla="*/ 90495 h 296053"/>
              <a:gd name="T70" fmla="*/ 297584 w 296503"/>
              <a:gd name="T71" fmla="*/ 128904 h 296053"/>
              <a:gd name="T72" fmla="*/ 261073 w 296503"/>
              <a:gd name="T73" fmla="*/ 167312 h 296053"/>
              <a:gd name="T74" fmla="*/ 256734 w 296503"/>
              <a:gd name="T75" fmla="*/ 221664 h 296053"/>
              <a:gd name="T76" fmla="*/ 236852 w 296503"/>
              <a:gd name="T77" fmla="*/ 216953 h 296053"/>
              <a:gd name="T78" fmla="*/ 252035 w 296503"/>
              <a:gd name="T79" fmla="*/ 212605 h 296053"/>
              <a:gd name="T80" fmla="*/ 253481 w 296503"/>
              <a:gd name="T81" fmla="*/ 162238 h 296053"/>
              <a:gd name="T82" fmla="*/ 253481 w 296503"/>
              <a:gd name="T83" fmla="*/ 95567 h 296053"/>
              <a:gd name="T84" fmla="*/ 252035 w 296503"/>
              <a:gd name="T85" fmla="*/ 45564 h 296053"/>
              <a:gd name="T86" fmla="*/ 202148 w 296503"/>
              <a:gd name="T87" fmla="*/ 44114 h 296053"/>
              <a:gd name="T88" fmla="*/ 135630 w 296503"/>
              <a:gd name="T89" fmla="*/ 44114 h 296053"/>
              <a:gd name="T90" fmla="*/ 85744 w 296503"/>
              <a:gd name="T91" fmla="*/ 45564 h 296053"/>
              <a:gd name="T92" fmla="*/ 84298 w 296503"/>
              <a:gd name="T93" fmla="*/ 95567 h 296053"/>
              <a:gd name="T94" fmla="*/ 54294 w 296503"/>
              <a:gd name="T95" fmla="*/ 132165 h 296053"/>
              <a:gd name="T96" fmla="*/ 48147 w 296503"/>
              <a:gd name="T97" fmla="*/ 138323 h 296053"/>
              <a:gd name="T98" fmla="*/ 41639 w 296503"/>
              <a:gd name="T99" fmla="*/ 125642 h 296053"/>
              <a:gd name="T100" fmla="*/ 76707 w 296503"/>
              <a:gd name="T101" fmla="*/ 40853 h 296053"/>
              <a:gd name="T102" fmla="*/ 130932 w 296503"/>
              <a:gd name="T103" fmla="*/ 36505 h 29605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3" h="296053">
                <a:moveTo>
                  <a:pt x="193419" y="202780"/>
                </a:moveTo>
                <a:cubicBezTo>
                  <a:pt x="179398" y="202780"/>
                  <a:pt x="167175" y="213584"/>
                  <a:pt x="165377" y="227629"/>
                </a:cubicBezTo>
                <a:cubicBezTo>
                  <a:pt x="165377" y="229069"/>
                  <a:pt x="164299" y="230510"/>
                  <a:pt x="162501" y="231230"/>
                </a:cubicBezTo>
                <a:cubicBezTo>
                  <a:pt x="161063" y="231590"/>
                  <a:pt x="159266" y="231230"/>
                  <a:pt x="158187" y="230150"/>
                </a:cubicBezTo>
                <a:cubicBezTo>
                  <a:pt x="155671" y="227989"/>
                  <a:pt x="152075" y="226548"/>
                  <a:pt x="148840" y="226548"/>
                </a:cubicBezTo>
                <a:cubicBezTo>
                  <a:pt x="141290" y="226548"/>
                  <a:pt x="135178" y="232670"/>
                  <a:pt x="135178" y="240233"/>
                </a:cubicBezTo>
                <a:cubicBezTo>
                  <a:pt x="135178" y="242754"/>
                  <a:pt x="135897" y="244915"/>
                  <a:pt x="136976" y="246715"/>
                </a:cubicBezTo>
                <a:cubicBezTo>
                  <a:pt x="137695" y="248156"/>
                  <a:pt x="137695" y="249596"/>
                  <a:pt x="137335" y="251037"/>
                </a:cubicBezTo>
                <a:cubicBezTo>
                  <a:pt x="136616" y="252477"/>
                  <a:pt x="135538" y="253198"/>
                  <a:pt x="134100" y="253558"/>
                </a:cubicBezTo>
                <a:cubicBezTo>
                  <a:pt x="125831" y="255358"/>
                  <a:pt x="120438" y="262201"/>
                  <a:pt x="120438" y="270124"/>
                </a:cubicBezTo>
                <a:cubicBezTo>
                  <a:pt x="120438" y="279487"/>
                  <a:pt x="127988" y="287050"/>
                  <a:pt x="137335" y="287050"/>
                </a:cubicBezTo>
                <a:lnTo>
                  <a:pt x="231169" y="287050"/>
                </a:lnTo>
                <a:cubicBezTo>
                  <a:pt x="243752" y="287050"/>
                  <a:pt x="254178" y="276606"/>
                  <a:pt x="254178" y="264002"/>
                </a:cubicBezTo>
                <a:cubicBezTo>
                  <a:pt x="254178" y="249957"/>
                  <a:pt x="241235" y="238432"/>
                  <a:pt x="226135" y="241313"/>
                </a:cubicBezTo>
                <a:cubicBezTo>
                  <a:pt x="224697" y="242034"/>
                  <a:pt x="223259" y="241313"/>
                  <a:pt x="222181" y="240233"/>
                </a:cubicBezTo>
                <a:cubicBezTo>
                  <a:pt x="221102" y="239153"/>
                  <a:pt x="220743" y="237712"/>
                  <a:pt x="221102" y="236272"/>
                </a:cubicBezTo>
                <a:cubicBezTo>
                  <a:pt x="221462" y="234471"/>
                  <a:pt x="221462" y="232670"/>
                  <a:pt x="221462" y="231230"/>
                </a:cubicBezTo>
                <a:cubicBezTo>
                  <a:pt x="221462" y="215744"/>
                  <a:pt x="208879" y="202780"/>
                  <a:pt x="193419" y="202780"/>
                </a:cubicBezTo>
                <a:close/>
                <a:moveTo>
                  <a:pt x="100305" y="132195"/>
                </a:moveTo>
                <a:cubicBezTo>
                  <a:pt x="76577" y="132195"/>
                  <a:pt x="56804" y="152002"/>
                  <a:pt x="56804" y="176130"/>
                </a:cubicBezTo>
                <a:cubicBezTo>
                  <a:pt x="56804" y="178651"/>
                  <a:pt x="57163" y="181172"/>
                  <a:pt x="57882" y="184053"/>
                </a:cubicBezTo>
                <a:cubicBezTo>
                  <a:pt x="57882" y="185494"/>
                  <a:pt x="57523" y="186934"/>
                  <a:pt x="56444" y="188015"/>
                </a:cubicBezTo>
                <a:cubicBezTo>
                  <a:pt x="55366" y="189095"/>
                  <a:pt x="53928" y="189455"/>
                  <a:pt x="52490" y="189095"/>
                </a:cubicBezTo>
                <a:cubicBezTo>
                  <a:pt x="49973" y="188735"/>
                  <a:pt x="47456" y="188375"/>
                  <a:pt x="44940" y="188375"/>
                </a:cubicBezTo>
                <a:cubicBezTo>
                  <a:pt x="25166" y="188375"/>
                  <a:pt x="8988" y="204580"/>
                  <a:pt x="8988" y="224387"/>
                </a:cubicBezTo>
                <a:cubicBezTo>
                  <a:pt x="8988" y="244555"/>
                  <a:pt x="25166" y="260400"/>
                  <a:pt x="44940" y="260400"/>
                </a:cubicBezTo>
                <a:lnTo>
                  <a:pt x="113248" y="260400"/>
                </a:lnTo>
                <a:cubicBezTo>
                  <a:pt x="115764" y="254278"/>
                  <a:pt x="120798" y="249236"/>
                  <a:pt x="127269" y="246355"/>
                </a:cubicBezTo>
                <a:cubicBezTo>
                  <a:pt x="126550" y="244555"/>
                  <a:pt x="126550" y="242394"/>
                  <a:pt x="126550" y="240233"/>
                </a:cubicBezTo>
                <a:cubicBezTo>
                  <a:pt x="126550" y="227989"/>
                  <a:pt x="136616" y="217545"/>
                  <a:pt x="148840" y="217545"/>
                </a:cubicBezTo>
                <a:cubicBezTo>
                  <a:pt x="152075" y="217545"/>
                  <a:pt x="155311" y="218265"/>
                  <a:pt x="158187" y="219706"/>
                </a:cubicBezTo>
                <a:cubicBezTo>
                  <a:pt x="162142" y="206381"/>
                  <a:pt x="174006" y="196658"/>
                  <a:pt x="187667" y="194497"/>
                </a:cubicBezTo>
                <a:cubicBezTo>
                  <a:pt x="188027" y="192696"/>
                  <a:pt x="188027" y="191256"/>
                  <a:pt x="188027" y="189455"/>
                </a:cubicBezTo>
                <a:cubicBezTo>
                  <a:pt x="188027" y="177211"/>
                  <a:pt x="177960" y="167487"/>
                  <a:pt x="165737" y="167487"/>
                </a:cubicBezTo>
                <a:cubicBezTo>
                  <a:pt x="160344" y="167487"/>
                  <a:pt x="155311" y="169288"/>
                  <a:pt x="150997" y="173249"/>
                </a:cubicBezTo>
                <a:cubicBezTo>
                  <a:pt x="149918" y="173970"/>
                  <a:pt x="148121" y="174690"/>
                  <a:pt x="146323" y="173970"/>
                </a:cubicBezTo>
                <a:cubicBezTo>
                  <a:pt x="144885" y="173609"/>
                  <a:pt x="143807" y="172169"/>
                  <a:pt x="143807" y="170368"/>
                </a:cubicBezTo>
                <a:cubicBezTo>
                  <a:pt x="140930" y="148761"/>
                  <a:pt x="122236" y="132195"/>
                  <a:pt x="100305" y="132195"/>
                </a:cubicBezTo>
                <a:close/>
                <a:moveTo>
                  <a:pt x="167894" y="71693"/>
                </a:moveTo>
                <a:cubicBezTo>
                  <a:pt x="138054" y="71693"/>
                  <a:pt x="113607" y="95462"/>
                  <a:pt x="112169" y="124632"/>
                </a:cubicBezTo>
                <a:cubicBezTo>
                  <a:pt x="130864" y="128954"/>
                  <a:pt x="145964" y="143359"/>
                  <a:pt x="150997" y="162085"/>
                </a:cubicBezTo>
                <a:cubicBezTo>
                  <a:pt x="155671" y="159564"/>
                  <a:pt x="160704" y="158484"/>
                  <a:pt x="165737" y="158484"/>
                </a:cubicBezTo>
                <a:cubicBezTo>
                  <a:pt x="178679" y="158484"/>
                  <a:pt x="189465" y="166047"/>
                  <a:pt x="194498" y="176851"/>
                </a:cubicBezTo>
                <a:cubicBezTo>
                  <a:pt x="212114" y="167487"/>
                  <a:pt x="223978" y="149121"/>
                  <a:pt x="223978" y="127873"/>
                </a:cubicBezTo>
                <a:cubicBezTo>
                  <a:pt x="223978" y="96902"/>
                  <a:pt x="198812" y="71693"/>
                  <a:pt x="167894" y="71693"/>
                </a:cubicBezTo>
                <a:close/>
                <a:moveTo>
                  <a:pt x="167894" y="63050"/>
                </a:moveTo>
                <a:cubicBezTo>
                  <a:pt x="203486" y="63050"/>
                  <a:pt x="232966" y="92220"/>
                  <a:pt x="232966" y="127873"/>
                </a:cubicBezTo>
                <a:cubicBezTo>
                  <a:pt x="232966" y="153442"/>
                  <a:pt x="217867" y="175410"/>
                  <a:pt x="196655" y="185854"/>
                </a:cubicBezTo>
                <a:cubicBezTo>
                  <a:pt x="197015" y="187294"/>
                  <a:pt x="197015" y="188375"/>
                  <a:pt x="197015" y="189455"/>
                </a:cubicBezTo>
                <a:cubicBezTo>
                  <a:pt x="197015" y="191256"/>
                  <a:pt x="197015" y="192696"/>
                  <a:pt x="196655" y="194137"/>
                </a:cubicBezTo>
                <a:cubicBezTo>
                  <a:pt x="215709" y="195577"/>
                  <a:pt x="230450" y="211783"/>
                  <a:pt x="230450" y="231230"/>
                </a:cubicBezTo>
                <a:cubicBezTo>
                  <a:pt x="230450" y="231590"/>
                  <a:pt x="230450" y="231590"/>
                  <a:pt x="230450" y="231950"/>
                </a:cubicBezTo>
                <a:cubicBezTo>
                  <a:pt x="248425" y="231950"/>
                  <a:pt x="263165" y="246355"/>
                  <a:pt x="263165" y="264002"/>
                </a:cubicBezTo>
                <a:cubicBezTo>
                  <a:pt x="263165" y="281648"/>
                  <a:pt x="248785" y="296053"/>
                  <a:pt x="231169" y="296053"/>
                </a:cubicBezTo>
                <a:lnTo>
                  <a:pt x="137335" y="296053"/>
                </a:lnTo>
                <a:cubicBezTo>
                  <a:pt x="122955" y="296053"/>
                  <a:pt x="111450" y="284529"/>
                  <a:pt x="111450" y="270124"/>
                </a:cubicBezTo>
                <a:cubicBezTo>
                  <a:pt x="111450" y="270124"/>
                  <a:pt x="111450" y="269764"/>
                  <a:pt x="111450" y="269403"/>
                </a:cubicBezTo>
                <a:lnTo>
                  <a:pt x="44940" y="269403"/>
                </a:lnTo>
                <a:cubicBezTo>
                  <a:pt x="20133" y="269403"/>
                  <a:pt x="0" y="249236"/>
                  <a:pt x="0" y="224387"/>
                </a:cubicBezTo>
                <a:cubicBezTo>
                  <a:pt x="0" y="198818"/>
                  <a:pt x="21931" y="177571"/>
                  <a:pt x="48175" y="179732"/>
                </a:cubicBezTo>
                <a:cubicBezTo>
                  <a:pt x="48175" y="178291"/>
                  <a:pt x="48175" y="177211"/>
                  <a:pt x="48175" y="176130"/>
                </a:cubicBezTo>
                <a:cubicBezTo>
                  <a:pt x="48175" y="146960"/>
                  <a:pt x="71544" y="123552"/>
                  <a:pt x="100305" y="123552"/>
                </a:cubicBezTo>
                <a:cubicBezTo>
                  <a:pt x="101384" y="123552"/>
                  <a:pt x="102462" y="123552"/>
                  <a:pt x="103181" y="123552"/>
                </a:cubicBezTo>
                <a:cubicBezTo>
                  <a:pt x="105338" y="89700"/>
                  <a:pt x="133740" y="63050"/>
                  <a:pt x="167894" y="63050"/>
                </a:cubicBezTo>
                <a:close/>
                <a:moveTo>
                  <a:pt x="165394" y="1347"/>
                </a:moveTo>
                <a:cubicBezTo>
                  <a:pt x="166835" y="-450"/>
                  <a:pt x="169717" y="-450"/>
                  <a:pt x="171517" y="1347"/>
                </a:cubicBezTo>
                <a:lnTo>
                  <a:pt x="206456" y="36207"/>
                </a:lnTo>
                <a:lnTo>
                  <a:pt x="255801" y="36207"/>
                </a:lnTo>
                <a:cubicBezTo>
                  <a:pt x="258323" y="36207"/>
                  <a:pt x="260124" y="38004"/>
                  <a:pt x="260124" y="40520"/>
                </a:cubicBezTo>
                <a:lnTo>
                  <a:pt x="260124" y="89756"/>
                </a:lnTo>
                <a:lnTo>
                  <a:pt x="295062" y="124616"/>
                </a:lnTo>
                <a:cubicBezTo>
                  <a:pt x="295782" y="125335"/>
                  <a:pt x="296503" y="126773"/>
                  <a:pt x="296503" y="127851"/>
                </a:cubicBezTo>
                <a:cubicBezTo>
                  <a:pt x="296503" y="128929"/>
                  <a:pt x="295782" y="130007"/>
                  <a:pt x="295062" y="131085"/>
                </a:cubicBezTo>
                <a:lnTo>
                  <a:pt x="260124" y="165946"/>
                </a:lnTo>
                <a:lnTo>
                  <a:pt x="260124" y="215182"/>
                </a:lnTo>
                <a:cubicBezTo>
                  <a:pt x="260124" y="217697"/>
                  <a:pt x="258323" y="219854"/>
                  <a:pt x="255801" y="219854"/>
                </a:cubicBezTo>
                <a:lnTo>
                  <a:pt x="240313" y="219854"/>
                </a:lnTo>
                <a:cubicBezTo>
                  <a:pt x="238152" y="219854"/>
                  <a:pt x="235991" y="217697"/>
                  <a:pt x="235991" y="215182"/>
                </a:cubicBezTo>
                <a:cubicBezTo>
                  <a:pt x="235991" y="212666"/>
                  <a:pt x="238152" y="210869"/>
                  <a:pt x="240313" y="210869"/>
                </a:cubicBezTo>
                <a:lnTo>
                  <a:pt x="251119" y="210869"/>
                </a:lnTo>
                <a:lnTo>
                  <a:pt x="251119" y="164149"/>
                </a:lnTo>
                <a:cubicBezTo>
                  <a:pt x="251119" y="162711"/>
                  <a:pt x="251839" y="161993"/>
                  <a:pt x="252560" y="160914"/>
                </a:cubicBezTo>
                <a:lnTo>
                  <a:pt x="285697" y="127851"/>
                </a:lnTo>
                <a:lnTo>
                  <a:pt x="252560" y="94787"/>
                </a:lnTo>
                <a:cubicBezTo>
                  <a:pt x="251839" y="94069"/>
                  <a:pt x="251119" y="92990"/>
                  <a:pt x="251119" y="91912"/>
                </a:cubicBezTo>
                <a:lnTo>
                  <a:pt x="251119" y="45192"/>
                </a:lnTo>
                <a:lnTo>
                  <a:pt x="204655" y="45192"/>
                </a:lnTo>
                <a:cubicBezTo>
                  <a:pt x="203214" y="45192"/>
                  <a:pt x="202133" y="44833"/>
                  <a:pt x="201413" y="43754"/>
                </a:cubicBezTo>
                <a:lnTo>
                  <a:pt x="168276" y="10691"/>
                </a:lnTo>
                <a:lnTo>
                  <a:pt x="135138" y="43754"/>
                </a:lnTo>
                <a:cubicBezTo>
                  <a:pt x="134418" y="44833"/>
                  <a:pt x="133337" y="45192"/>
                  <a:pt x="131897" y="45192"/>
                </a:cubicBezTo>
                <a:lnTo>
                  <a:pt x="85432" y="45192"/>
                </a:lnTo>
                <a:lnTo>
                  <a:pt x="85432" y="91912"/>
                </a:lnTo>
                <a:cubicBezTo>
                  <a:pt x="85432" y="92990"/>
                  <a:pt x="84712" y="94069"/>
                  <a:pt x="83992" y="94787"/>
                </a:cubicBezTo>
                <a:lnTo>
                  <a:pt x="50854" y="127851"/>
                </a:lnTo>
                <a:lnTo>
                  <a:pt x="54096" y="131085"/>
                </a:lnTo>
                <a:cubicBezTo>
                  <a:pt x="55897" y="132523"/>
                  <a:pt x="55897" y="135757"/>
                  <a:pt x="54096" y="137195"/>
                </a:cubicBezTo>
                <a:cubicBezTo>
                  <a:pt x="52295" y="138992"/>
                  <a:pt x="49413" y="138992"/>
                  <a:pt x="47973" y="137195"/>
                </a:cubicBezTo>
                <a:lnTo>
                  <a:pt x="41489" y="131085"/>
                </a:lnTo>
                <a:cubicBezTo>
                  <a:pt x="39688" y="129288"/>
                  <a:pt x="39688" y="126413"/>
                  <a:pt x="41489" y="124616"/>
                </a:cubicBezTo>
                <a:lnTo>
                  <a:pt x="76428" y="89756"/>
                </a:lnTo>
                <a:lnTo>
                  <a:pt x="76428" y="40520"/>
                </a:lnTo>
                <a:cubicBezTo>
                  <a:pt x="76428" y="38004"/>
                  <a:pt x="78228" y="36207"/>
                  <a:pt x="80750" y="36207"/>
                </a:cubicBezTo>
                <a:lnTo>
                  <a:pt x="130456" y="36207"/>
                </a:lnTo>
                <a:lnTo>
                  <a:pt x="165394" y="1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7" name="Freeform 944">
            <a:extLst>
              <a:ext uri="{FF2B5EF4-FFF2-40B4-BE49-F238E27FC236}">
                <a16:creationId xmlns:a16="http://schemas.microsoft.com/office/drawing/2014/main" id="{62E5965A-5D1C-9D4A-AE06-DBBDEA88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915" y="6989123"/>
            <a:ext cx="784601" cy="984701"/>
          </a:xfrm>
          <a:custGeom>
            <a:avLst/>
            <a:gdLst>
              <a:gd name="T0" fmla="*/ 80168 w 236178"/>
              <a:gd name="T1" fmla="*/ 265080 h 296502"/>
              <a:gd name="T2" fmla="*/ 152032 w 236178"/>
              <a:gd name="T3" fmla="*/ 265080 h 296502"/>
              <a:gd name="T4" fmla="*/ 186338 w 236178"/>
              <a:gd name="T5" fmla="*/ 215965 h 296502"/>
              <a:gd name="T6" fmla="*/ 106797 w 236178"/>
              <a:gd name="T7" fmla="*/ 78071 h 296502"/>
              <a:gd name="T8" fmla="*/ 130822 w 236178"/>
              <a:gd name="T9" fmla="*/ 87419 h 296502"/>
              <a:gd name="T10" fmla="*/ 130822 w 236178"/>
              <a:gd name="T11" fmla="*/ 149981 h 296502"/>
              <a:gd name="T12" fmla="*/ 106797 w 236178"/>
              <a:gd name="T13" fmla="*/ 158970 h 296502"/>
              <a:gd name="T14" fmla="*/ 114077 w 236178"/>
              <a:gd name="T15" fmla="*/ 149981 h 296502"/>
              <a:gd name="T16" fmla="*/ 102064 w 236178"/>
              <a:gd name="T17" fmla="*/ 82744 h 296502"/>
              <a:gd name="T18" fmla="*/ 104311 w 236178"/>
              <a:gd name="T19" fmla="*/ 52183 h 296502"/>
              <a:gd name="T20" fmla="*/ 77629 w 236178"/>
              <a:gd name="T21" fmla="*/ 64427 h 296502"/>
              <a:gd name="T22" fmla="*/ 58521 w 236178"/>
              <a:gd name="T23" fmla="*/ 87115 h 296502"/>
              <a:gd name="T24" fmla="*/ 51310 w 236178"/>
              <a:gd name="T25" fmla="*/ 115922 h 296502"/>
              <a:gd name="T26" fmla="*/ 57077 w 236178"/>
              <a:gd name="T27" fmla="*/ 145092 h 296502"/>
              <a:gd name="T28" fmla="*/ 75106 w 236178"/>
              <a:gd name="T29" fmla="*/ 168858 h 296502"/>
              <a:gd name="T30" fmla="*/ 101426 w 236178"/>
              <a:gd name="T31" fmla="*/ 182182 h 296502"/>
              <a:gd name="T32" fmla="*/ 118012 w 236178"/>
              <a:gd name="T33" fmla="*/ 191904 h 296502"/>
              <a:gd name="T34" fmla="*/ 150100 w 236178"/>
              <a:gd name="T35" fmla="*/ 184702 h 296502"/>
              <a:gd name="T36" fmla="*/ 176421 w 236178"/>
              <a:gd name="T37" fmla="*/ 164177 h 296502"/>
              <a:gd name="T38" fmla="*/ 190843 w 236178"/>
              <a:gd name="T39" fmla="*/ 134288 h 296502"/>
              <a:gd name="T40" fmla="*/ 190843 w 236178"/>
              <a:gd name="T41" fmla="*/ 101159 h 296502"/>
              <a:gd name="T42" fmla="*/ 176421 w 236178"/>
              <a:gd name="T43" fmla="*/ 71268 h 296502"/>
              <a:gd name="T44" fmla="*/ 150100 w 236178"/>
              <a:gd name="T45" fmla="*/ 50743 h 296502"/>
              <a:gd name="T46" fmla="*/ 118012 w 236178"/>
              <a:gd name="T47" fmla="*/ 43180 h 296502"/>
              <a:gd name="T48" fmla="*/ 134958 w 236178"/>
              <a:gd name="T49" fmla="*/ 43901 h 296502"/>
              <a:gd name="T50" fmla="*/ 165244 w 236178"/>
              <a:gd name="T51" fmla="*/ 58666 h 296502"/>
              <a:gd name="T52" fmla="*/ 186157 w 236178"/>
              <a:gd name="T53" fmla="*/ 84954 h 296502"/>
              <a:gd name="T54" fmla="*/ 193728 w 236178"/>
              <a:gd name="T55" fmla="*/ 117723 h 296502"/>
              <a:gd name="T56" fmla="*/ 186157 w 236178"/>
              <a:gd name="T57" fmla="*/ 150492 h 296502"/>
              <a:gd name="T58" fmla="*/ 165244 w 236178"/>
              <a:gd name="T59" fmla="*/ 176780 h 296502"/>
              <a:gd name="T60" fmla="*/ 134958 w 236178"/>
              <a:gd name="T61" fmla="*/ 191544 h 296502"/>
              <a:gd name="T62" fmla="*/ 115127 w 236178"/>
              <a:gd name="T63" fmla="*/ 201267 h 296502"/>
              <a:gd name="T64" fmla="*/ 79432 w 236178"/>
              <a:gd name="T65" fmla="*/ 191904 h 296502"/>
              <a:gd name="T66" fmla="*/ 50948 w 236178"/>
              <a:gd name="T67" fmla="*/ 167777 h 296502"/>
              <a:gd name="T68" fmla="*/ 35805 w 236178"/>
              <a:gd name="T69" fmla="*/ 133927 h 296502"/>
              <a:gd name="T70" fmla="*/ 36887 w 236178"/>
              <a:gd name="T71" fmla="*/ 96477 h 296502"/>
              <a:gd name="T72" fmla="*/ 54193 w 236178"/>
              <a:gd name="T73" fmla="*/ 63707 h 296502"/>
              <a:gd name="T74" fmla="*/ 84119 w 236178"/>
              <a:gd name="T75" fmla="*/ 41380 h 296502"/>
              <a:gd name="T76" fmla="*/ 118012 w 236178"/>
              <a:gd name="T77" fmla="*/ 33459 h 296502"/>
              <a:gd name="T78" fmla="*/ 118809 w 236178"/>
              <a:gd name="T79" fmla="*/ 228243 h 296502"/>
              <a:gd name="T80" fmla="*/ 118809 w 236178"/>
              <a:gd name="T81" fmla="*/ 0 h 296502"/>
              <a:gd name="T82" fmla="*/ 195367 w 236178"/>
              <a:gd name="T83" fmla="*/ 292888 h 296502"/>
              <a:gd name="T84" fmla="*/ 188144 w 236178"/>
              <a:gd name="T85" fmla="*/ 296501 h 296502"/>
              <a:gd name="T86" fmla="*/ 115920 w 236178"/>
              <a:gd name="T87" fmla="*/ 296501 h 296502"/>
              <a:gd name="T88" fmla="*/ 44417 w 236178"/>
              <a:gd name="T89" fmla="*/ 296862 h 296502"/>
              <a:gd name="T90" fmla="*/ 41889 w 236178"/>
              <a:gd name="T91" fmla="*/ 209103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8" name="Freeform 954">
            <a:extLst>
              <a:ext uri="{FF2B5EF4-FFF2-40B4-BE49-F238E27FC236}">
                <a16:creationId xmlns:a16="http://schemas.microsoft.com/office/drawing/2014/main" id="{6D912939-0F61-B848-9BEE-4EE59E3D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972" y="8584344"/>
            <a:ext cx="984704" cy="984701"/>
          </a:xfrm>
          <a:custGeom>
            <a:avLst/>
            <a:gdLst>
              <a:gd name="T0" fmla="*/ 174895 w 296503"/>
              <a:gd name="T1" fmla="*/ 264486 h 296502"/>
              <a:gd name="T2" fmla="*/ 148176 w 296503"/>
              <a:gd name="T3" fmla="*/ 264486 h 296502"/>
              <a:gd name="T4" fmla="*/ 121091 w 296503"/>
              <a:gd name="T5" fmla="*/ 264486 h 296502"/>
              <a:gd name="T6" fmla="*/ 68512 w 296503"/>
              <a:gd name="T7" fmla="*/ 264486 h 296502"/>
              <a:gd name="T8" fmla="*/ 42828 w 296503"/>
              <a:gd name="T9" fmla="*/ 264486 h 296502"/>
              <a:gd name="T10" fmla="*/ 174895 w 296503"/>
              <a:gd name="T11" fmla="*/ 240586 h 296502"/>
              <a:gd name="T12" fmla="*/ 148176 w 296503"/>
              <a:gd name="T13" fmla="*/ 240586 h 296502"/>
              <a:gd name="T14" fmla="*/ 121091 w 296503"/>
              <a:gd name="T15" fmla="*/ 240586 h 296502"/>
              <a:gd name="T16" fmla="*/ 68512 w 296503"/>
              <a:gd name="T17" fmla="*/ 240586 h 296502"/>
              <a:gd name="T18" fmla="*/ 42828 w 296503"/>
              <a:gd name="T19" fmla="*/ 240586 h 296502"/>
              <a:gd name="T20" fmla="*/ 174895 w 296503"/>
              <a:gd name="T21" fmla="*/ 216687 h 296502"/>
              <a:gd name="T22" fmla="*/ 148176 w 296503"/>
              <a:gd name="T23" fmla="*/ 216687 h 296502"/>
              <a:gd name="T24" fmla="*/ 121091 w 296503"/>
              <a:gd name="T25" fmla="*/ 216687 h 296502"/>
              <a:gd name="T26" fmla="*/ 68512 w 296503"/>
              <a:gd name="T27" fmla="*/ 216687 h 296502"/>
              <a:gd name="T28" fmla="*/ 42828 w 296503"/>
              <a:gd name="T29" fmla="*/ 216687 h 296502"/>
              <a:gd name="T30" fmla="*/ 174895 w 296503"/>
              <a:gd name="T31" fmla="*/ 192788 h 296502"/>
              <a:gd name="T32" fmla="*/ 148176 w 296503"/>
              <a:gd name="T33" fmla="*/ 192788 h 296502"/>
              <a:gd name="T34" fmla="*/ 121091 w 296503"/>
              <a:gd name="T35" fmla="*/ 192788 h 296502"/>
              <a:gd name="T36" fmla="*/ 68512 w 296503"/>
              <a:gd name="T37" fmla="*/ 192788 h 296502"/>
              <a:gd name="T38" fmla="*/ 42828 w 296503"/>
              <a:gd name="T39" fmla="*/ 192788 h 296502"/>
              <a:gd name="T40" fmla="*/ 174895 w 296503"/>
              <a:gd name="T41" fmla="*/ 167295 h 296502"/>
              <a:gd name="T42" fmla="*/ 148176 w 296503"/>
              <a:gd name="T43" fmla="*/ 167295 h 296502"/>
              <a:gd name="T44" fmla="*/ 121091 w 296503"/>
              <a:gd name="T45" fmla="*/ 167295 h 296502"/>
              <a:gd name="T46" fmla="*/ 68512 w 296503"/>
              <a:gd name="T47" fmla="*/ 167295 h 296502"/>
              <a:gd name="T48" fmla="*/ 42828 w 296503"/>
              <a:gd name="T49" fmla="*/ 167295 h 296502"/>
              <a:gd name="T50" fmla="*/ 174895 w 296503"/>
              <a:gd name="T51" fmla="*/ 144989 h 296502"/>
              <a:gd name="T52" fmla="*/ 148176 w 296503"/>
              <a:gd name="T53" fmla="*/ 144989 h 296502"/>
              <a:gd name="T54" fmla="*/ 121091 w 296503"/>
              <a:gd name="T55" fmla="*/ 144989 h 296502"/>
              <a:gd name="T56" fmla="*/ 68512 w 296503"/>
              <a:gd name="T57" fmla="*/ 144989 h 296502"/>
              <a:gd name="T58" fmla="*/ 42828 w 296503"/>
              <a:gd name="T59" fmla="*/ 144989 h 296502"/>
              <a:gd name="T60" fmla="*/ 174895 w 296503"/>
              <a:gd name="T61" fmla="*/ 121090 h 296502"/>
              <a:gd name="T62" fmla="*/ 148176 w 296503"/>
              <a:gd name="T63" fmla="*/ 121090 h 296502"/>
              <a:gd name="T64" fmla="*/ 121091 w 296503"/>
              <a:gd name="T65" fmla="*/ 121090 h 296502"/>
              <a:gd name="T66" fmla="*/ 68512 w 296503"/>
              <a:gd name="T67" fmla="*/ 121090 h 296502"/>
              <a:gd name="T68" fmla="*/ 42828 w 296503"/>
              <a:gd name="T69" fmla="*/ 121090 h 296502"/>
              <a:gd name="T70" fmla="*/ 253832 w 296503"/>
              <a:gd name="T71" fmla="*/ 147164 h 296502"/>
              <a:gd name="T72" fmla="*/ 253832 w 296503"/>
              <a:gd name="T73" fmla="*/ 177537 h 296502"/>
              <a:gd name="T74" fmla="*/ 253832 w 296503"/>
              <a:gd name="T75" fmla="*/ 207188 h 296502"/>
              <a:gd name="T76" fmla="*/ 253832 w 296503"/>
              <a:gd name="T77" fmla="*/ 237560 h 296502"/>
              <a:gd name="T78" fmla="*/ 253832 w 296503"/>
              <a:gd name="T79" fmla="*/ 267572 h 296502"/>
              <a:gd name="T80" fmla="*/ 207549 w 296503"/>
              <a:gd name="T81" fmla="*/ 117515 h 296502"/>
              <a:gd name="T82" fmla="*/ 174895 w 296503"/>
              <a:gd name="T83" fmla="*/ 95598 h 296502"/>
              <a:gd name="T84" fmla="*/ 148176 w 296503"/>
              <a:gd name="T85" fmla="*/ 95598 h 296502"/>
              <a:gd name="T86" fmla="*/ 121091 w 296503"/>
              <a:gd name="T87" fmla="*/ 95598 h 296502"/>
              <a:gd name="T88" fmla="*/ 68512 w 296503"/>
              <a:gd name="T89" fmla="*/ 95598 h 296502"/>
              <a:gd name="T90" fmla="*/ 42828 w 296503"/>
              <a:gd name="T91" fmla="*/ 95598 h 296502"/>
              <a:gd name="T92" fmla="*/ 20971 w 296503"/>
              <a:gd name="T93" fmla="*/ 81357 h 296502"/>
              <a:gd name="T94" fmla="*/ 174895 w 296503"/>
              <a:gd name="T95" fmla="*/ 71698 h 296502"/>
              <a:gd name="T96" fmla="*/ 148176 w 296503"/>
              <a:gd name="T97" fmla="*/ 71698 h 296502"/>
              <a:gd name="T98" fmla="*/ 121091 w 296503"/>
              <a:gd name="T99" fmla="*/ 71698 h 296502"/>
              <a:gd name="T100" fmla="*/ 174895 w 296503"/>
              <a:gd name="T101" fmla="*/ 47799 h 296502"/>
              <a:gd name="T102" fmla="*/ 148176 w 296503"/>
              <a:gd name="T103" fmla="*/ 47799 h 296502"/>
              <a:gd name="T104" fmla="*/ 121091 w 296503"/>
              <a:gd name="T105" fmla="*/ 47799 h 296502"/>
              <a:gd name="T106" fmla="*/ 174895 w 296503"/>
              <a:gd name="T107" fmla="*/ 23899 h 296502"/>
              <a:gd name="T108" fmla="*/ 148176 w 296503"/>
              <a:gd name="T109" fmla="*/ 23899 h 296502"/>
              <a:gd name="T110" fmla="*/ 121091 w 296503"/>
              <a:gd name="T111" fmla="*/ 23899 h 296502"/>
              <a:gd name="T112" fmla="*/ 99436 w 296503"/>
              <a:gd name="T113" fmla="*/ 9040 h 296502"/>
              <a:gd name="T114" fmla="*/ 207549 w 296503"/>
              <a:gd name="T115" fmla="*/ 9040 h 296502"/>
              <a:gd name="T116" fmla="*/ 285652 w 296503"/>
              <a:gd name="T117" fmla="*/ 117515 h 296502"/>
              <a:gd name="T118" fmla="*/ 4702 w 296503"/>
              <a:gd name="T119" fmla="*/ 297583 h 296502"/>
              <a:gd name="T120" fmla="*/ 4702 w 296503"/>
              <a:gd name="T121" fmla="*/ 81357 h 296502"/>
              <a:gd name="T122" fmla="*/ 82802 w 296503"/>
              <a:gd name="T123" fmla="*/ 9040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9" name="Freeform 964">
            <a:extLst>
              <a:ext uri="{FF2B5EF4-FFF2-40B4-BE49-F238E27FC236}">
                <a16:creationId xmlns:a16="http://schemas.microsoft.com/office/drawing/2014/main" id="{F553370D-C8D3-244D-805F-3E32D325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88" y="10161158"/>
            <a:ext cx="984704" cy="984704"/>
          </a:xfrm>
          <a:custGeom>
            <a:avLst/>
            <a:gdLst>
              <a:gd name="T0" fmla="*/ 109570 w 296503"/>
              <a:gd name="T1" fmla="*/ 216258 h 296503"/>
              <a:gd name="T2" fmla="*/ 105157 w 296503"/>
              <a:gd name="T3" fmla="*/ 280057 h 296503"/>
              <a:gd name="T4" fmla="*/ 100378 w 296503"/>
              <a:gd name="T5" fmla="*/ 216258 h 296503"/>
              <a:gd name="T6" fmla="*/ 22264 w 296503"/>
              <a:gd name="T7" fmla="*/ 194381 h 296503"/>
              <a:gd name="T8" fmla="*/ 85674 w 296503"/>
              <a:gd name="T9" fmla="*/ 198970 h 296503"/>
              <a:gd name="T10" fmla="*/ 22264 w 296503"/>
              <a:gd name="T11" fmla="*/ 203559 h 296503"/>
              <a:gd name="T12" fmla="*/ 22264 w 296503"/>
              <a:gd name="T13" fmla="*/ 194381 h 296503"/>
              <a:gd name="T14" fmla="*/ 192747 w 296503"/>
              <a:gd name="T15" fmla="*/ 198492 h 296503"/>
              <a:gd name="T16" fmla="*/ 220280 w 296503"/>
              <a:gd name="T17" fmla="*/ 198492 h 296503"/>
              <a:gd name="T18" fmla="*/ 105157 w 296503"/>
              <a:gd name="T19" fmla="*/ 81142 h 296503"/>
              <a:gd name="T20" fmla="*/ 105157 w 296503"/>
              <a:gd name="T21" fmla="*/ 131996 h 296503"/>
              <a:gd name="T22" fmla="*/ 105157 w 296503"/>
              <a:gd name="T23" fmla="*/ 81142 h 296503"/>
              <a:gd name="T24" fmla="*/ 139844 w 296503"/>
              <a:gd name="T25" fmla="*/ 106569 h 296503"/>
              <a:gd name="T26" fmla="*/ 70105 w 296503"/>
              <a:gd name="T27" fmla="*/ 106569 h 296503"/>
              <a:gd name="T28" fmla="*/ 104540 w 296503"/>
              <a:gd name="T29" fmla="*/ 46942 h 296503"/>
              <a:gd name="T30" fmla="*/ 62115 w 296503"/>
              <a:gd name="T31" fmla="*/ 149916 h 296503"/>
              <a:gd name="T32" fmla="*/ 146606 w 296503"/>
              <a:gd name="T33" fmla="*/ 149916 h 296503"/>
              <a:gd name="T34" fmla="*/ 104540 w 296503"/>
              <a:gd name="T35" fmla="*/ 46942 h 296503"/>
              <a:gd name="T36" fmla="*/ 153077 w 296503"/>
              <a:gd name="T37" fmla="*/ 58181 h 296503"/>
              <a:gd name="T38" fmla="*/ 107416 w 296503"/>
              <a:gd name="T39" fmla="*/ 202491 h 296503"/>
              <a:gd name="T40" fmla="*/ 101305 w 296503"/>
              <a:gd name="T41" fmla="*/ 202491 h 296503"/>
              <a:gd name="T42" fmla="*/ 55643 w 296503"/>
              <a:gd name="T43" fmla="*/ 58181 h 296503"/>
              <a:gd name="T44" fmla="*/ 206514 w 296503"/>
              <a:gd name="T45" fmla="*/ 19119 h 296503"/>
              <a:gd name="T46" fmla="*/ 210861 w 296503"/>
              <a:gd name="T47" fmla="*/ 84806 h 296503"/>
              <a:gd name="T48" fmla="*/ 279694 w 296503"/>
              <a:gd name="T49" fmla="*/ 89136 h 296503"/>
              <a:gd name="T50" fmla="*/ 210861 w 296503"/>
              <a:gd name="T51" fmla="*/ 93467 h 296503"/>
              <a:gd name="T52" fmla="*/ 218831 w 296503"/>
              <a:gd name="T53" fmla="*/ 179725 h 296503"/>
              <a:gd name="T54" fmla="*/ 278245 w 296503"/>
              <a:gd name="T55" fmla="*/ 127032 h 296503"/>
              <a:gd name="T56" fmla="*/ 225353 w 296503"/>
              <a:gd name="T57" fmla="*/ 185860 h 296503"/>
              <a:gd name="T58" fmla="*/ 210861 w 296503"/>
              <a:gd name="T59" fmla="*/ 220508 h 296503"/>
              <a:gd name="T60" fmla="*/ 206514 w 296503"/>
              <a:gd name="T61" fmla="*/ 280059 h 296503"/>
              <a:gd name="T62" fmla="*/ 202167 w 296503"/>
              <a:gd name="T63" fmla="*/ 220508 h 296503"/>
              <a:gd name="T64" fmla="*/ 128625 w 296503"/>
              <a:gd name="T65" fmla="*/ 202823 h 296503"/>
              <a:gd name="T66" fmla="*/ 128625 w 296503"/>
              <a:gd name="T67" fmla="*/ 194161 h 296503"/>
              <a:gd name="T68" fmla="*/ 202167 w 296503"/>
              <a:gd name="T69" fmla="*/ 176476 h 296503"/>
              <a:gd name="T70" fmla="*/ 206514 w 296503"/>
              <a:gd name="T71" fmla="*/ 19119 h 296503"/>
              <a:gd name="T72" fmla="*/ 9040 w 296503"/>
              <a:gd name="T73" fmla="*/ 34352 h 296503"/>
              <a:gd name="T74" fmla="*/ 34712 w 296503"/>
              <a:gd name="T75" fmla="*/ 288544 h 296503"/>
              <a:gd name="T76" fmla="*/ 288544 w 296503"/>
              <a:gd name="T77" fmla="*/ 262872 h 296503"/>
              <a:gd name="T78" fmla="*/ 262872 w 296503"/>
              <a:gd name="T79" fmla="*/ 9040 h 296503"/>
              <a:gd name="T80" fmla="*/ 34712 w 296503"/>
              <a:gd name="T81" fmla="*/ 0 h 296503"/>
              <a:gd name="T82" fmla="*/ 297584 w 296503"/>
              <a:gd name="T83" fmla="*/ 34352 h 296503"/>
              <a:gd name="T84" fmla="*/ 262872 w 296503"/>
              <a:gd name="T85" fmla="*/ 297584 h 296503"/>
              <a:gd name="T86" fmla="*/ 0 w 296503"/>
              <a:gd name="T87" fmla="*/ 262872 h 296503"/>
              <a:gd name="T88" fmla="*/ 34712 w 296503"/>
              <a:gd name="T89" fmla="*/ 0 h 2965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6503" h="296503">
                <a:moveTo>
                  <a:pt x="104775" y="211138"/>
                </a:moveTo>
                <a:cubicBezTo>
                  <a:pt x="106973" y="211138"/>
                  <a:pt x="109171" y="212944"/>
                  <a:pt x="109171" y="215472"/>
                </a:cubicBezTo>
                <a:lnTo>
                  <a:pt x="109171" y="274344"/>
                </a:lnTo>
                <a:cubicBezTo>
                  <a:pt x="109171" y="276872"/>
                  <a:pt x="106973" y="279039"/>
                  <a:pt x="104775" y="279039"/>
                </a:cubicBezTo>
                <a:cubicBezTo>
                  <a:pt x="102211" y="279039"/>
                  <a:pt x="100013" y="276872"/>
                  <a:pt x="100013" y="274344"/>
                </a:cubicBezTo>
                <a:lnTo>
                  <a:pt x="100013" y="215472"/>
                </a:lnTo>
                <a:cubicBezTo>
                  <a:pt x="100013" y="212944"/>
                  <a:pt x="102211" y="211138"/>
                  <a:pt x="104775" y="211138"/>
                </a:cubicBezTo>
                <a:close/>
                <a:moveTo>
                  <a:pt x="22183" y="193675"/>
                </a:moveTo>
                <a:lnTo>
                  <a:pt x="81005" y="193675"/>
                </a:lnTo>
                <a:cubicBezTo>
                  <a:pt x="83546" y="193675"/>
                  <a:pt x="85362" y="195580"/>
                  <a:pt x="85362" y="198247"/>
                </a:cubicBezTo>
                <a:cubicBezTo>
                  <a:pt x="85362" y="200914"/>
                  <a:pt x="83546" y="202819"/>
                  <a:pt x="81005" y="202819"/>
                </a:cubicBezTo>
                <a:lnTo>
                  <a:pt x="22183" y="202819"/>
                </a:lnTo>
                <a:cubicBezTo>
                  <a:pt x="19641" y="202819"/>
                  <a:pt x="17463" y="200914"/>
                  <a:pt x="17463" y="198247"/>
                </a:cubicBezTo>
                <a:cubicBezTo>
                  <a:pt x="17463" y="195580"/>
                  <a:pt x="19641" y="193675"/>
                  <a:pt x="22183" y="193675"/>
                </a:cubicBezTo>
                <a:close/>
                <a:moveTo>
                  <a:pt x="205764" y="184106"/>
                </a:moveTo>
                <a:cubicBezTo>
                  <a:pt x="198544" y="184106"/>
                  <a:pt x="192047" y="190579"/>
                  <a:pt x="192047" y="197771"/>
                </a:cubicBezTo>
                <a:cubicBezTo>
                  <a:pt x="192047" y="205323"/>
                  <a:pt x="198544" y="211436"/>
                  <a:pt x="205764" y="211436"/>
                </a:cubicBezTo>
                <a:cubicBezTo>
                  <a:pt x="213344" y="211436"/>
                  <a:pt x="219480" y="205323"/>
                  <a:pt x="219480" y="197771"/>
                </a:cubicBezTo>
                <a:cubicBezTo>
                  <a:pt x="219480" y="190579"/>
                  <a:pt x="213344" y="184106"/>
                  <a:pt x="205764" y="184106"/>
                </a:cubicBezTo>
                <a:close/>
                <a:moveTo>
                  <a:pt x="104775" y="80848"/>
                </a:moveTo>
                <a:cubicBezTo>
                  <a:pt x="90223" y="80848"/>
                  <a:pt x="78945" y="92067"/>
                  <a:pt x="78945" y="106182"/>
                </a:cubicBezTo>
                <a:cubicBezTo>
                  <a:pt x="78945" y="120297"/>
                  <a:pt x="90223" y="131516"/>
                  <a:pt x="104775" y="131516"/>
                </a:cubicBezTo>
                <a:cubicBezTo>
                  <a:pt x="118599" y="131516"/>
                  <a:pt x="130241" y="120297"/>
                  <a:pt x="130241" y="106182"/>
                </a:cubicBezTo>
                <a:cubicBezTo>
                  <a:pt x="130241" y="92067"/>
                  <a:pt x="118599" y="80848"/>
                  <a:pt x="104775" y="80848"/>
                </a:cubicBezTo>
                <a:close/>
                <a:moveTo>
                  <a:pt x="104775" y="71438"/>
                </a:moveTo>
                <a:cubicBezTo>
                  <a:pt x="123692" y="71438"/>
                  <a:pt x="139336" y="87001"/>
                  <a:pt x="139336" y="106182"/>
                </a:cubicBezTo>
                <a:cubicBezTo>
                  <a:pt x="139336" y="125364"/>
                  <a:pt x="123692" y="140926"/>
                  <a:pt x="104775" y="140926"/>
                </a:cubicBezTo>
                <a:cubicBezTo>
                  <a:pt x="85493" y="140926"/>
                  <a:pt x="69850" y="125364"/>
                  <a:pt x="69850" y="106182"/>
                </a:cubicBezTo>
                <a:cubicBezTo>
                  <a:pt x="69850" y="87001"/>
                  <a:pt x="85493" y="71438"/>
                  <a:pt x="104775" y="71438"/>
                </a:cubicBezTo>
                <a:close/>
                <a:moveTo>
                  <a:pt x="104160" y="46771"/>
                </a:moveTo>
                <a:cubicBezTo>
                  <a:pt x="88040" y="46771"/>
                  <a:pt x="72995" y="53273"/>
                  <a:pt x="61890" y="64473"/>
                </a:cubicBezTo>
                <a:cubicBezTo>
                  <a:pt x="38247" y="87955"/>
                  <a:pt x="38247" y="126250"/>
                  <a:pt x="61890" y="149371"/>
                </a:cubicBezTo>
                <a:lnTo>
                  <a:pt x="104160" y="192001"/>
                </a:lnTo>
                <a:lnTo>
                  <a:pt x="146073" y="149371"/>
                </a:lnTo>
                <a:cubicBezTo>
                  <a:pt x="169358" y="126250"/>
                  <a:pt x="169358" y="87955"/>
                  <a:pt x="146073" y="64473"/>
                </a:cubicBezTo>
                <a:cubicBezTo>
                  <a:pt x="134968" y="53273"/>
                  <a:pt x="119922" y="46771"/>
                  <a:pt x="104160" y="46771"/>
                </a:cubicBezTo>
                <a:close/>
                <a:moveTo>
                  <a:pt x="104160" y="38100"/>
                </a:moveTo>
                <a:cubicBezTo>
                  <a:pt x="122430" y="38100"/>
                  <a:pt x="139267" y="45326"/>
                  <a:pt x="152521" y="57970"/>
                </a:cubicBezTo>
                <a:cubicBezTo>
                  <a:pt x="179030" y="85065"/>
                  <a:pt x="179030" y="128779"/>
                  <a:pt x="152521" y="155874"/>
                </a:cubicBezTo>
                <a:lnTo>
                  <a:pt x="107026" y="201755"/>
                </a:lnTo>
                <a:cubicBezTo>
                  <a:pt x="106310" y="202478"/>
                  <a:pt x="105235" y="202839"/>
                  <a:pt x="104160" y="202839"/>
                </a:cubicBezTo>
                <a:cubicBezTo>
                  <a:pt x="102727" y="202839"/>
                  <a:pt x="101653" y="202478"/>
                  <a:pt x="100936" y="201755"/>
                </a:cubicBezTo>
                <a:lnTo>
                  <a:pt x="55442" y="155874"/>
                </a:lnTo>
                <a:cubicBezTo>
                  <a:pt x="28575" y="128779"/>
                  <a:pt x="28575" y="85065"/>
                  <a:pt x="55442" y="57970"/>
                </a:cubicBezTo>
                <a:cubicBezTo>
                  <a:pt x="68338" y="45326"/>
                  <a:pt x="85533" y="38100"/>
                  <a:pt x="104160" y="38100"/>
                </a:cubicBezTo>
                <a:close/>
                <a:moveTo>
                  <a:pt x="205764" y="19050"/>
                </a:moveTo>
                <a:cubicBezTo>
                  <a:pt x="208290" y="19050"/>
                  <a:pt x="210095" y="20848"/>
                  <a:pt x="210095" y="23365"/>
                </a:cubicBezTo>
                <a:lnTo>
                  <a:pt x="210095" y="84497"/>
                </a:lnTo>
                <a:lnTo>
                  <a:pt x="273986" y="84497"/>
                </a:lnTo>
                <a:cubicBezTo>
                  <a:pt x="276512" y="84497"/>
                  <a:pt x="278678" y="86295"/>
                  <a:pt x="278678" y="88812"/>
                </a:cubicBezTo>
                <a:cubicBezTo>
                  <a:pt x="278678" y="91330"/>
                  <a:pt x="276512" y="93128"/>
                  <a:pt x="273986" y="93128"/>
                </a:cubicBezTo>
                <a:lnTo>
                  <a:pt x="210095" y="93128"/>
                </a:lnTo>
                <a:lnTo>
                  <a:pt x="210095" y="175835"/>
                </a:lnTo>
                <a:cubicBezTo>
                  <a:pt x="213344" y="176555"/>
                  <a:pt x="215871" y="177633"/>
                  <a:pt x="218036" y="179072"/>
                </a:cubicBezTo>
                <a:lnTo>
                  <a:pt x="270737" y="126570"/>
                </a:lnTo>
                <a:cubicBezTo>
                  <a:pt x="272542" y="125132"/>
                  <a:pt x="275429" y="125132"/>
                  <a:pt x="277234" y="126570"/>
                </a:cubicBezTo>
                <a:cubicBezTo>
                  <a:pt x="279039" y="128368"/>
                  <a:pt x="279039" y="131245"/>
                  <a:pt x="277234" y="133043"/>
                </a:cubicBezTo>
                <a:lnTo>
                  <a:pt x="224534" y="185185"/>
                </a:lnTo>
                <a:cubicBezTo>
                  <a:pt x="227060" y="188781"/>
                  <a:pt x="228143" y="193096"/>
                  <a:pt x="228143" y="197771"/>
                </a:cubicBezTo>
                <a:cubicBezTo>
                  <a:pt x="228143" y="208559"/>
                  <a:pt x="220563" y="217549"/>
                  <a:pt x="210095" y="219707"/>
                </a:cubicBezTo>
                <a:lnTo>
                  <a:pt x="210095" y="274366"/>
                </a:lnTo>
                <a:cubicBezTo>
                  <a:pt x="210095" y="276883"/>
                  <a:pt x="208290" y="279041"/>
                  <a:pt x="205764" y="279041"/>
                </a:cubicBezTo>
                <a:cubicBezTo>
                  <a:pt x="203237" y="279041"/>
                  <a:pt x="201432" y="276883"/>
                  <a:pt x="201432" y="274366"/>
                </a:cubicBezTo>
                <a:lnTo>
                  <a:pt x="201432" y="219707"/>
                </a:lnTo>
                <a:cubicBezTo>
                  <a:pt x="192408" y="217909"/>
                  <a:pt x="185550" y="211076"/>
                  <a:pt x="183745" y="202086"/>
                </a:cubicBezTo>
                <a:lnTo>
                  <a:pt x="128157" y="202086"/>
                </a:lnTo>
                <a:cubicBezTo>
                  <a:pt x="125630" y="202086"/>
                  <a:pt x="123825" y="200288"/>
                  <a:pt x="123825" y="197771"/>
                </a:cubicBezTo>
                <a:cubicBezTo>
                  <a:pt x="123825" y="195254"/>
                  <a:pt x="125630" y="193456"/>
                  <a:pt x="128157" y="193456"/>
                </a:cubicBezTo>
                <a:lnTo>
                  <a:pt x="183745" y="193456"/>
                </a:lnTo>
                <a:cubicBezTo>
                  <a:pt x="185550" y="184466"/>
                  <a:pt x="192408" y="177633"/>
                  <a:pt x="201432" y="175835"/>
                </a:cubicBezTo>
                <a:lnTo>
                  <a:pt x="201432" y="23365"/>
                </a:lnTo>
                <a:cubicBezTo>
                  <a:pt x="201432" y="20848"/>
                  <a:pt x="203237" y="19050"/>
                  <a:pt x="205764" y="19050"/>
                </a:cubicBezTo>
                <a:close/>
                <a:moveTo>
                  <a:pt x="34586" y="9007"/>
                </a:moveTo>
                <a:cubicBezTo>
                  <a:pt x="20535" y="9007"/>
                  <a:pt x="9007" y="20175"/>
                  <a:pt x="9007" y="34226"/>
                </a:cubicBezTo>
                <a:lnTo>
                  <a:pt x="9007" y="261917"/>
                </a:lnTo>
                <a:cubicBezTo>
                  <a:pt x="9007" y="275967"/>
                  <a:pt x="20535" y="287496"/>
                  <a:pt x="34586" y="287496"/>
                </a:cubicBezTo>
                <a:lnTo>
                  <a:pt x="261917" y="287496"/>
                </a:lnTo>
                <a:cubicBezTo>
                  <a:pt x="275967" y="287496"/>
                  <a:pt x="287496" y="275967"/>
                  <a:pt x="287496" y="261917"/>
                </a:cubicBezTo>
                <a:lnTo>
                  <a:pt x="287496" y="34226"/>
                </a:lnTo>
                <a:cubicBezTo>
                  <a:pt x="287496" y="20175"/>
                  <a:pt x="275967" y="9007"/>
                  <a:pt x="261917" y="9007"/>
                </a:cubicBezTo>
                <a:lnTo>
                  <a:pt x="34586" y="9007"/>
                </a:lnTo>
                <a:close/>
                <a:moveTo>
                  <a:pt x="34586" y="0"/>
                </a:moveTo>
                <a:lnTo>
                  <a:pt x="261917" y="0"/>
                </a:lnTo>
                <a:cubicBezTo>
                  <a:pt x="281011" y="0"/>
                  <a:pt x="296503" y="15492"/>
                  <a:pt x="296503" y="34226"/>
                </a:cubicBezTo>
                <a:lnTo>
                  <a:pt x="296503" y="261917"/>
                </a:lnTo>
                <a:cubicBezTo>
                  <a:pt x="296503" y="281011"/>
                  <a:pt x="281011" y="296503"/>
                  <a:pt x="261917" y="296503"/>
                </a:cubicBezTo>
                <a:lnTo>
                  <a:pt x="34586" y="296503"/>
                </a:lnTo>
                <a:cubicBezTo>
                  <a:pt x="15491" y="296503"/>
                  <a:pt x="0" y="281011"/>
                  <a:pt x="0" y="261917"/>
                </a:cubicBezTo>
                <a:lnTo>
                  <a:pt x="0" y="34226"/>
                </a:lnTo>
                <a:cubicBezTo>
                  <a:pt x="0" y="15492"/>
                  <a:pt x="15491" y="0"/>
                  <a:pt x="34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0" name="Freeform 962">
            <a:extLst>
              <a:ext uri="{FF2B5EF4-FFF2-40B4-BE49-F238E27FC236}">
                <a16:creationId xmlns:a16="http://schemas.microsoft.com/office/drawing/2014/main" id="{FACD0CF9-AE8E-BB46-A415-BBC5B62E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506" y="11737135"/>
            <a:ext cx="984704" cy="984704"/>
          </a:xfrm>
          <a:custGeom>
            <a:avLst/>
            <a:gdLst>
              <a:gd name="T0" fmla="*/ 217409 w 296503"/>
              <a:gd name="T1" fmla="*/ 288559 h 296504"/>
              <a:gd name="T2" fmla="*/ 256226 w 296503"/>
              <a:gd name="T3" fmla="*/ 267624 h 296504"/>
              <a:gd name="T4" fmla="*/ 41230 w 296503"/>
              <a:gd name="T5" fmla="*/ 267624 h 296504"/>
              <a:gd name="T6" fmla="*/ 80290 w 296503"/>
              <a:gd name="T7" fmla="*/ 288559 h 296504"/>
              <a:gd name="T8" fmla="*/ 41230 w 296503"/>
              <a:gd name="T9" fmla="*/ 267624 h 296504"/>
              <a:gd name="T10" fmla="*/ 189112 w 296503"/>
              <a:gd name="T11" fmla="*/ 258240 h 296504"/>
              <a:gd name="T12" fmla="*/ 288876 w 296503"/>
              <a:gd name="T13" fmla="*/ 195437 h 296504"/>
              <a:gd name="T14" fmla="*/ 9042 w 296503"/>
              <a:gd name="T15" fmla="*/ 195437 h 296504"/>
              <a:gd name="T16" fmla="*/ 108139 w 296503"/>
              <a:gd name="T17" fmla="*/ 258240 h 296504"/>
              <a:gd name="T18" fmla="*/ 9042 w 296503"/>
              <a:gd name="T19" fmla="*/ 195437 h 296504"/>
              <a:gd name="T20" fmla="*/ 293230 w 296503"/>
              <a:gd name="T21" fmla="*/ 186413 h 296504"/>
              <a:gd name="T22" fmla="*/ 297583 w 296503"/>
              <a:gd name="T23" fmla="*/ 262932 h 296504"/>
              <a:gd name="T24" fmla="*/ 265296 w 296503"/>
              <a:gd name="T25" fmla="*/ 267624 h 296504"/>
              <a:gd name="T26" fmla="*/ 287062 w 296503"/>
              <a:gd name="T27" fmla="*/ 288559 h 296504"/>
              <a:gd name="T28" fmla="*/ 287062 w 296503"/>
              <a:gd name="T29" fmla="*/ 297582 h 296504"/>
              <a:gd name="T30" fmla="*/ 185847 w 296503"/>
              <a:gd name="T31" fmla="*/ 292889 h 296504"/>
              <a:gd name="T32" fmla="*/ 207977 w 296503"/>
              <a:gd name="T33" fmla="*/ 288559 h 296504"/>
              <a:gd name="T34" fmla="*/ 184396 w 296503"/>
              <a:gd name="T35" fmla="*/ 267624 h 296504"/>
              <a:gd name="T36" fmla="*/ 180042 w 296503"/>
              <a:gd name="T37" fmla="*/ 191106 h 296504"/>
              <a:gd name="T38" fmla="*/ 4703 w 296503"/>
              <a:gd name="T39" fmla="*/ 186413 h 296504"/>
              <a:gd name="T40" fmla="*/ 117542 w 296503"/>
              <a:gd name="T41" fmla="*/ 191106 h 296504"/>
              <a:gd name="T42" fmla="*/ 112841 w 296503"/>
              <a:gd name="T43" fmla="*/ 267624 h 296504"/>
              <a:gd name="T44" fmla="*/ 89695 w 296503"/>
              <a:gd name="T45" fmla="*/ 288559 h 296504"/>
              <a:gd name="T46" fmla="*/ 111394 w 296503"/>
              <a:gd name="T47" fmla="*/ 292889 h 296504"/>
              <a:gd name="T48" fmla="*/ 10850 w 296503"/>
              <a:gd name="T49" fmla="*/ 297582 h 296504"/>
              <a:gd name="T50" fmla="*/ 10850 w 296503"/>
              <a:gd name="T51" fmla="*/ 288559 h 296504"/>
              <a:gd name="T52" fmla="*/ 32189 w 296503"/>
              <a:gd name="T53" fmla="*/ 267624 h 296504"/>
              <a:gd name="T54" fmla="*/ 0 w 296503"/>
              <a:gd name="T55" fmla="*/ 262932 h 296504"/>
              <a:gd name="T56" fmla="*/ 4703 w 296503"/>
              <a:gd name="T57" fmla="*/ 186413 h 296504"/>
              <a:gd name="T58" fmla="*/ 151866 w 296503"/>
              <a:gd name="T59" fmla="*/ 119098 h 296504"/>
              <a:gd name="T60" fmla="*/ 293246 w 296503"/>
              <a:gd name="T61" fmla="*/ 144657 h 296504"/>
              <a:gd name="T62" fmla="*/ 293246 w 296503"/>
              <a:gd name="T63" fmla="*/ 154149 h 296504"/>
              <a:gd name="T64" fmla="*/ 243346 w 296503"/>
              <a:gd name="T65" fmla="*/ 179708 h 296504"/>
              <a:gd name="T66" fmla="*/ 234669 w 296503"/>
              <a:gd name="T67" fmla="*/ 179708 h 296504"/>
              <a:gd name="T68" fmla="*/ 63279 w 296503"/>
              <a:gd name="T69" fmla="*/ 154149 h 296504"/>
              <a:gd name="T70" fmla="*/ 58937 w 296503"/>
              <a:gd name="T71" fmla="*/ 184455 h 296504"/>
              <a:gd name="T72" fmla="*/ 54239 w 296503"/>
              <a:gd name="T73" fmla="*/ 154149 h 296504"/>
              <a:gd name="T74" fmla="*/ 0 w 296503"/>
              <a:gd name="T75" fmla="*/ 149402 h 296504"/>
              <a:gd name="T76" fmla="*/ 142826 w 296503"/>
              <a:gd name="T77" fmla="*/ 144657 h 296504"/>
              <a:gd name="T78" fmla="*/ 147164 w 296503"/>
              <a:gd name="T79" fmla="*/ 114716 h 296504"/>
              <a:gd name="T80" fmla="*/ 127434 w 296503"/>
              <a:gd name="T81" fmla="*/ 102113 h 296504"/>
              <a:gd name="T82" fmla="*/ 166204 w 296503"/>
              <a:gd name="T83" fmla="*/ 81112 h 296504"/>
              <a:gd name="T84" fmla="*/ 99793 w 296503"/>
              <a:gd name="T85" fmla="*/ 9053 h 296504"/>
              <a:gd name="T86" fmla="*/ 198153 w 296503"/>
              <a:gd name="T87" fmla="*/ 72059 h 296504"/>
              <a:gd name="T88" fmla="*/ 99793 w 296503"/>
              <a:gd name="T89" fmla="*/ 9053 h 296504"/>
              <a:gd name="T90" fmla="*/ 202461 w 296503"/>
              <a:gd name="T91" fmla="*/ 0 h 296504"/>
              <a:gd name="T92" fmla="*/ 206769 w 296503"/>
              <a:gd name="T93" fmla="*/ 76768 h 296504"/>
              <a:gd name="T94" fmla="*/ 175178 w 296503"/>
              <a:gd name="T95" fmla="*/ 81112 h 296504"/>
              <a:gd name="T96" fmla="*/ 196718 w 296503"/>
              <a:gd name="T97" fmla="*/ 102113 h 296504"/>
              <a:gd name="T98" fmla="*/ 196718 w 296503"/>
              <a:gd name="T99" fmla="*/ 111166 h 296504"/>
              <a:gd name="T100" fmla="*/ 96562 w 296503"/>
              <a:gd name="T101" fmla="*/ 106822 h 296504"/>
              <a:gd name="T102" fmla="*/ 118459 w 296503"/>
              <a:gd name="T103" fmla="*/ 102113 h 296504"/>
              <a:gd name="T104" fmla="*/ 95125 w 296503"/>
              <a:gd name="T105" fmla="*/ 81112 h 296504"/>
              <a:gd name="T106" fmla="*/ 90818 w 296503"/>
              <a:gd name="T107" fmla="*/ 4344 h 2965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4">
                <a:moveTo>
                  <a:pt x="220595" y="266654"/>
                </a:moveTo>
                <a:lnTo>
                  <a:pt x="216619" y="287513"/>
                </a:lnTo>
                <a:lnTo>
                  <a:pt x="259633" y="287513"/>
                </a:lnTo>
                <a:lnTo>
                  <a:pt x="255295" y="266654"/>
                </a:lnTo>
                <a:lnTo>
                  <a:pt x="220595" y="266654"/>
                </a:lnTo>
                <a:close/>
                <a:moveTo>
                  <a:pt x="41080" y="266654"/>
                </a:moveTo>
                <a:lnTo>
                  <a:pt x="37117" y="287513"/>
                </a:lnTo>
                <a:lnTo>
                  <a:pt x="79999" y="287513"/>
                </a:lnTo>
                <a:lnTo>
                  <a:pt x="76035" y="266654"/>
                </a:lnTo>
                <a:lnTo>
                  <a:pt x="41080" y="266654"/>
                </a:lnTo>
                <a:close/>
                <a:moveTo>
                  <a:pt x="188425" y="194729"/>
                </a:moveTo>
                <a:lnTo>
                  <a:pt x="188425" y="257304"/>
                </a:lnTo>
                <a:lnTo>
                  <a:pt x="287827" y="257304"/>
                </a:lnTo>
                <a:lnTo>
                  <a:pt x="287827" y="194729"/>
                </a:lnTo>
                <a:lnTo>
                  <a:pt x="188425" y="194729"/>
                </a:lnTo>
                <a:close/>
                <a:moveTo>
                  <a:pt x="9009" y="194729"/>
                </a:moveTo>
                <a:lnTo>
                  <a:pt x="9009" y="257304"/>
                </a:lnTo>
                <a:lnTo>
                  <a:pt x="107746" y="257304"/>
                </a:lnTo>
                <a:lnTo>
                  <a:pt x="107746" y="194729"/>
                </a:lnTo>
                <a:lnTo>
                  <a:pt x="9009" y="194729"/>
                </a:lnTo>
                <a:close/>
                <a:moveTo>
                  <a:pt x="183726" y="185738"/>
                </a:moveTo>
                <a:lnTo>
                  <a:pt x="292164" y="185738"/>
                </a:lnTo>
                <a:cubicBezTo>
                  <a:pt x="294694" y="185738"/>
                  <a:pt x="296502" y="187896"/>
                  <a:pt x="296502" y="190413"/>
                </a:cubicBezTo>
                <a:lnTo>
                  <a:pt x="296502" y="261979"/>
                </a:lnTo>
                <a:cubicBezTo>
                  <a:pt x="296502" y="264497"/>
                  <a:pt x="294694" y="266654"/>
                  <a:pt x="292164" y="266654"/>
                </a:cubicBezTo>
                <a:lnTo>
                  <a:pt x="264332" y="266654"/>
                </a:lnTo>
                <a:lnTo>
                  <a:pt x="268669" y="287513"/>
                </a:lnTo>
                <a:lnTo>
                  <a:pt x="286019" y="287513"/>
                </a:lnTo>
                <a:cubicBezTo>
                  <a:pt x="288550" y="287513"/>
                  <a:pt x="290718" y="289311"/>
                  <a:pt x="290718" y="291828"/>
                </a:cubicBezTo>
                <a:cubicBezTo>
                  <a:pt x="290718" y="294346"/>
                  <a:pt x="288550" y="296504"/>
                  <a:pt x="286019" y="296504"/>
                </a:cubicBezTo>
                <a:lnTo>
                  <a:pt x="189871" y="296504"/>
                </a:lnTo>
                <a:cubicBezTo>
                  <a:pt x="187340" y="296504"/>
                  <a:pt x="185172" y="294346"/>
                  <a:pt x="185172" y="291828"/>
                </a:cubicBezTo>
                <a:cubicBezTo>
                  <a:pt x="185172" y="289311"/>
                  <a:pt x="187340" y="287513"/>
                  <a:pt x="189871" y="287513"/>
                </a:cubicBezTo>
                <a:lnTo>
                  <a:pt x="207221" y="287513"/>
                </a:lnTo>
                <a:lnTo>
                  <a:pt x="211558" y="266654"/>
                </a:lnTo>
                <a:lnTo>
                  <a:pt x="183726" y="266654"/>
                </a:lnTo>
                <a:cubicBezTo>
                  <a:pt x="181557" y="266654"/>
                  <a:pt x="179388" y="264497"/>
                  <a:pt x="179388" y="261979"/>
                </a:cubicBezTo>
                <a:lnTo>
                  <a:pt x="179388" y="190413"/>
                </a:lnTo>
                <a:cubicBezTo>
                  <a:pt x="179388" y="187896"/>
                  <a:pt x="181557" y="185738"/>
                  <a:pt x="183726" y="185738"/>
                </a:cubicBezTo>
                <a:close/>
                <a:moveTo>
                  <a:pt x="4685" y="185738"/>
                </a:moveTo>
                <a:lnTo>
                  <a:pt x="112430" y="185738"/>
                </a:lnTo>
                <a:cubicBezTo>
                  <a:pt x="114953" y="185738"/>
                  <a:pt x="117115" y="187896"/>
                  <a:pt x="117115" y="190413"/>
                </a:cubicBezTo>
                <a:lnTo>
                  <a:pt x="117115" y="261979"/>
                </a:lnTo>
                <a:cubicBezTo>
                  <a:pt x="117115" y="264497"/>
                  <a:pt x="114953" y="266654"/>
                  <a:pt x="112430" y="266654"/>
                </a:cubicBezTo>
                <a:lnTo>
                  <a:pt x="85043" y="266654"/>
                </a:lnTo>
                <a:lnTo>
                  <a:pt x="89368" y="287513"/>
                </a:lnTo>
                <a:lnTo>
                  <a:pt x="106304" y="287513"/>
                </a:lnTo>
                <a:cubicBezTo>
                  <a:pt x="108827" y="287513"/>
                  <a:pt x="110989" y="289311"/>
                  <a:pt x="110989" y="291828"/>
                </a:cubicBezTo>
                <a:cubicBezTo>
                  <a:pt x="110989" y="294346"/>
                  <a:pt x="108827" y="296504"/>
                  <a:pt x="106304" y="296504"/>
                </a:cubicBezTo>
                <a:lnTo>
                  <a:pt x="10811" y="296504"/>
                </a:lnTo>
                <a:cubicBezTo>
                  <a:pt x="8288" y="296504"/>
                  <a:pt x="6126" y="294346"/>
                  <a:pt x="6126" y="291828"/>
                </a:cubicBezTo>
                <a:cubicBezTo>
                  <a:pt x="6126" y="289311"/>
                  <a:pt x="8288" y="287513"/>
                  <a:pt x="10811" y="287513"/>
                </a:cubicBezTo>
                <a:lnTo>
                  <a:pt x="27747" y="287513"/>
                </a:lnTo>
                <a:lnTo>
                  <a:pt x="32072" y="266654"/>
                </a:lnTo>
                <a:lnTo>
                  <a:pt x="4685" y="266654"/>
                </a:lnTo>
                <a:cubicBezTo>
                  <a:pt x="2162" y="266654"/>
                  <a:pt x="0" y="264497"/>
                  <a:pt x="0" y="261979"/>
                </a:cubicBezTo>
                <a:lnTo>
                  <a:pt x="0" y="190413"/>
                </a:lnTo>
                <a:cubicBezTo>
                  <a:pt x="0" y="187896"/>
                  <a:pt x="2162" y="185738"/>
                  <a:pt x="4685" y="185738"/>
                </a:cubicBezTo>
                <a:close/>
                <a:moveTo>
                  <a:pt x="146630" y="114300"/>
                </a:moveTo>
                <a:cubicBezTo>
                  <a:pt x="149152" y="114300"/>
                  <a:pt x="151314" y="116119"/>
                  <a:pt x="151314" y="118666"/>
                </a:cubicBezTo>
                <a:lnTo>
                  <a:pt x="151314" y="144132"/>
                </a:lnTo>
                <a:lnTo>
                  <a:pt x="292180" y="144132"/>
                </a:lnTo>
                <a:cubicBezTo>
                  <a:pt x="294702" y="144132"/>
                  <a:pt x="296503" y="146315"/>
                  <a:pt x="296503" y="148861"/>
                </a:cubicBezTo>
                <a:cubicBezTo>
                  <a:pt x="296503" y="151408"/>
                  <a:pt x="294702" y="153591"/>
                  <a:pt x="292180" y="153591"/>
                </a:cubicBezTo>
                <a:lnTo>
                  <a:pt x="242462" y="153591"/>
                </a:lnTo>
                <a:lnTo>
                  <a:pt x="242462" y="179057"/>
                </a:lnTo>
                <a:cubicBezTo>
                  <a:pt x="242462" y="181604"/>
                  <a:pt x="240661" y="183786"/>
                  <a:pt x="238139" y="183786"/>
                </a:cubicBezTo>
                <a:cubicBezTo>
                  <a:pt x="235617" y="183786"/>
                  <a:pt x="233816" y="181604"/>
                  <a:pt x="233816" y="179057"/>
                </a:cubicBezTo>
                <a:lnTo>
                  <a:pt x="233816" y="153591"/>
                </a:lnTo>
                <a:lnTo>
                  <a:pt x="63048" y="153591"/>
                </a:lnTo>
                <a:lnTo>
                  <a:pt x="63048" y="179057"/>
                </a:lnTo>
                <a:cubicBezTo>
                  <a:pt x="63048" y="181604"/>
                  <a:pt x="60886" y="183786"/>
                  <a:pt x="58724" y="183786"/>
                </a:cubicBezTo>
                <a:cubicBezTo>
                  <a:pt x="55842" y="183786"/>
                  <a:pt x="54041" y="181604"/>
                  <a:pt x="54041" y="179057"/>
                </a:cubicBezTo>
                <a:lnTo>
                  <a:pt x="54041" y="153591"/>
                </a:lnTo>
                <a:lnTo>
                  <a:pt x="4684" y="153591"/>
                </a:lnTo>
                <a:cubicBezTo>
                  <a:pt x="2162" y="153591"/>
                  <a:pt x="0" y="151408"/>
                  <a:pt x="0" y="148861"/>
                </a:cubicBezTo>
                <a:cubicBezTo>
                  <a:pt x="0" y="146315"/>
                  <a:pt x="2162" y="144132"/>
                  <a:pt x="4684" y="144132"/>
                </a:cubicBezTo>
                <a:lnTo>
                  <a:pt x="142307" y="144132"/>
                </a:lnTo>
                <a:lnTo>
                  <a:pt x="142307" y="118666"/>
                </a:lnTo>
                <a:cubicBezTo>
                  <a:pt x="142307" y="116119"/>
                  <a:pt x="144469" y="114300"/>
                  <a:pt x="146630" y="114300"/>
                </a:cubicBezTo>
                <a:close/>
                <a:moveTo>
                  <a:pt x="131263" y="80818"/>
                </a:moveTo>
                <a:lnTo>
                  <a:pt x="126971" y="101744"/>
                </a:lnTo>
                <a:lnTo>
                  <a:pt x="169535" y="101744"/>
                </a:lnTo>
                <a:lnTo>
                  <a:pt x="165600" y="80818"/>
                </a:lnTo>
                <a:lnTo>
                  <a:pt x="131263" y="80818"/>
                </a:lnTo>
                <a:close/>
                <a:moveTo>
                  <a:pt x="99430" y="9020"/>
                </a:moveTo>
                <a:lnTo>
                  <a:pt x="99430" y="71798"/>
                </a:lnTo>
                <a:lnTo>
                  <a:pt x="197433" y="71798"/>
                </a:lnTo>
                <a:lnTo>
                  <a:pt x="197433" y="9020"/>
                </a:lnTo>
                <a:lnTo>
                  <a:pt x="99430" y="9020"/>
                </a:lnTo>
                <a:close/>
                <a:moveTo>
                  <a:pt x="94780" y="0"/>
                </a:moveTo>
                <a:lnTo>
                  <a:pt x="201725" y="0"/>
                </a:lnTo>
                <a:cubicBezTo>
                  <a:pt x="204229" y="0"/>
                  <a:pt x="206018" y="1804"/>
                  <a:pt x="206018" y="4329"/>
                </a:cubicBezTo>
                <a:lnTo>
                  <a:pt x="206018" y="76489"/>
                </a:lnTo>
                <a:cubicBezTo>
                  <a:pt x="206018" y="79014"/>
                  <a:pt x="204229" y="80818"/>
                  <a:pt x="201725" y="80818"/>
                </a:cubicBezTo>
                <a:lnTo>
                  <a:pt x="174542" y="80818"/>
                </a:lnTo>
                <a:lnTo>
                  <a:pt x="178834" y="101744"/>
                </a:lnTo>
                <a:lnTo>
                  <a:pt x="196003" y="101744"/>
                </a:lnTo>
                <a:cubicBezTo>
                  <a:pt x="198506" y="101744"/>
                  <a:pt x="200295" y="103909"/>
                  <a:pt x="200295" y="106435"/>
                </a:cubicBezTo>
                <a:cubicBezTo>
                  <a:pt x="200295" y="108599"/>
                  <a:pt x="198506" y="110764"/>
                  <a:pt x="196003" y="110764"/>
                </a:cubicBezTo>
                <a:lnTo>
                  <a:pt x="100861" y="110764"/>
                </a:lnTo>
                <a:cubicBezTo>
                  <a:pt x="98357" y="110764"/>
                  <a:pt x="96211" y="108599"/>
                  <a:pt x="96211" y="106435"/>
                </a:cubicBezTo>
                <a:cubicBezTo>
                  <a:pt x="96211" y="103909"/>
                  <a:pt x="98357" y="101744"/>
                  <a:pt x="100861" y="101744"/>
                </a:cubicBezTo>
                <a:lnTo>
                  <a:pt x="118029" y="101744"/>
                </a:lnTo>
                <a:lnTo>
                  <a:pt x="122321" y="80818"/>
                </a:lnTo>
                <a:lnTo>
                  <a:pt x="94780" y="80818"/>
                </a:lnTo>
                <a:cubicBezTo>
                  <a:pt x="92277" y="80818"/>
                  <a:pt x="90488" y="79014"/>
                  <a:pt x="90488" y="76489"/>
                </a:cubicBezTo>
                <a:lnTo>
                  <a:pt x="90488" y="4329"/>
                </a:lnTo>
                <a:cubicBezTo>
                  <a:pt x="90488" y="1804"/>
                  <a:pt x="92277" y="0"/>
                  <a:pt x="9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88B94E50-4B45-5443-864B-875F58CDBFF4}"/>
              </a:ext>
            </a:extLst>
          </p:cNvPr>
          <p:cNvSpPr txBox="1">
            <a:spLocks/>
          </p:cNvSpPr>
          <p:nvPr/>
        </p:nvSpPr>
        <p:spPr>
          <a:xfrm>
            <a:off x="14390353" y="11688371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034194D-8D9D-C047-A42E-CFA6547DE224}"/>
              </a:ext>
            </a:extLst>
          </p:cNvPr>
          <p:cNvSpPr txBox="1">
            <a:spLocks/>
          </p:cNvSpPr>
          <p:nvPr/>
        </p:nvSpPr>
        <p:spPr>
          <a:xfrm>
            <a:off x="13475858" y="10112944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ED434697-54D3-3B40-92E1-799B91CEDCC8}"/>
              </a:ext>
            </a:extLst>
          </p:cNvPr>
          <p:cNvSpPr txBox="1">
            <a:spLocks/>
          </p:cNvSpPr>
          <p:nvPr/>
        </p:nvSpPr>
        <p:spPr>
          <a:xfrm>
            <a:off x="12551040" y="853612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BBDE7A7-C52B-EF41-B1CB-74D2B86B66C4}"/>
              </a:ext>
            </a:extLst>
          </p:cNvPr>
          <p:cNvSpPr txBox="1">
            <a:spLocks/>
          </p:cNvSpPr>
          <p:nvPr/>
        </p:nvSpPr>
        <p:spPr>
          <a:xfrm>
            <a:off x="11281620" y="6953055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00375F9-1866-A344-96C1-84321E73E838}"/>
              </a:ext>
            </a:extLst>
          </p:cNvPr>
          <p:cNvSpPr txBox="1">
            <a:spLocks/>
          </p:cNvSpPr>
          <p:nvPr/>
        </p:nvSpPr>
        <p:spPr>
          <a:xfrm>
            <a:off x="10505806" y="537707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6BCE690A-3E47-5245-9AD4-F742DCA8A458}"/>
              </a:ext>
            </a:extLst>
          </p:cNvPr>
          <p:cNvSpPr txBox="1">
            <a:spLocks/>
          </p:cNvSpPr>
          <p:nvPr/>
        </p:nvSpPr>
        <p:spPr>
          <a:xfrm>
            <a:off x="9734974" y="380268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366543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CF48A-4C9C-954A-A575-CCFFA2C99880}"/>
              </a:ext>
            </a:extLst>
          </p:cNvPr>
          <p:cNvSpPr txBox="1"/>
          <p:nvPr/>
        </p:nvSpPr>
        <p:spPr>
          <a:xfrm>
            <a:off x="4914243" y="554909"/>
            <a:ext cx="14549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 WITH 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E2552-4CCA-9E40-A670-08893289699F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FED7F-3295-5F44-A199-B0D8268A3935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62BD2E-1831-0245-A66D-B2DB58BF8526}"/>
              </a:ext>
            </a:extLst>
          </p:cNvPr>
          <p:cNvGrpSpPr/>
          <p:nvPr/>
        </p:nvGrpSpPr>
        <p:grpSpPr>
          <a:xfrm>
            <a:off x="2240966" y="10327372"/>
            <a:ext cx="8840073" cy="587223"/>
            <a:chOff x="1120775" y="5164138"/>
            <a:chExt cx="4421188" cy="2936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Freeform 104">
              <a:extLst>
                <a:ext uri="{FF2B5EF4-FFF2-40B4-BE49-F238E27FC236}">
                  <a16:creationId xmlns:a16="http://schemas.microsoft.com/office/drawing/2014/main" id="{5D1E1409-9A3F-814A-B910-D4F06810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5427663"/>
              <a:ext cx="33338" cy="30163"/>
            </a:xfrm>
            <a:custGeom>
              <a:avLst/>
              <a:gdLst>
                <a:gd name="T0" fmla="*/ 5 w 21"/>
                <a:gd name="T1" fmla="*/ 19 h 19"/>
                <a:gd name="T2" fmla="*/ 0 w 21"/>
                <a:gd name="T3" fmla="*/ 9 h 19"/>
                <a:gd name="T4" fmla="*/ 15 w 21"/>
                <a:gd name="T5" fmla="*/ 0 h 19"/>
                <a:gd name="T6" fmla="*/ 21 w 21"/>
                <a:gd name="T7" fmla="*/ 10 h 19"/>
                <a:gd name="T8" fmla="*/ 5 w 2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5" y="19"/>
                  </a:moveTo>
                  <a:lnTo>
                    <a:pt x="0" y="9"/>
                  </a:lnTo>
                  <a:lnTo>
                    <a:pt x="15" y="0"/>
                  </a:lnTo>
                  <a:lnTo>
                    <a:pt x="21" y="10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7" name="Freeform 105">
              <a:extLst>
                <a:ext uri="{FF2B5EF4-FFF2-40B4-BE49-F238E27FC236}">
                  <a16:creationId xmlns:a16="http://schemas.microsoft.com/office/drawing/2014/main" id="{DAC8E430-249F-CD49-8A3A-AB919E880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5353050"/>
              <a:ext cx="44450" cy="52388"/>
            </a:xfrm>
            <a:custGeom>
              <a:avLst/>
              <a:gdLst>
                <a:gd name="T0" fmla="*/ 14 w 28"/>
                <a:gd name="T1" fmla="*/ 33 h 33"/>
                <a:gd name="T2" fmla="*/ 0 w 28"/>
                <a:gd name="T3" fmla="*/ 9 h 33"/>
                <a:gd name="T4" fmla="*/ 14 w 28"/>
                <a:gd name="T5" fmla="*/ 0 h 33"/>
                <a:gd name="T6" fmla="*/ 28 w 28"/>
                <a:gd name="T7" fmla="*/ 24 h 33"/>
                <a:gd name="T8" fmla="*/ 14 w 2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4" y="33"/>
                  </a:moveTo>
                  <a:lnTo>
                    <a:pt x="0" y="9"/>
                  </a:lnTo>
                  <a:lnTo>
                    <a:pt x="14" y="0"/>
                  </a:lnTo>
                  <a:lnTo>
                    <a:pt x="28" y="24"/>
                  </a:lnTo>
                  <a:lnTo>
                    <a:pt x="1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8" name="Freeform 106">
              <a:extLst>
                <a:ext uri="{FF2B5EF4-FFF2-40B4-BE49-F238E27FC236}">
                  <a16:creationId xmlns:a16="http://schemas.microsoft.com/office/drawing/2014/main" id="{E21EA8A2-E0E4-0B42-8ABA-1B2A6C3FD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5292725"/>
              <a:ext cx="41275" cy="36513"/>
            </a:xfrm>
            <a:custGeom>
              <a:avLst/>
              <a:gdLst>
                <a:gd name="T0" fmla="*/ 10 w 26"/>
                <a:gd name="T1" fmla="*/ 23 h 23"/>
                <a:gd name="T2" fmla="*/ 7 w 26"/>
                <a:gd name="T3" fmla="*/ 17 h 23"/>
                <a:gd name="T4" fmla="*/ 0 w 26"/>
                <a:gd name="T5" fmla="*/ 17 h 23"/>
                <a:gd name="T6" fmla="*/ 0 w 26"/>
                <a:gd name="T7" fmla="*/ 0 h 23"/>
                <a:gd name="T8" fmla="*/ 17 w 26"/>
                <a:gd name="T9" fmla="*/ 0 h 23"/>
                <a:gd name="T10" fmla="*/ 26 w 26"/>
                <a:gd name="T11" fmla="*/ 14 h 23"/>
                <a:gd name="T12" fmla="*/ 10 w 2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0" y="23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6" y="14"/>
                  </a:ln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3C866C11-D1B9-7E46-80AA-247AE76A0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8563" y="5292725"/>
              <a:ext cx="4192588" cy="26988"/>
            </a:xfrm>
            <a:custGeom>
              <a:avLst/>
              <a:gdLst>
                <a:gd name="T0" fmla="*/ 2641 w 2641"/>
                <a:gd name="T1" fmla="*/ 17 h 17"/>
                <a:gd name="T2" fmla="*/ 2595 w 2641"/>
                <a:gd name="T3" fmla="*/ 17 h 17"/>
                <a:gd name="T4" fmla="*/ 2549 w 2641"/>
                <a:gd name="T5" fmla="*/ 17 h 17"/>
                <a:gd name="T6" fmla="*/ 2504 w 2641"/>
                <a:gd name="T7" fmla="*/ 17 h 17"/>
                <a:gd name="T8" fmla="*/ 2457 w 2641"/>
                <a:gd name="T9" fmla="*/ 17 h 17"/>
                <a:gd name="T10" fmla="*/ 2411 w 2641"/>
                <a:gd name="T11" fmla="*/ 17 h 17"/>
                <a:gd name="T12" fmla="*/ 2366 w 2641"/>
                <a:gd name="T13" fmla="*/ 17 h 17"/>
                <a:gd name="T14" fmla="*/ 2319 w 2641"/>
                <a:gd name="T15" fmla="*/ 17 h 17"/>
                <a:gd name="T16" fmla="*/ 2273 w 2641"/>
                <a:gd name="T17" fmla="*/ 17 h 17"/>
                <a:gd name="T18" fmla="*/ 2228 w 2641"/>
                <a:gd name="T19" fmla="*/ 17 h 17"/>
                <a:gd name="T20" fmla="*/ 2182 w 2641"/>
                <a:gd name="T21" fmla="*/ 17 h 17"/>
                <a:gd name="T22" fmla="*/ 2135 w 2641"/>
                <a:gd name="T23" fmla="*/ 17 h 17"/>
                <a:gd name="T24" fmla="*/ 2090 w 2641"/>
                <a:gd name="T25" fmla="*/ 17 h 17"/>
                <a:gd name="T26" fmla="*/ 2044 w 2641"/>
                <a:gd name="T27" fmla="*/ 17 h 17"/>
                <a:gd name="T28" fmla="*/ 1999 w 2641"/>
                <a:gd name="T29" fmla="*/ 17 h 17"/>
                <a:gd name="T30" fmla="*/ 1952 w 2641"/>
                <a:gd name="T31" fmla="*/ 17 h 17"/>
                <a:gd name="T32" fmla="*/ 1906 w 2641"/>
                <a:gd name="T33" fmla="*/ 17 h 17"/>
                <a:gd name="T34" fmla="*/ 1861 w 2641"/>
                <a:gd name="T35" fmla="*/ 17 h 17"/>
                <a:gd name="T36" fmla="*/ 1815 w 2641"/>
                <a:gd name="T37" fmla="*/ 17 h 17"/>
                <a:gd name="T38" fmla="*/ 1768 w 2641"/>
                <a:gd name="T39" fmla="*/ 17 h 17"/>
                <a:gd name="T40" fmla="*/ 1723 w 2641"/>
                <a:gd name="T41" fmla="*/ 17 h 17"/>
                <a:gd name="T42" fmla="*/ 1677 w 2641"/>
                <a:gd name="T43" fmla="*/ 17 h 17"/>
                <a:gd name="T44" fmla="*/ 1630 w 2641"/>
                <a:gd name="T45" fmla="*/ 17 h 17"/>
                <a:gd name="T46" fmla="*/ 1584 w 2641"/>
                <a:gd name="T47" fmla="*/ 17 h 17"/>
                <a:gd name="T48" fmla="*/ 1539 w 2641"/>
                <a:gd name="T49" fmla="*/ 17 h 17"/>
                <a:gd name="T50" fmla="*/ 1493 w 2641"/>
                <a:gd name="T51" fmla="*/ 17 h 17"/>
                <a:gd name="T52" fmla="*/ 1446 w 2641"/>
                <a:gd name="T53" fmla="*/ 17 h 17"/>
                <a:gd name="T54" fmla="*/ 1401 w 2641"/>
                <a:gd name="T55" fmla="*/ 17 h 17"/>
                <a:gd name="T56" fmla="*/ 1355 w 2641"/>
                <a:gd name="T57" fmla="*/ 17 h 17"/>
                <a:gd name="T58" fmla="*/ 1310 w 2641"/>
                <a:gd name="T59" fmla="*/ 17 h 17"/>
                <a:gd name="T60" fmla="*/ 1263 w 2641"/>
                <a:gd name="T61" fmla="*/ 17 h 17"/>
                <a:gd name="T62" fmla="*/ 1217 w 2641"/>
                <a:gd name="T63" fmla="*/ 17 h 17"/>
                <a:gd name="T64" fmla="*/ 1172 w 2641"/>
                <a:gd name="T65" fmla="*/ 17 h 17"/>
                <a:gd name="T66" fmla="*/ 1126 w 2641"/>
                <a:gd name="T67" fmla="*/ 17 h 17"/>
                <a:gd name="T68" fmla="*/ 1079 w 2641"/>
                <a:gd name="T69" fmla="*/ 17 h 17"/>
                <a:gd name="T70" fmla="*/ 1034 w 2641"/>
                <a:gd name="T71" fmla="*/ 17 h 17"/>
                <a:gd name="T72" fmla="*/ 988 w 2641"/>
                <a:gd name="T73" fmla="*/ 17 h 17"/>
                <a:gd name="T74" fmla="*/ 941 w 2641"/>
                <a:gd name="T75" fmla="*/ 17 h 17"/>
                <a:gd name="T76" fmla="*/ 896 w 2641"/>
                <a:gd name="T77" fmla="*/ 17 h 17"/>
                <a:gd name="T78" fmla="*/ 850 w 2641"/>
                <a:gd name="T79" fmla="*/ 17 h 17"/>
                <a:gd name="T80" fmla="*/ 805 w 2641"/>
                <a:gd name="T81" fmla="*/ 17 h 17"/>
                <a:gd name="T82" fmla="*/ 758 w 2641"/>
                <a:gd name="T83" fmla="*/ 17 h 17"/>
                <a:gd name="T84" fmla="*/ 712 w 2641"/>
                <a:gd name="T85" fmla="*/ 17 h 17"/>
                <a:gd name="T86" fmla="*/ 666 w 2641"/>
                <a:gd name="T87" fmla="*/ 17 h 17"/>
                <a:gd name="T88" fmla="*/ 621 w 2641"/>
                <a:gd name="T89" fmla="*/ 17 h 17"/>
                <a:gd name="T90" fmla="*/ 574 w 2641"/>
                <a:gd name="T91" fmla="*/ 17 h 17"/>
                <a:gd name="T92" fmla="*/ 528 w 2641"/>
                <a:gd name="T93" fmla="*/ 17 h 17"/>
                <a:gd name="T94" fmla="*/ 483 w 2641"/>
                <a:gd name="T95" fmla="*/ 17 h 17"/>
                <a:gd name="T96" fmla="*/ 437 w 2641"/>
                <a:gd name="T97" fmla="*/ 17 h 17"/>
                <a:gd name="T98" fmla="*/ 390 w 2641"/>
                <a:gd name="T99" fmla="*/ 17 h 17"/>
                <a:gd name="T100" fmla="*/ 345 w 2641"/>
                <a:gd name="T101" fmla="*/ 17 h 17"/>
                <a:gd name="T102" fmla="*/ 299 w 2641"/>
                <a:gd name="T103" fmla="*/ 17 h 17"/>
                <a:gd name="T104" fmla="*/ 252 w 2641"/>
                <a:gd name="T105" fmla="*/ 17 h 17"/>
                <a:gd name="T106" fmla="*/ 207 w 2641"/>
                <a:gd name="T107" fmla="*/ 17 h 17"/>
                <a:gd name="T108" fmla="*/ 161 w 2641"/>
                <a:gd name="T109" fmla="*/ 17 h 17"/>
                <a:gd name="T110" fmla="*/ 116 w 2641"/>
                <a:gd name="T111" fmla="*/ 17 h 17"/>
                <a:gd name="T112" fmla="*/ 69 w 2641"/>
                <a:gd name="T113" fmla="*/ 17 h 17"/>
                <a:gd name="T114" fmla="*/ 23 w 2641"/>
                <a:gd name="T1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41" h="17">
                  <a:moveTo>
                    <a:pt x="2641" y="17"/>
                  </a:moveTo>
                  <a:lnTo>
                    <a:pt x="2618" y="17"/>
                  </a:lnTo>
                  <a:lnTo>
                    <a:pt x="2618" y="0"/>
                  </a:lnTo>
                  <a:lnTo>
                    <a:pt x="2641" y="0"/>
                  </a:lnTo>
                  <a:lnTo>
                    <a:pt x="2641" y="17"/>
                  </a:lnTo>
                  <a:close/>
                  <a:moveTo>
                    <a:pt x="2595" y="17"/>
                  </a:moveTo>
                  <a:lnTo>
                    <a:pt x="2572" y="17"/>
                  </a:lnTo>
                  <a:lnTo>
                    <a:pt x="2572" y="0"/>
                  </a:lnTo>
                  <a:lnTo>
                    <a:pt x="2595" y="0"/>
                  </a:lnTo>
                  <a:lnTo>
                    <a:pt x="2595" y="17"/>
                  </a:lnTo>
                  <a:close/>
                  <a:moveTo>
                    <a:pt x="2549" y="17"/>
                  </a:moveTo>
                  <a:lnTo>
                    <a:pt x="2527" y="17"/>
                  </a:lnTo>
                  <a:lnTo>
                    <a:pt x="2527" y="0"/>
                  </a:lnTo>
                  <a:lnTo>
                    <a:pt x="2549" y="0"/>
                  </a:lnTo>
                  <a:lnTo>
                    <a:pt x="2549" y="17"/>
                  </a:lnTo>
                  <a:close/>
                  <a:moveTo>
                    <a:pt x="2504" y="17"/>
                  </a:moveTo>
                  <a:lnTo>
                    <a:pt x="2480" y="17"/>
                  </a:lnTo>
                  <a:lnTo>
                    <a:pt x="2480" y="0"/>
                  </a:lnTo>
                  <a:lnTo>
                    <a:pt x="2504" y="0"/>
                  </a:lnTo>
                  <a:lnTo>
                    <a:pt x="2504" y="17"/>
                  </a:lnTo>
                  <a:close/>
                  <a:moveTo>
                    <a:pt x="2457" y="17"/>
                  </a:moveTo>
                  <a:lnTo>
                    <a:pt x="2434" y="17"/>
                  </a:lnTo>
                  <a:lnTo>
                    <a:pt x="2434" y="0"/>
                  </a:lnTo>
                  <a:lnTo>
                    <a:pt x="2457" y="0"/>
                  </a:lnTo>
                  <a:lnTo>
                    <a:pt x="2457" y="17"/>
                  </a:lnTo>
                  <a:close/>
                  <a:moveTo>
                    <a:pt x="2411" y="17"/>
                  </a:moveTo>
                  <a:lnTo>
                    <a:pt x="2389" y="17"/>
                  </a:lnTo>
                  <a:lnTo>
                    <a:pt x="2389" y="0"/>
                  </a:lnTo>
                  <a:lnTo>
                    <a:pt x="2411" y="0"/>
                  </a:lnTo>
                  <a:lnTo>
                    <a:pt x="2411" y="17"/>
                  </a:lnTo>
                  <a:close/>
                  <a:moveTo>
                    <a:pt x="2366" y="17"/>
                  </a:moveTo>
                  <a:lnTo>
                    <a:pt x="2343" y="17"/>
                  </a:lnTo>
                  <a:lnTo>
                    <a:pt x="2343" y="0"/>
                  </a:lnTo>
                  <a:lnTo>
                    <a:pt x="2366" y="0"/>
                  </a:lnTo>
                  <a:lnTo>
                    <a:pt x="2366" y="17"/>
                  </a:lnTo>
                  <a:close/>
                  <a:moveTo>
                    <a:pt x="2319" y="17"/>
                  </a:moveTo>
                  <a:lnTo>
                    <a:pt x="2296" y="17"/>
                  </a:lnTo>
                  <a:lnTo>
                    <a:pt x="2296" y="0"/>
                  </a:lnTo>
                  <a:lnTo>
                    <a:pt x="2319" y="0"/>
                  </a:lnTo>
                  <a:lnTo>
                    <a:pt x="2319" y="17"/>
                  </a:lnTo>
                  <a:close/>
                  <a:moveTo>
                    <a:pt x="2273" y="17"/>
                  </a:moveTo>
                  <a:lnTo>
                    <a:pt x="2251" y="17"/>
                  </a:lnTo>
                  <a:lnTo>
                    <a:pt x="2251" y="0"/>
                  </a:lnTo>
                  <a:lnTo>
                    <a:pt x="2273" y="0"/>
                  </a:lnTo>
                  <a:lnTo>
                    <a:pt x="2273" y="17"/>
                  </a:lnTo>
                  <a:close/>
                  <a:moveTo>
                    <a:pt x="2228" y="17"/>
                  </a:moveTo>
                  <a:lnTo>
                    <a:pt x="2205" y="17"/>
                  </a:lnTo>
                  <a:lnTo>
                    <a:pt x="2205" y="0"/>
                  </a:lnTo>
                  <a:lnTo>
                    <a:pt x="2228" y="0"/>
                  </a:lnTo>
                  <a:lnTo>
                    <a:pt x="2228" y="17"/>
                  </a:lnTo>
                  <a:close/>
                  <a:moveTo>
                    <a:pt x="2182" y="17"/>
                  </a:moveTo>
                  <a:lnTo>
                    <a:pt x="2160" y="17"/>
                  </a:lnTo>
                  <a:lnTo>
                    <a:pt x="2160" y="0"/>
                  </a:lnTo>
                  <a:lnTo>
                    <a:pt x="2182" y="0"/>
                  </a:lnTo>
                  <a:lnTo>
                    <a:pt x="2182" y="17"/>
                  </a:lnTo>
                  <a:close/>
                  <a:moveTo>
                    <a:pt x="2135" y="17"/>
                  </a:moveTo>
                  <a:lnTo>
                    <a:pt x="2113" y="17"/>
                  </a:lnTo>
                  <a:lnTo>
                    <a:pt x="2113" y="0"/>
                  </a:lnTo>
                  <a:lnTo>
                    <a:pt x="2135" y="0"/>
                  </a:lnTo>
                  <a:lnTo>
                    <a:pt x="2135" y="17"/>
                  </a:lnTo>
                  <a:close/>
                  <a:moveTo>
                    <a:pt x="2090" y="17"/>
                  </a:moveTo>
                  <a:lnTo>
                    <a:pt x="2067" y="17"/>
                  </a:lnTo>
                  <a:lnTo>
                    <a:pt x="2067" y="0"/>
                  </a:lnTo>
                  <a:lnTo>
                    <a:pt x="2090" y="0"/>
                  </a:lnTo>
                  <a:lnTo>
                    <a:pt x="2090" y="17"/>
                  </a:lnTo>
                  <a:close/>
                  <a:moveTo>
                    <a:pt x="2044" y="17"/>
                  </a:moveTo>
                  <a:lnTo>
                    <a:pt x="2021" y="17"/>
                  </a:lnTo>
                  <a:lnTo>
                    <a:pt x="2021" y="0"/>
                  </a:lnTo>
                  <a:lnTo>
                    <a:pt x="2044" y="0"/>
                  </a:lnTo>
                  <a:lnTo>
                    <a:pt x="2044" y="17"/>
                  </a:lnTo>
                  <a:close/>
                  <a:moveTo>
                    <a:pt x="1999" y="17"/>
                  </a:moveTo>
                  <a:lnTo>
                    <a:pt x="1974" y="17"/>
                  </a:lnTo>
                  <a:lnTo>
                    <a:pt x="1974" y="0"/>
                  </a:lnTo>
                  <a:lnTo>
                    <a:pt x="1999" y="0"/>
                  </a:lnTo>
                  <a:lnTo>
                    <a:pt x="1999" y="17"/>
                  </a:lnTo>
                  <a:close/>
                  <a:moveTo>
                    <a:pt x="1952" y="17"/>
                  </a:moveTo>
                  <a:lnTo>
                    <a:pt x="1929" y="17"/>
                  </a:lnTo>
                  <a:lnTo>
                    <a:pt x="1929" y="0"/>
                  </a:lnTo>
                  <a:lnTo>
                    <a:pt x="1952" y="0"/>
                  </a:lnTo>
                  <a:lnTo>
                    <a:pt x="1952" y="17"/>
                  </a:lnTo>
                  <a:close/>
                  <a:moveTo>
                    <a:pt x="1906" y="17"/>
                  </a:moveTo>
                  <a:lnTo>
                    <a:pt x="1883" y="17"/>
                  </a:lnTo>
                  <a:lnTo>
                    <a:pt x="1883" y="0"/>
                  </a:lnTo>
                  <a:lnTo>
                    <a:pt x="1906" y="0"/>
                  </a:lnTo>
                  <a:lnTo>
                    <a:pt x="1906" y="17"/>
                  </a:lnTo>
                  <a:close/>
                  <a:moveTo>
                    <a:pt x="1861" y="17"/>
                  </a:moveTo>
                  <a:lnTo>
                    <a:pt x="1838" y="17"/>
                  </a:lnTo>
                  <a:lnTo>
                    <a:pt x="1838" y="0"/>
                  </a:lnTo>
                  <a:lnTo>
                    <a:pt x="1861" y="0"/>
                  </a:lnTo>
                  <a:lnTo>
                    <a:pt x="1861" y="17"/>
                  </a:lnTo>
                  <a:close/>
                  <a:moveTo>
                    <a:pt x="1815" y="17"/>
                  </a:moveTo>
                  <a:lnTo>
                    <a:pt x="1791" y="17"/>
                  </a:lnTo>
                  <a:lnTo>
                    <a:pt x="1791" y="0"/>
                  </a:lnTo>
                  <a:lnTo>
                    <a:pt x="1815" y="0"/>
                  </a:lnTo>
                  <a:lnTo>
                    <a:pt x="1815" y="17"/>
                  </a:lnTo>
                  <a:close/>
                  <a:moveTo>
                    <a:pt x="1768" y="17"/>
                  </a:moveTo>
                  <a:lnTo>
                    <a:pt x="1745" y="17"/>
                  </a:lnTo>
                  <a:lnTo>
                    <a:pt x="1745" y="0"/>
                  </a:lnTo>
                  <a:lnTo>
                    <a:pt x="1768" y="0"/>
                  </a:lnTo>
                  <a:lnTo>
                    <a:pt x="1768" y="17"/>
                  </a:lnTo>
                  <a:close/>
                  <a:moveTo>
                    <a:pt x="1723" y="17"/>
                  </a:moveTo>
                  <a:lnTo>
                    <a:pt x="1700" y="17"/>
                  </a:lnTo>
                  <a:lnTo>
                    <a:pt x="1700" y="0"/>
                  </a:lnTo>
                  <a:lnTo>
                    <a:pt x="1723" y="0"/>
                  </a:lnTo>
                  <a:lnTo>
                    <a:pt x="1723" y="17"/>
                  </a:lnTo>
                  <a:close/>
                  <a:moveTo>
                    <a:pt x="1677" y="17"/>
                  </a:moveTo>
                  <a:lnTo>
                    <a:pt x="1654" y="17"/>
                  </a:lnTo>
                  <a:lnTo>
                    <a:pt x="1654" y="0"/>
                  </a:lnTo>
                  <a:lnTo>
                    <a:pt x="1677" y="0"/>
                  </a:lnTo>
                  <a:lnTo>
                    <a:pt x="1677" y="17"/>
                  </a:lnTo>
                  <a:close/>
                  <a:moveTo>
                    <a:pt x="1630" y="17"/>
                  </a:moveTo>
                  <a:lnTo>
                    <a:pt x="1607" y="17"/>
                  </a:lnTo>
                  <a:lnTo>
                    <a:pt x="1607" y="0"/>
                  </a:lnTo>
                  <a:lnTo>
                    <a:pt x="1630" y="0"/>
                  </a:lnTo>
                  <a:lnTo>
                    <a:pt x="1630" y="17"/>
                  </a:lnTo>
                  <a:close/>
                  <a:moveTo>
                    <a:pt x="1584" y="17"/>
                  </a:moveTo>
                  <a:lnTo>
                    <a:pt x="1562" y="17"/>
                  </a:lnTo>
                  <a:lnTo>
                    <a:pt x="1562" y="0"/>
                  </a:lnTo>
                  <a:lnTo>
                    <a:pt x="1584" y="0"/>
                  </a:lnTo>
                  <a:lnTo>
                    <a:pt x="1584" y="17"/>
                  </a:lnTo>
                  <a:close/>
                  <a:moveTo>
                    <a:pt x="1539" y="17"/>
                  </a:moveTo>
                  <a:lnTo>
                    <a:pt x="1516" y="17"/>
                  </a:lnTo>
                  <a:lnTo>
                    <a:pt x="1516" y="0"/>
                  </a:lnTo>
                  <a:lnTo>
                    <a:pt x="1539" y="0"/>
                  </a:lnTo>
                  <a:lnTo>
                    <a:pt x="1539" y="17"/>
                  </a:lnTo>
                  <a:close/>
                  <a:moveTo>
                    <a:pt x="1493" y="17"/>
                  </a:moveTo>
                  <a:lnTo>
                    <a:pt x="1471" y="17"/>
                  </a:lnTo>
                  <a:lnTo>
                    <a:pt x="1471" y="0"/>
                  </a:lnTo>
                  <a:lnTo>
                    <a:pt x="1493" y="0"/>
                  </a:lnTo>
                  <a:lnTo>
                    <a:pt x="1493" y="17"/>
                  </a:lnTo>
                  <a:close/>
                  <a:moveTo>
                    <a:pt x="1446" y="17"/>
                  </a:moveTo>
                  <a:lnTo>
                    <a:pt x="1424" y="17"/>
                  </a:lnTo>
                  <a:lnTo>
                    <a:pt x="1424" y="0"/>
                  </a:lnTo>
                  <a:lnTo>
                    <a:pt x="1446" y="0"/>
                  </a:lnTo>
                  <a:lnTo>
                    <a:pt x="1446" y="17"/>
                  </a:lnTo>
                  <a:close/>
                  <a:moveTo>
                    <a:pt x="1401" y="17"/>
                  </a:moveTo>
                  <a:lnTo>
                    <a:pt x="1378" y="17"/>
                  </a:lnTo>
                  <a:lnTo>
                    <a:pt x="1378" y="0"/>
                  </a:lnTo>
                  <a:lnTo>
                    <a:pt x="1401" y="0"/>
                  </a:lnTo>
                  <a:lnTo>
                    <a:pt x="1401" y="17"/>
                  </a:lnTo>
                  <a:close/>
                  <a:moveTo>
                    <a:pt x="1355" y="17"/>
                  </a:moveTo>
                  <a:lnTo>
                    <a:pt x="1333" y="17"/>
                  </a:lnTo>
                  <a:lnTo>
                    <a:pt x="1333" y="0"/>
                  </a:lnTo>
                  <a:lnTo>
                    <a:pt x="1355" y="0"/>
                  </a:lnTo>
                  <a:lnTo>
                    <a:pt x="1355" y="17"/>
                  </a:lnTo>
                  <a:close/>
                  <a:moveTo>
                    <a:pt x="1310" y="17"/>
                  </a:moveTo>
                  <a:lnTo>
                    <a:pt x="1286" y="17"/>
                  </a:lnTo>
                  <a:lnTo>
                    <a:pt x="1286" y="0"/>
                  </a:lnTo>
                  <a:lnTo>
                    <a:pt x="1310" y="0"/>
                  </a:lnTo>
                  <a:lnTo>
                    <a:pt x="1310" y="17"/>
                  </a:lnTo>
                  <a:close/>
                  <a:moveTo>
                    <a:pt x="1263" y="17"/>
                  </a:moveTo>
                  <a:lnTo>
                    <a:pt x="1240" y="17"/>
                  </a:lnTo>
                  <a:lnTo>
                    <a:pt x="1240" y="0"/>
                  </a:lnTo>
                  <a:lnTo>
                    <a:pt x="1263" y="0"/>
                  </a:lnTo>
                  <a:lnTo>
                    <a:pt x="1263" y="17"/>
                  </a:lnTo>
                  <a:close/>
                  <a:moveTo>
                    <a:pt x="1217" y="17"/>
                  </a:moveTo>
                  <a:lnTo>
                    <a:pt x="1195" y="17"/>
                  </a:lnTo>
                  <a:lnTo>
                    <a:pt x="1195" y="0"/>
                  </a:lnTo>
                  <a:lnTo>
                    <a:pt x="1217" y="0"/>
                  </a:lnTo>
                  <a:lnTo>
                    <a:pt x="1217" y="17"/>
                  </a:lnTo>
                  <a:close/>
                  <a:moveTo>
                    <a:pt x="1172" y="17"/>
                  </a:moveTo>
                  <a:lnTo>
                    <a:pt x="1149" y="17"/>
                  </a:lnTo>
                  <a:lnTo>
                    <a:pt x="1149" y="0"/>
                  </a:lnTo>
                  <a:lnTo>
                    <a:pt x="1172" y="0"/>
                  </a:lnTo>
                  <a:lnTo>
                    <a:pt x="1172" y="17"/>
                  </a:lnTo>
                  <a:close/>
                  <a:moveTo>
                    <a:pt x="1126" y="17"/>
                  </a:moveTo>
                  <a:lnTo>
                    <a:pt x="1102" y="17"/>
                  </a:lnTo>
                  <a:lnTo>
                    <a:pt x="1102" y="0"/>
                  </a:lnTo>
                  <a:lnTo>
                    <a:pt x="1126" y="0"/>
                  </a:lnTo>
                  <a:lnTo>
                    <a:pt x="1126" y="17"/>
                  </a:lnTo>
                  <a:close/>
                  <a:moveTo>
                    <a:pt x="1079" y="17"/>
                  </a:moveTo>
                  <a:lnTo>
                    <a:pt x="1056" y="17"/>
                  </a:lnTo>
                  <a:lnTo>
                    <a:pt x="1056" y="0"/>
                  </a:lnTo>
                  <a:lnTo>
                    <a:pt x="1079" y="0"/>
                  </a:lnTo>
                  <a:lnTo>
                    <a:pt x="1079" y="17"/>
                  </a:lnTo>
                  <a:close/>
                  <a:moveTo>
                    <a:pt x="1034" y="17"/>
                  </a:moveTo>
                  <a:lnTo>
                    <a:pt x="1011" y="17"/>
                  </a:lnTo>
                  <a:lnTo>
                    <a:pt x="1011" y="0"/>
                  </a:lnTo>
                  <a:lnTo>
                    <a:pt x="1034" y="0"/>
                  </a:lnTo>
                  <a:lnTo>
                    <a:pt x="1034" y="17"/>
                  </a:lnTo>
                  <a:close/>
                  <a:moveTo>
                    <a:pt x="988" y="17"/>
                  </a:moveTo>
                  <a:lnTo>
                    <a:pt x="965" y="17"/>
                  </a:lnTo>
                  <a:lnTo>
                    <a:pt x="965" y="0"/>
                  </a:lnTo>
                  <a:lnTo>
                    <a:pt x="988" y="0"/>
                  </a:lnTo>
                  <a:lnTo>
                    <a:pt x="988" y="17"/>
                  </a:lnTo>
                  <a:close/>
                  <a:moveTo>
                    <a:pt x="941" y="17"/>
                  </a:moveTo>
                  <a:lnTo>
                    <a:pt x="918" y="17"/>
                  </a:lnTo>
                  <a:lnTo>
                    <a:pt x="918" y="0"/>
                  </a:lnTo>
                  <a:lnTo>
                    <a:pt x="941" y="0"/>
                  </a:lnTo>
                  <a:lnTo>
                    <a:pt x="941" y="17"/>
                  </a:lnTo>
                  <a:close/>
                  <a:moveTo>
                    <a:pt x="896" y="17"/>
                  </a:moveTo>
                  <a:lnTo>
                    <a:pt x="873" y="17"/>
                  </a:lnTo>
                  <a:lnTo>
                    <a:pt x="873" y="0"/>
                  </a:lnTo>
                  <a:lnTo>
                    <a:pt x="896" y="0"/>
                  </a:lnTo>
                  <a:lnTo>
                    <a:pt x="896" y="17"/>
                  </a:lnTo>
                  <a:close/>
                  <a:moveTo>
                    <a:pt x="850" y="17"/>
                  </a:moveTo>
                  <a:lnTo>
                    <a:pt x="827" y="17"/>
                  </a:lnTo>
                  <a:lnTo>
                    <a:pt x="827" y="0"/>
                  </a:lnTo>
                  <a:lnTo>
                    <a:pt x="850" y="0"/>
                  </a:lnTo>
                  <a:lnTo>
                    <a:pt x="850" y="17"/>
                  </a:lnTo>
                  <a:close/>
                  <a:moveTo>
                    <a:pt x="805" y="17"/>
                  </a:moveTo>
                  <a:lnTo>
                    <a:pt x="782" y="17"/>
                  </a:lnTo>
                  <a:lnTo>
                    <a:pt x="782" y="0"/>
                  </a:lnTo>
                  <a:lnTo>
                    <a:pt x="805" y="0"/>
                  </a:lnTo>
                  <a:lnTo>
                    <a:pt x="805" y="17"/>
                  </a:lnTo>
                  <a:close/>
                  <a:moveTo>
                    <a:pt x="758" y="17"/>
                  </a:moveTo>
                  <a:lnTo>
                    <a:pt x="735" y="17"/>
                  </a:lnTo>
                  <a:lnTo>
                    <a:pt x="735" y="0"/>
                  </a:lnTo>
                  <a:lnTo>
                    <a:pt x="758" y="0"/>
                  </a:lnTo>
                  <a:lnTo>
                    <a:pt x="758" y="17"/>
                  </a:lnTo>
                  <a:close/>
                  <a:moveTo>
                    <a:pt x="712" y="17"/>
                  </a:moveTo>
                  <a:lnTo>
                    <a:pt x="689" y="17"/>
                  </a:lnTo>
                  <a:lnTo>
                    <a:pt x="689" y="0"/>
                  </a:lnTo>
                  <a:lnTo>
                    <a:pt x="712" y="0"/>
                  </a:lnTo>
                  <a:lnTo>
                    <a:pt x="712" y="17"/>
                  </a:lnTo>
                  <a:close/>
                  <a:moveTo>
                    <a:pt x="666" y="17"/>
                  </a:moveTo>
                  <a:lnTo>
                    <a:pt x="644" y="17"/>
                  </a:lnTo>
                  <a:lnTo>
                    <a:pt x="644" y="0"/>
                  </a:lnTo>
                  <a:lnTo>
                    <a:pt x="666" y="0"/>
                  </a:lnTo>
                  <a:lnTo>
                    <a:pt x="666" y="17"/>
                  </a:lnTo>
                  <a:close/>
                  <a:moveTo>
                    <a:pt x="621" y="17"/>
                  </a:moveTo>
                  <a:lnTo>
                    <a:pt x="597" y="17"/>
                  </a:lnTo>
                  <a:lnTo>
                    <a:pt x="597" y="0"/>
                  </a:lnTo>
                  <a:lnTo>
                    <a:pt x="621" y="0"/>
                  </a:lnTo>
                  <a:lnTo>
                    <a:pt x="621" y="17"/>
                  </a:lnTo>
                  <a:close/>
                  <a:moveTo>
                    <a:pt x="574" y="17"/>
                  </a:moveTo>
                  <a:lnTo>
                    <a:pt x="551" y="17"/>
                  </a:lnTo>
                  <a:lnTo>
                    <a:pt x="551" y="0"/>
                  </a:lnTo>
                  <a:lnTo>
                    <a:pt x="574" y="0"/>
                  </a:lnTo>
                  <a:lnTo>
                    <a:pt x="574" y="17"/>
                  </a:lnTo>
                  <a:close/>
                  <a:moveTo>
                    <a:pt x="528" y="17"/>
                  </a:moveTo>
                  <a:lnTo>
                    <a:pt x="506" y="17"/>
                  </a:lnTo>
                  <a:lnTo>
                    <a:pt x="506" y="0"/>
                  </a:lnTo>
                  <a:lnTo>
                    <a:pt x="528" y="0"/>
                  </a:lnTo>
                  <a:lnTo>
                    <a:pt x="528" y="17"/>
                  </a:lnTo>
                  <a:close/>
                  <a:moveTo>
                    <a:pt x="483" y="17"/>
                  </a:moveTo>
                  <a:lnTo>
                    <a:pt x="460" y="17"/>
                  </a:lnTo>
                  <a:lnTo>
                    <a:pt x="460" y="0"/>
                  </a:lnTo>
                  <a:lnTo>
                    <a:pt x="483" y="0"/>
                  </a:lnTo>
                  <a:lnTo>
                    <a:pt x="483" y="17"/>
                  </a:lnTo>
                  <a:close/>
                  <a:moveTo>
                    <a:pt x="437" y="17"/>
                  </a:moveTo>
                  <a:lnTo>
                    <a:pt x="413" y="17"/>
                  </a:lnTo>
                  <a:lnTo>
                    <a:pt x="413" y="0"/>
                  </a:lnTo>
                  <a:lnTo>
                    <a:pt x="437" y="0"/>
                  </a:lnTo>
                  <a:lnTo>
                    <a:pt x="437" y="17"/>
                  </a:lnTo>
                  <a:close/>
                  <a:moveTo>
                    <a:pt x="39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390" y="0"/>
                  </a:lnTo>
                  <a:lnTo>
                    <a:pt x="390" y="17"/>
                  </a:lnTo>
                  <a:close/>
                  <a:moveTo>
                    <a:pt x="345" y="17"/>
                  </a:moveTo>
                  <a:lnTo>
                    <a:pt x="322" y="17"/>
                  </a:lnTo>
                  <a:lnTo>
                    <a:pt x="322" y="0"/>
                  </a:lnTo>
                  <a:lnTo>
                    <a:pt x="345" y="0"/>
                  </a:lnTo>
                  <a:lnTo>
                    <a:pt x="345" y="17"/>
                  </a:lnTo>
                  <a:close/>
                  <a:moveTo>
                    <a:pt x="299" y="17"/>
                  </a:moveTo>
                  <a:lnTo>
                    <a:pt x="276" y="17"/>
                  </a:lnTo>
                  <a:lnTo>
                    <a:pt x="276" y="0"/>
                  </a:lnTo>
                  <a:lnTo>
                    <a:pt x="299" y="0"/>
                  </a:lnTo>
                  <a:lnTo>
                    <a:pt x="299" y="17"/>
                  </a:lnTo>
                  <a:close/>
                  <a:moveTo>
                    <a:pt x="252" y="17"/>
                  </a:moveTo>
                  <a:lnTo>
                    <a:pt x="230" y="17"/>
                  </a:lnTo>
                  <a:lnTo>
                    <a:pt x="230" y="0"/>
                  </a:lnTo>
                  <a:lnTo>
                    <a:pt x="252" y="0"/>
                  </a:lnTo>
                  <a:lnTo>
                    <a:pt x="252" y="17"/>
                  </a:lnTo>
                  <a:close/>
                  <a:moveTo>
                    <a:pt x="207" y="17"/>
                  </a:moveTo>
                  <a:lnTo>
                    <a:pt x="184" y="17"/>
                  </a:lnTo>
                  <a:lnTo>
                    <a:pt x="184" y="0"/>
                  </a:lnTo>
                  <a:lnTo>
                    <a:pt x="207" y="0"/>
                  </a:lnTo>
                  <a:lnTo>
                    <a:pt x="207" y="17"/>
                  </a:lnTo>
                  <a:close/>
                  <a:moveTo>
                    <a:pt x="161" y="17"/>
                  </a:moveTo>
                  <a:lnTo>
                    <a:pt x="138" y="17"/>
                  </a:lnTo>
                  <a:lnTo>
                    <a:pt x="138" y="0"/>
                  </a:lnTo>
                  <a:lnTo>
                    <a:pt x="161" y="0"/>
                  </a:lnTo>
                  <a:lnTo>
                    <a:pt x="161" y="17"/>
                  </a:lnTo>
                  <a:close/>
                  <a:moveTo>
                    <a:pt x="116" y="17"/>
                  </a:moveTo>
                  <a:lnTo>
                    <a:pt x="93" y="17"/>
                  </a:lnTo>
                  <a:lnTo>
                    <a:pt x="93" y="0"/>
                  </a:lnTo>
                  <a:lnTo>
                    <a:pt x="116" y="0"/>
                  </a:lnTo>
                  <a:lnTo>
                    <a:pt x="116" y="17"/>
                  </a:lnTo>
                  <a:close/>
                  <a:moveTo>
                    <a:pt x="69" y="17"/>
                  </a:moveTo>
                  <a:lnTo>
                    <a:pt x="46" y="17"/>
                  </a:lnTo>
                  <a:lnTo>
                    <a:pt x="46" y="0"/>
                  </a:lnTo>
                  <a:lnTo>
                    <a:pt x="69" y="0"/>
                  </a:lnTo>
                  <a:lnTo>
                    <a:pt x="69" y="17"/>
                  </a:lnTo>
                  <a:close/>
                  <a:moveTo>
                    <a:pt x="23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id="{6DA852D8-02D3-AE43-9EAE-F4012EFE5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75" y="5283200"/>
              <a:ext cx="44450" cy="36513"/>
            </a:xfrm>
            <a:custGeom>
              <a:avLst/>
              <a:gdLst>
                <a:gd name="T0" fmla="*/ 27 w 28"/>
                <a:gd name="T1" fmla="*/ 23 h 23"/>
                <a:gd name="T2" fmla="*/ 0 w 28"/>
                <a:gd name="T3" fmla="*/ 23 h 23"/>
                <a:gd name="T4" fmla="*/ 14 w 28"/>
                <a:gd name="T5" fmla="*/ 0 h 23"/>
                <a:gd name="T6" fmla="*/ 22 w 28"/>
                <a:gd name="T7" fmla="*/ 6 h 23"/>
                <a:gd name="T8" fmla="*/ 27 w 28"/>
                <a:gd name="T9" fmla="*/ 6 h 23"/>
                <a:gd name="T10" fmla="*/ 27 w 28"/>
                <a:gd name="T11" fmla="*/ 9 h 23"/>
                <a:gd name="T12" fmla="*/ 28 w 28"/>
                <a:gd name="T13" fmla="*/ 9 h 23"/>
                <a:gd name="T14" fmla="*/ 27 w 28"/>
                <a:gd name="T15" fmla="*/ 13 h 23"/>
                <a:gd name="T16" fmla="*/ 27 w 2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7" y="23"/>
                  </a:moveTo>
                  <a:lnTo>
                    <a:pt x="0" y="23"/>
                  </a:lnTo>
                  <a:lnTo>
                    <a:pt x="14" y="0"/>
                  </a:lnTo>
                  <a:lnTo>
                    <a:pt x="22" y="6"/>
                  </a:lnTo>
                  <a:lnTo>
                    <a:pt x="27" y="6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7" y="13"/>
                  </a:ln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id="{77233BCD-233B-E742-B0DA-A6F940310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38" y="5213350"/>
              <a:ext cx="42863" cy="49213"/>
            </a:xfrm>
            <a:custGeom>
              <a:avLst/>
              <a:gdLst>
                <a:gd name="T0" fmla="*/ 14 w 27"/>
                <a:gd name="T1" fmla="*/ 31 h 31"/>
                <a:gd name="T2" fmla="*/ 0 w 27"/>
                <a:gd name="T3" fmla="*/ 23 h 31"/>
                <a:gd name="T4" fmla="*/ 12 w 27"/>
                <a:gd name="T5" fmla="*/ 0 h 31"/>
                <a:gd name="T6" fmla="*/ 27 w 27"/>
                <a:gd name="T7" fmla="*/ 8 h 31"/>
                <a:gd name="T8" fmla="*/ 14 w 27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14" y="31"/>
                  </a:moveTo>
                  <a:lnTo>
                    <a:pt x="0" y="23"/>
                  </a:lnTo>
                  <a:lnTo>
                    <a:pt x="12" y="0"/>
                  </a:lnTo>
                  <a:lnTo>
                    <a:pt x="27" y="8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2" name="Freeform 110">
              <a:extLst>
                <a:ext uri="{FF2B5EF4-FFF2-40B4-BE49-F238E27FC236}">
                  <a16:creationId xmlns:a16="http://schemas.microsoft.com/office/drawing/2014/main" id="{90BDB578-30F2-C942-8A43-1DCD14789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5164138"/>
              <a:ext cx="31750" cy="28575"/>
            </a:xfrm>
            <a:custGeom>
              <a:avLst/>
              <a:gdLst>
                <a:gd name="T0" fmla="*/ 14 w 20"/>
                <a:gd name="T1" fmla="*/ 18 h 18"/>
                <a:gd name="T2" fmla="*/ 0 w 20"/>
                <a:gd name="T3" fmla="*/ 9 h 18"/>
                <a:gd name="T4" fmla="*/ 6 w 20"/>
                <a:gd name="T5" fmla="*/ 0 h 18"/>
                <a:gd name="T6" fmla="*/ 20 w 20"/>
                <a:gd name="T7" fmla="*/ 8 h 18"/>
                <a:gd name="T8" fmla="*/ 14 w 2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14" y="1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20" y="8"/>
                  </a:lnTo>
                  <a:lnTo>
                    <a:pt x="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</p:grpSp>
      <p:sp>
        <p:nvSpPr>
          <p:cNvPr id="13" name="Freeform 111">
            <a:extLst>
              <a:ext uri="{FF2B5EF4-FFF2-40B4-BE49-F238E27FC236}">
                <a16:creationId xmlns:a16="http://schemas.microsoft.com/office/drawing/2014/main" id="{294D5E1C-1236-6C47-9746-83F6EFB7BC20}"/>
              </a:ext>
            </a:extLst>
          </p:cNvPr>
          <p:cNvSpPr>
            <a:spLocks noEditPoints="1"/>
          </p:cNvSpPr>
          <p:nvPr/>
        </p:nvSpPr>
        <p:spPr bwMode="auto">
          <a:xfrm>
            <a:off x="3409062" y="8318121"/>
            <a:ext cx="6491185" cy="552306"/>
          </a:xfrm>
          <a:custGeom>
            <a:avLst/>
            <a:gdLst>
              <a:gd name="T0" fmla="*/ 2045 w 2045"/>
              <a:gd name="T1" fmla="*/ 165 h 174"/>
              <a:gd name="T2" fmla="*/ 2011 w 2045"/>
              <a:gd name="T3" fmla="*/ 107 h 174"/>
              <a:gd name="T4" fmla="*/ 1983 w 2045"/>
              <a:gd name="T5" fmla="*/ 92 h 174"/>
              <a:gd name="T6" fmla="*/ 2000 w 2045"/>
              <a:gd name="T7" fmla="*/ 87 h 174"/>
              <a:gd name="T8" fmla="*/ 1927 w 2045"/>
              <a:gd name="T9" fmla="*/ 75 h 174"/>
              <a:gd name="T10" fmla="*/ 1882 w 2045"/>
              <a:gd name="T11" fmla="*/ 92 h 174"/>
              <a:gd name="T12" fmla="*/ 1859 w 2045"/>
              <a:gd name="T13" fmla="*/ 92 h 174"/>
              <a:gd name="T14" fmla="*/ 1859 w 2045"/>
              <a:gd name="T15" fmla="*/ 92 h 174"/>
              <a:gd name="T16" fmla="*/ 1813 w 2045"/>
              <a:gd name="T17" fmla="*/ 75 h 174"/>
              <a:gd name="T18" fmla="*/ 1745 w 2045"/>
              <a:gd name="T19" fmla="*/ 75 h 174"/>
              <a:gd name="T20" fmla="*/ 1700 w 2045"/>
              <a:gd name="T21" fmla="*/ 92 h 174"/>
              <a:gd name="T22" fmla="*/ 1677 w 2045"/>
              <a:gd name="T23" fmla="*/ 92 h 174"/>
              <a:gd name="T24" fmla="*/ 1677 w 2045"/>
              <a:gd name="T25" fmla="*/ 92 h 174"/>
              <a:gd name="T26" fmla="*/ 1631 w 2045"/>
              <a:gd name="T27" fmla="*/ 75 h 174"/>
              <a:gd name="T28" fmla="*/ 1563 w 2045"/>
              <a:gd name="T29" fmla="*/ 75 h 174"/>
              <a:gd name="T30" fmla="*/ 1517 w 2045"/>
              <a:gd name="T31" fmla="*/ 92 h 174"/>
              <a:gd name="T32" fmla="*/ 1495 w 2045"/>
              <a:gd name="T33" fmla="*/ 92 h 174"/>
              <a:gd name="T34" fmla="*/ 1495 w 2045"/>
              <a:gd name="T35" fmla="*/ 92 h 174"/>
              <a:gd name="T36" fmla="*/ 1449 w 2045"/>
              <a:gd name="T37" fmla="*/ 75 h 174"/>
              <a:gd name="T38" fmla="*/ 1381 w 2045"/>
              <a:gd name="T39" fmla="*/ 75 h 174"/>
              <a:gd name="T40" fmla="*/ 1335 w 2045"/>
              <a:gd name="T41" fmla="*/ 92 h 174"/>
              <a:gd name="T42" fmla="*/ 1312 w 2045"/>
              <a:gd name="T43" fmla="*/ 92 h 174"/>
              <a:gd name="T44" fmla="*/ 1312 w 2045"/>
              <a:gd name="T45" fmla="*/ 92 h 174"/>
              <a:gd name="T46" fmla="*/ 1267 w 2045"/>
              <a:gd name="T47" fmla="*/ 75 h 174"/>
              <a:gd name="T48" fmla="*/ 1199 w 2045"/>
              <a:gd name="T49" fmla="*/ 75 h 174"/>
              <a:gd name="T50" fmla="*/ 1153 w 2045"/>
              <a:gd name="T51" fmla="*/ 92 h 174"/>
              <a:gd name="T52" fmla="*/ 1130 w 2045"/>
              <a:gd name="T53" fmla="*/ 92 h 174"/>
              <a:gd name="T54" fmla="*/ 1130 w 2045"/>
              <a:gd name="T55" fmla="*/ 92 h 174"/>
              <a:gd name="T56" fmla="*/ 1085 w 2045"/>
              <a:gd name="T57" fmla="*/ 75 h 174"/>
              <a:gd name="T58" fmla="*/ 1016 w 2045"/>
              <a:gd name="T59" fmla="*/ 75 h 174"/>
              <a:gd name="T60" fmla="*/ 971 w 2045"/>
              <a:gd name="T61" fmla="*/ 92 h 174"/>
              <a:gd name="T62" fmla="*/ 948 w 2045"/>
              <a:gd name="T63" fmla="*/ 92 h 174"/>
              <a:gd name="T64" fmla="*/ 948 w 2045"/>
              <a:gd name="T65" fmla="*/ 92 h 174"/>
              <a:gd name="T66" fmla="*/ 903 w 2045"/>
              <a:gd name="T67" fmla="*/ 75 h 174"/>
              <a:gd name="T68" fmla="*/ 834 w 2045"/>
              <a:gd name="T69" fmla="*/ 75 h 174"/>
              <a:gd name="T70" fmla="*/ 789 w 2045"/>
              <a:gd name="T71" fmla="*/ 92 h 174"/>
              <a:gd name="T72" fmla="*/ 766 w 2045"/>
              <a:gd name="T73" fmla="*/ 92 h 174"/>
              <a:gd name="T74" fmla="*/ 766 w 2045"/>
              <a:gd name="T75" fmla="*/ 92 h 174"/>
              <a:gd name="T76" fmla="*/ 720 w 2045"/>
              <a:gd name="T77" fmla="*/ 75 h 174"/>
              <a:gd name="T78" fmla="*/ 652 w 2045"/>
              <a:gd name="T79" fmla="*/ 75 h 174"/>
              <a:gd name="T80" fmla="*/ 607 w 2045"/>
              <a:gd name="T81" fmla="*/ 92 h 174"/>
              <a:gd name="T82" fmla="*/ 584 w 2045"/>
              <a:gd name="T83" fmla="*/ 92 h 174"/>
              <a:gd name="T84" fmla="*/ 584 w 2045"/>
              <a:gd name="T85" fmla="*/ 92 h 174"/>
              <a:gd name="T86" fmla="*/ 538 w 2045"/>
              <a:gd name="T87" fmla="*/ 75 h 174"/>
              <a:gd name="T88" fmla="*/ 470 w 2045"/>
              <a:gd name="T89" fmla="*/ 75 h 174"/>
              <a:gd name="T90" fmla="*/ 424 w 2045"/>
              <a:gd name="T91" fmla="*/ 92 h 174"/>
              <a:gd name="T92" fmla="*/ 402 w 2045"/>
              <a:gd name="T93" fmla="*/ 92 h 174"/>
              <a:gd name="T94" fmla="*/ 402 w 2045"/>
              <a:gd name="T95" fmla="*/ 92 h 174"/>
              <a:gd name="T96" fmla="*/ 356 w 2045"/>
              <a:gd name="T97" fmla="*/ 75 h 174"/>
              <a:gd name="T98" fmla="*/ 288 w 2045"/>
              <a:gd name="T99" fmla="*/ 75 h 174"/>
              <a:gd name="T100" fmla="*/ 242 w 2045"/>
              <a:gd name="T101" fmla="*/ 92 h 174"/>
              <a:gd name="T102" fmla="*/ 219 w 2045"/>
              <a:gd name="T103" fmla="*/ 92 h 174"/>
              <a:gd name="T104" fmla="*/ 219 w 2045"/>
              <a:gd name="T105" fmla="*/ 92 h 174"/>
              <a:gd name="T106" fmla="*/ 174 w 2045"/>
              <a:gd name="T107" fmla="*/ 75 h 174"/>
              <a:gd name="T108" fmla="*/ 106 w 2045"/>
              <a:gd name="T109" fmla="*/ 75 h 174"/>
              <a:gd name="T110" fmla="*/ 60 w 2045"/>
              <a:gd name="T111" fmla="*/ 92 h 174"/>
              <a:gd name="T112" fmla="*/ 37 w 2045"/>
              <a:gd name="T113" fmla="*/ 92 h 174"/>
              <a:gd name="T114" fmla="*/ 16 w 2045"/>
              <a:gd name="T115" fmla="*/ 75 h 174"/>
              <a:gd name="T116" fmla="*/ 20 w 2045"/>
              <a:gd name="T117" fmla="*/ 60 h 174"/>
              <a:gd name="T118" fmla="*/ 57 w 2045"/>
              <a:gd name="T119" fmla="*/ 28 h 174"/>
              <a:gd name="T120" fmla="*/ 57 w 2045"/>
              <a:gd name="T121" fmla="*/ 2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45" h="174">
                <a:moveTo>
                  <a:pt x="2030" y="174"/>
                </a:moveTo>
                <a:lnTo>
                  <a:pt x="2018" y="154"/>
                </a:lnTo>
                <a:lnTo>
                  <a:pt x="2034" y="145"/>
                </a:lnTo>
                <a:lnTo>
                  <a:pt x="2045" y="165"/>
                </a:lnTo>
                <a:lnTo>
                  <a:pt x="2030" y="174"/>
                </a:lnTo>
                <a:close/>
                <a:moveTo>
                  <a:pt x="2007" y="135"/>
                </a:moveTo>
                <a:lnTo>
                  <a:pt x="1996" y="115"/>
                </a:lnTo>
                <a:lnTo>
                  <a:pt x="2011" y="107"/>
                </a:lnTo>
                <a:lnTo>
                  <a:pt x="2023" y="127"/>
                </a:lnTo>
                <a:lnTo>
                  <a:pt x="2007" y="135"/>
                </a:lnTo>
                <a:close/>
                <a:moveTo>
                  <a:pt x="1984" y="95"/>
                </a:moveTo>
                <a:lnTo>
                  <a:pt x="1983" y="92"/>
                </a:lnTo>
                <a:lnTo>
                  <a:pt x="1973" y="92"/>
                </a:lnTo>
                <a:lnTo>
                  <a:pt x="1973" y="75"/>
                </a:lnTo>
                <a:lnTo>
                  <a:pt x="1993" y="75"/>
                </a:lnTo>
                <a:lnTo>
                  <a:pt x="2000" y="87"/>
                </a:lnTo>
                <a:lnTo>
                  <a:pt x="1984" y="95"/>
                </a:lnTo>
                <a:close/>
                <a:moveTo>
                  <a:pt x="1950" y="92"/>
                </a:moveTo>
                <a:lnTo>
                  <a:pt x="1927" y="92"/>
                </a:lnTo>
                <a:lnTo>
                  <a:pt x="1927" y="75"/>
                </a:lnTo>
                <a:lnTo>
                  <a:pt x="1950" y="75"/>
                </a:lnTo>
                <a:lnTo>
                  <a:pt x="1950" y="92"/>
                </a:lnTo>
                <a:close/>
                <a:moveTo>
                  <a:pt x="1905" y="92"/>
                </a:moveTo>
                <a:lnTo>
                  <a:pt x="1882" y="92"/>
                </a:lnTo>
                <a:lnTo>
                  <a:pt x="1882" y="75"/>
                </a:lnTo>
                <a:lnTo>
                  <a:pt x="1905" y="75"/>
                </a:lnTo>
                <a:lnTo>
                  <a:pt x="1905" y="92"/>
                </a:lnTo>
                <a:close/>
                <a:moveTo>
                  <a:pt x="1859" y="92"/>
                </a:moveTo>
                <a:lnTo>
                  <a:pt x="1836" y="92"/>
                </a:lnTo>
                <a:lnTo>
                  <a:pt x="1836" y="75"/>
                </a:lnTo>
                <a:lnTo>
                  <a:pt x="1859" y="75"/>
                </a:lnTo>
                <a:lnTo>
                  <a:pt x="1859" y="92"/>
                </a:lnTo>
                <a:close/>
                <a:moveTo>
                  <a:pt x="1813" y="92"/>
                </a:moveTo>
                <a:lnTo>
                  <a:pt x="1791" y="92"/>
                </a:lnTo>
                <a:lnTo>
                  <a:pt x="1791" y="75"/>
                </a:lnTo>
                <a:lnTo>
                  <a:pt x="1813" y="75"/>
                </a:lnTo>
                <a:lnTo>
                  <a:pt x="1813" y="92"/>
                </a:lnTo>
                <a:close/>
                <a:moveTo>
                  <a:pt x="1768" y="92"/>
                </a:moveTo>
                <a:lnTo>
                  <a:pt x="1745" y="92"/>
                </a:lnTo>
                <a:lnTo>
                  <a:pt x="1745" y="75"/>
                </a:lnTo>
                <a:lnTo>
                  <a:pt x="1768" y="75"/>
                </a:lnTo>
                <a:lnTo>
                  <a:pt x="1768" y="92"/>
                </a:lnTo>
                <a:close/>
                <a:moveTo>
                  <a:pt x="1722" y="92"/>
                </a:moveTo>
                <a:lnTo>
                  <a:pt x="1700" y="92"/>
                </a:lnTo>
                <a:lnTo>
                  <a:pt x="1700" y="75"/>
                </a:lnTo>
                <a:lnTo>
                  <a:pt x="1722" y="75"/>
                </a:lnTo>
                <a:lnTo>
                  <a:pt x="1722" y="92"/>
                </a:lnTo>
                <a:close/>
                <a:moveTo>
                  <a:pt x="1677" y="92"/>
                </a:moveTo>
                <a:lnTo>
                  <a:pt x="1654" y="92"/>
                </a:lnTo>
                <a:lnTo>
                  <a:pt x="1654" y="75"/>
                </a:lnTo>
                <a:lnTo>
                  <a:pt x="1677" y="75"/>
                </a:lnTo>
                <a:lnTo>
                  <a:pt x="1677" y="92"/>
                </a:lnTo>
                <a:close/>
                <a:moveTo>
                  <a:pt x="1631" y="92"/>
                </a:moveTo>
                <a:lnTo>
                  <a:pt x="1609" y="92"/>
                </a:lnTo>
                <a:lnTo>
                  <a:pt x="1609" y="75"/>
                </a:lnTo>
                <a:lnTo>
                  <a:pt x="1631" y="75"/>
                </a:lnTo>
                <a:lnTo>
                  <a:pt x="1631" y="92"/>
                </a:lnTo>
                <a:close/>
                <a:moveTo>
                  <a:pt x="1586" y="92"/>
                </a:moveTo>
                <a:lnTo>
                  <a:pt x="1563" y="92"/>
                </a:lnTo>
                <a:lnTo>
                  <a:pt x="1563" y="75"/>
                </a:lnTo>
                <a:lnTo>
                  <a:pt x="1586" y="75"/>
                </a:lnTo>
                <a:lnTo>
                  <a:pt x="1586" y="92"/>
                </a:lnTo>
                <a:close/>
                <a:moveTo>
                  <a:pt x="1540" y="92"/>
                </a:moveTo>
                <a:lnTo>
                  <a:pt x="1517" y="92"/>
                </a:lnTo>
                <a:lnTo>
                  <a:pt x="1517" y="75"/>
                </a:lnTo>
                <a:lnTo>
                  <a:pt x="1540" y="75"/>
                </a:lnTo>
                <a:lnTo>
                  <a:pt x="1540" y="92"/>
                </a:lnTo>
                <a:close/>
                <a:moveTo>
                  <a:pt x="1495" y="92"/>
                </a:moveTo>
                <a:lnTo>
                  <a:pt x="1472" y="92"/>
                </a:lnTo>
                <a:lnTo>
                  <a:pt x="1472" y="75"/>
                </a:lnTo>
                <a:lnTo>
                  <a:pt x="1495" y="75"/>
                </a:lnTo>
                <a:lnTo>
                  <a:pt x="1495" y="92"/>
                </a:lnTo>
                <a:close/>
                <a:moveTo>
                  <a:pt x="1449" y="92"/>
                </a:moveTo>
                <a:lnTo>
                  <a:pt x="1426" y="92"/>
                </a:lnTo>
                <a:lnTo>
                  <a:pt x="1426" y="75"/>
                </a:lnTo>
                <a:lnTo>
                  <a:pt x="1449" y="75"/>
                </a:lnTo>
                <a:lnTo>
                  <a:pt x="1449" y="92"/>
                </a:lnTo>
                <a:close/>
                <a:moveTo>
                  <a:pt x="1404" y="92"/>
                </a:moveTo>
                <a:lnTo>
                  <a:pt x="1381" y="92"/>
                </a:lnTo>
                <a:lnTo>
                  <a:pt x="1381" y="75"/>
                </a:lnTo>
                <a:lnTo>
                  <a:pt x="1404" y="75"/>
                </a:lnTo>
                <a:lnTo>
                  <a:pt x="1404" y="92"/>
                </a:lnTo>
                <a:close/>
                <a:moveTo>
                  <a:pt x="1358" y="92"/>
                </a:moveTo>
                <a:lnTo>
                  <a:pt x="1335" y="92"/>
                </a:lnTo>
                <a:lnTo>
                  <a:pt x="1335" y="75"/>
                </a:lnTo>
                <a:lnTo>
                  <a:pt x="1358" y="75"/>
                </a:lnTo>
                <a:lnTo>
                  <a:pt x="1358" y="92"/>
                </a:lnTo>
                <a:close/>
                <a:moveTo>
                  <a:pt x="1312" y="92"/>
                </a:moveTo>
                <a:lnTo>
                  <a:pt x="1290" y="92"/>
                </a:lnTo>
                <a:lnTo>
                  <a:pt x="1290" y="75"/>
                </a:lnTo>
                <a:lnTo>
                  <a:pt x="1312" y="75"/>
                </a:lnTo>
                <a:lnTo>
                  <a:pt x="1312" y="92"/>
                </a:lnTo>
                <a:close/>
                <a:moveTo>
                  <a:pt x="1267" y="92"/>
                </a:moveTo>
                <a:lnTo>
                  <a:pt x="1244" y="92"/>
                </a:lnTo>
                <a:lnTo>
                  <a:pt x="1244" y="75"/>
                </a:lnTo>
                <a:lnTo>
                  <a:pt x="1267" y="75"/>
                </a:lnTo>
                <a:lnTo>
                  <a:pt x="1267" y="92"/>
                </a:lnTo>
                <a:close/>
                <a:moveTo>
                  <a:pt x="1221" y="92"/>
                </a:moveTo>
                <a:lnTo>
                  <a:pt x="1199" y="92"/>
                </a:lnTo>
                <a:lnTo>
                  <a:pt x="1199" y="75"/>
                </a:lnTo>
                <a:lnTo>
                  <a:pt x="1221" y="75"/>
                </a:lnTo>
                <a:lnTo>
                  <a:pt x="1221" y="92"/>
                </a:lnTo>
                <a:close/>
                <a:moveTo>
                  <a:pt x="1176" y="92"/>
                </a:moveTo>
                <a:lnTo>
                  <a:pt x="1153" y="92"/>
                </a:lnTo>
                <a:lnTo>
                  <a:pt x="1153" y="75"/>
                </a:lnTo>
                <a:lnTo>
                  <a:pt x="1176" y="75"/>
                </a:lnTo>
                <a:lnTo>
                  <a:pt x="1176" y="92"/>
                </a:lnTo>
                <a:close/>
                <a:moveTo>
                  <a:pt x="1130" y="92"/>
                </a:moveTo>
                <a:lnTo>
                  <a:pt x="1108" y="92"/>
                </a:lnTo>
                <a:lnTo>
                  <a:pt x="1108" y="75"/>
                </a:lnTo>
                <a:lnTo>
                  <a:pt x="1130" y="75"/>
                </a:lnTo>
                <a:lnTo>
                  <a:pt x="1130" y="92"/>
                </a:lnTo>
                <a:close/>
                <a:moveTo>
                  <a:pt x="1085" y="92"/>
                </a:moveTo>
                <a:lnTo>
                  <a:pt x="1062" y="92"/>
                </a:lnTo>
                <a:lnTo>
                  <a:pt x="1062" y="75"/>
                </a:lnTo>
                <a:lnTo>
                  <a:pt x="1085" y="75"/>
                </a:lnTo>
                <a:lnTo>
                  <a:pt x="1085" y="92"/>
                </a:lnTo>
                <a:close/>
                <a:moveTo>
                  <a:pt x="1039" y="92"/>
                </a:moveTo>
                <a:lnTo>
                  <a:pt x="1016" y="92"/>
                </a:lnTo>
                <a:lnTo>
                  <a:pt x="1016" y="75"/>
                </a:lnTo>
                <a:lnTo>
                  <a:pt x="1039" y="75"/>
                </a:lnTo>
                <a:lnTo>
                  <a:pt x="1039" y="92"/>
                </a:lnTo>
                <a:close/>
                <a:moveTo>
                  <a:pt x="994" y="92"/>
                </a:moveTo>
                <a:lnTo>
                  <a:pt x="971" y="92"/>
                </a:lnTo>
                <a:lnTo>
                  <a:pt x="971" y="75"/>
                </a:lnTo>
                <a:lnTo>
                  <a:pt x="994" y="75"/>
                </a:lnTo>
                <a:lnTo>
                  <a:pt x="994" y="92"/>
                </a:lnTo>
                <a:close/>
                <a:moveTo>
                  <a:pt x="948" y="92"/>
                </a:moveTo>
                <a:lnTo>
                  <a:pt x="925" y="92"/>
                </a:lnTo>
                <a:lnTo>
                  <a:pt x="925" y="75"/>
                </a:lnTo>
                <a:lnTo>
                  <a:pt x="948" y="75"/>
                </a:lnTo>
                <a:lnTo>
                  <a:pt x="948" y="92"/>
                </a:lnTo>
                <a:close/>
                <a:moveTo>
                  <a:pt x="903" y="92"/>
                </a:moveTo>
                <a:lnTo>
                  <a:pt x="880" y="92"/>
                </a:lnTo>
                <a:lnTo>
                  <a:pt x="880" y="75"/>
                </a:lnTo>
                <a:lnTo>
                  <a:pt x="903" y="75"/>
                </a:lnTo>
                <a:lnTo>
                  <a:pt x="903" y="92"/>
                </a:lnTo>
                <a:close/>
                <a:moveTo>
                  <a:pt x="857" y="92"/>
                </a:moveTo>
                <a:lnTo>
                  <a:pt x="834" y="92"/>
                </a:lnTo>
                <a:lnTo>
                  <a:pt x="834" y="75"/>
                </a:lnTo>
                <a:lnTo>
                  <a:pt x="857" y="75"/>
                </a:lnTo>
                <a:lnTo>
                  <a:pt x="857" y="92"/>
                </a:lnTo>
                <a:close/>
                <a:moveTo>
                  <a:pt x="811" y="92"/>
                </a:moveTo>
                <a:lnTo>
                  <a:pt x="789" y="92"/>
                </a:lnTo>
                <a:lnTo>
                  <a:pt x="789" y="75"/>
                </a:lnTo>
                <a:lnTo>
                  <a:pt x="811" y="75"/>
                </a:lnTo>
                <a:lnTo>
                  <a:pt x="811" y="92"/>
                </a:lnTo>
                <a:close/>
                <a:moveTo>
                  <a:pt x="766" y="92"/>
                </a:moveTo>
                <a:lnTo>
                  <a:pt x="743" y="92"/>
                </a:lnTo>
                <a:lnTo>
                  <a:pt x="743" y="75"/>
                </a:lnTo>
                <a:lnTo>
                  <a:pt x="766" y="75"/>
                </a:lnTo>
                <a:lnTo>
                  <a:pt x="766" y="92"/>
                </a:lnTo>
                <a:close/>
                <a:moveTo>
                  <a:pt x="720" y="92"/>
                </a:moveTo>
                <a:lnTo>
                  <a:pt x="698" y="92"/>
                </a:lnTo>
                <a:lnTo>
                  <a:pt x="698" y="75"/>
                </a:lnTo>
                <a:lnTo>
                  <a:pt x="720" y="75"/>
                </a:lnTo>
                <a:lnTo>
                  <a:pt x="720" y="92"/>
                </a:lnTo>
                <a:close/>
                <a:moveTo>
                  <a:pt x="675" y="92"/>
                </a:moveTo>
                <a:lnTo>
                  <a:pt x="652" y="92"/>
                </a:lnTo>
                <a:lnTo>
                  <a:pt x="652" y="75"/>
                </a:lnTo>
                <a:lnTo>
                  <a:pt x="675" y="75"/>
                </a:lnTo>
                <a:lnTo>
                  <a:pt x="675" y="92"/>
                </a:lnTo>
                <a:close/>
                <a:moveTo>
                  <a:pt x="629" y="92"/>
                </a:moveTo>
                <a:lnTo>
                  <a:pt x="607" y="92"/>
                </a:lnTo>
                <a:lnTo>
                  <a:pt x="607" y="75"/>
                </a:lnTo>
                <a:lnTo>
                  <a:pt x="629" y="75"/>
                </a:lnTo>
                <a:lnTo>
                  <a:pt x="629" y="92"/>
                </a:lnTo>
                <a:close/>
                <a:moveTo>
                  <a:pt x="584" y="92"/>
                </a:moveTo>
                <a:lnTo>
                  <a:pt x="561" y="92"/>
                </a:lnTo>
                <a:lnTo>
                  <a:pt x="561" y="75"/>
                </a:lnTo>
                <a:lnTo>
                  <a:pt x="584" y="75"/>
                </a:lnTo>
                <a:lnTo>
                  <a:pt x="584" y="92"/>
                </a:lnTo>
                <a:close/>
                <a:moveTo>
                  <a:pt x="538" y="92"/>
                </a:moveTo>
                <a:lnTo>
                  <a:pt x="515" y="92"/>
                </a:lnTo>
                <a:lnTo>
                  <a:pt x="515" y="75"/>
                </a:lnTo>
                <a:lnTo>
                  <a:pt x="538" y="75"/>
                </a:lnTo>
                <a:lnTo>
                  <a:pt x="538" y="92"/>
                </a:lnTo>
                <a:close/>
                <a:moveTo>
                  <a:pt x="493" y="92"/>
                </a:moveTo>
                <a:lnTo>
                  <a:pt x="470" y="92"/>
                </a:lnTo>
                <a:lnTo>
                  <a:pt x="470" y="75"/>
                </a:lnTo>
                <a:lnTo>
                  <a:pt x="493" y="75"/>
                </a:lnTo>
                <a:lnTo>
                  <a:pt x="493" y="92"/>
                </a:lnTo>
                <a:close/>
                <a:moveTo>
                  <a:pt x="447" y="92"/>
                </a:moveTo>
                <a:lnTo>
                  <a:pt x="424" y="92"/>
                </a:lnTo>
                <a:lnTo>
                  <a:pt x="424" y="75"/>
                </a:lnTo>
                <a:lnTo>
                  <a:pt x="447" y="75"/>
                </a:lnTo>
                <a:lnTo>
                  <a:pt x="447" y="92"/>
                </a:lnTo>
                <a:close/>
                <a:moveTo>
                  <a:pt x="402" y="92"/>
                </a:moveTo>
                <a:lnTo>
                  <a:pt x="379" y="92"/>
                </a:lnTo>
                <a:lnTo>
                  <a:pt x="379" y="75"/>
                </a:lnTo>
                <a:lnTo>
                  <a:pt x="402" y="75"/>
                </a:lnTo>
                <a:lnTo>
                  <a:pt x="402" y="92"/>
                </a:lnTo>
                <a:close/>
                <a:moveTo>
                  <a:pt x="356" y="92"/>
                </a:moveTo>
                <a:lnTo>
                  <a:pt x="333" y="92"/>
                </a:lnTo>
                <a:lnTo>
                  <a:pt x="333" y="75"/>
                </a:lnTo>
                <a:lnTo>
                  <a:pt x="356" y="75"/>
                </a:lnTo>
                <a:lnTo>
                  <a:pt x="356" y="92"/>
                </a:lnTo>
                <a:close/>
                <a:moveTo>
                  <a:pt x="310" y="92"/>
                </a:moveTo>
                <a:lnTo>
                  <a:pt x="288" y="92"/>
                </a:lnTo>
                <a:lnTo>
                  <a:pt x="288" y="75"/>
                </a:lnTo>
                <a:lnTo>
                  <a:pt x="310" y="75"/>
                </a:lnTo>
                <a:lnTo>
                  <a:pt x="310" y="92"/>
                </a:lnTo>
                <a:close/>
                <a:moveTo>
                  <a:pt x="265" y="92"/>
                </a:moveTo>
                <a:lnTo>
                  <a:pt x="242" y="92"/>
                </a:lnTo>
                <a:lnTo>
                  <a:pt x="242" y="75"/>
                </a:lnTo>
                <a:lnTo>
                  <a:pt x="265" y="75"/>
                </a:lnTo>
                <a:lnTo>
                  <a:pt x="265" y="92"/>
                </a:lnTo>
                <a:close/>
                <a:moveTo>
                  <a:pt x="219" y="92"/>
                </a:moveTo>
                <a:lnTo>
                  <a:pt x="197" y="92"/>
                </a:lnTo>
                <a:lnTo>
                  <a:pt x="197" y="75"/>
                </a:lnTo>
                <a:lnTo>
                  <a:pt x="219" y="75"/>
                </a:lnTo>
                <a:lnTo>
                  <a:pt x="219" y="92"/>
                </a:lnTo>
                <a:close/>
                <a:moveTo>
                  <a:pt x="174" y="92"/>
                </a:moveTo>
                <a:lnTo>
                  <a:pt x="151" y="92"/>
                </a:lnTo>
                <a:lnTo>
                  <a:pt x="151" y="75"/>
                </a:lnTo>
                <a:lnTo>
                  <a:pt x="174" y="75"/>
                </a:lnTo>
                <a:lnTo>
                  <a:pt x="174" y="92"/>
                </a:lnTo>
                <a:close/>
                <a:moveTo>
                  <a:pt x="128" y="92"/>
                </a:moveTo>
                <a:lnTo>
                  <a:pt x="106" y="92"/>
                </a:lnTo>
                <a:lnTo>
                  <a:pt x="106" y="75"/>
                </a:lnTo>
                <a:lnTo>
                  <a:pt x="128" y="75"/>
                </a:lnTo>
                <a:lnTo>
                  <a:pt x="128" y="92"/>
                </a:lnTo>
                <a:close/>
                <a:moveTo>
                  <a:pt x="83" y="92"/>
                </a:moveTo>
                <a:lnTo>
                  <a:pt x="60" y="92"/>
                </a:lnTo>
                <a:lnTo>
                  <a:pt x="60" y="75"/>
                </a:lnTo>
                <a:lnTo>
                  <a:pt x="83" y="75"/>
                </a:lnTo>
                <a:lnTo>
                  <a:pt x="83" y="92"/>
                </a:lnTo>
                <a:close/>
                <a:moveTo>
                  <a:pt x="37" y="92"/>
                </a:moveTo>
                <a:lnTo>
                  <a:pt x="0" y="92"/>
                </a:lnTo>
                <a:lnTo>
                  <a:pt x="9" y="80"/>
                </a:lnTo>
                <a:lnTo>
                  <a:pt x="16" y="84"/>
                </a:lnTo>
                <a:lnTo>
                  <a:pt x="16" y="75"/>
                </a:lnTo>
                <a:lnTo>
                  <a:pt x="37" y="75"/>
                </a:lnTo>
                <a:lnTo>
                  <a:pt x="37" y="92"/>
                </a:lnTo>
                <a:close/>
                <a:moveTo>
                  <a:pt x="34" y="68"/>
                </a:moveTo>
                <a:lnTo>
                  <a:pt x="20" y="60"/>
                </a:lnTo>
                <a:lnTo>
                  <a:pt x="31" y="40"/>
                </a:lnTo>
                <a:lnTo>
                  <a:pt x="46" y="48"/>
                </a:lnTo>
                <a:lnTo>
                  <a:pt x="34" y="68"/>
                </a:lnTo>
                <a:close/>
                <a:moveTo>
                  <a:pt x="57" y="28"/>
                </a:moveTo>
                <a:lnTo>
                  <a:pt x="43" y="20"/>
                </a:lnTo>
                <a:lnTo>
                  <a:pt x="54" y="0"/>
                </a:lnTo>
                <a:lnTo>
                  <a:pt x="68" y="8"/>
                </a:lnTo>
                <a:lnTo>
                  <a:pt x="57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12">
            <a:extLst>
              <a:ext uri="{FF2B5EF4-FFF2-40B4-BE49-F238E27FC236}">
                <a16:creationId xmlns:a16="http://schemas.microsoft.com/office/drawing/2014/main" id="{8FBF69DE-F758-E54F-8EF5-B0DF3761105A}"/>
              </a:ext>
            </a:extLst>
          </p:cNvPr>
          <p:cNvSpPr>
            <a:spLocks noEditPoints="1"/>
          </p:cNvSpPr>
          <p:nvPr/>
        </p:nvSpPr>
        <p:spPr bwMode="auto">
          <a:xfrm>
            <a:off x="4567637" y="6315217"/>
            <a:ext cx="4174039" cy="545958"/>
          </a:xfrm>
          <a:custGeom>
            <a:avLst/>
            <a:gdLst>
              <a:gd name="T0" fmla="*/ 1303 w 1315"/>
              <a:gd name="T1" fmla="*/ 144 h 172"/>
              <a:gd name="T2" fmla="*/ 1276 w 1315"/>
              <a:gd name="T3" fmla="*/ 132 h 172"/>
              <a:gd name="T4" fmla="*/ 1292 w 1315"/>
              <a:gd name="T5" fmla="*/ 124 h 172"/>
              <a:gd name="T6" fmla="*/ 1241 w 1315"/>
              <a:gd name="T7" fmla="*/ 94 h 172"/>
              <a:gd name="T8" fmla="*/ 1269 w 1315"/>
              <a:gd name="T9" fmla="*/ 84 h 172"/>
              <a:gd name="T10" fmla="*/ 1218 w 1315"/>
              <a:gd name="T11" fmla="*/ 94 h 172"/>
              <a:gd name="T12" fmla="*/ 1218 w 1315"/>
              <a:gd name="T13" fmla="*/ 77 h 172"/>
              <a:gd name="T14" fmla="*/ 1150 w 1315"/>
              <a:gd name="T15" fmla="*/ 94 h 172"/>
              <a:gd name="T16" fmla="*/ 1172 w 1315"/>
              <a:gd name="T17" fmla="*/ 94 h 172"/>
              <a:gd name="T18" fmla="*/ 1104 w 1315"/>
              <a:gd name="T19" fmla="*/ 77 h 172"/>
              <a:gd name="T20" fmla="*/ 1081 w 1315"/>
              <a:gd name="T21" fmla="*/ 94 h 172"/>
              <a:gd name="T22" fmla="*/ 1081 w 1315"/>
              <a:gd name="T23" fmla="*/ 77 h 172"/>
              <a:gd name="T24" fmla="*/ 1013 w 1315"/>
              <a:gd name="T25" fmla="*/ 94 h 172"/>
              <a:gd name="T26" fmla="*/ 1036 w 1315"/>
              <a:gd name="T27" fmla="*/ 94 h 172"/>
              <a:gd name="T28" fmla="*/ 967 w 1315"/>
              <a:gd name="T29" fmla="*/ 77 h 172"/>
              <a:gd name="T30" fmla="*/ 945 w 1315"/>
              <a:gd name="T31" fmla="*/ 94 h 172"/>
              <a:gd name="T32" fmla="*/ 945 w 1315"/>
              <a:gd name="T33" fmla="*/ 77 h 172"/>
              <a:gd name="T34" fmla="*/ 876 w 1315"/>
              <a:gd name="T35" fmla="*/ 94 h 172"/>
              <a:gd name="T36" fmla="*/ 899 w 1315"/>
              <a:gd name="T37" fmla="*/ 94 h 172"/>
              <a:gd name="T38" fmla="*/ 831 w 1315"/>
              <a:gd name="T39" fmla="*/ 77 h 172"/>
              <a:gd name="T40" fmla="*/ 808 w 1315"/>
              <a:gd name="T41" fmla="*/ 94 h 172"/>
              <a:gd name="T42" fmla="*/ 808 w 1315"/>
              <a:gd name="T43" fmla="*/ 77 h 172"/>
              <a:gd name="T44" fmla="*/ 740 w 1315"/>
              <a:gd name="T45" fmla="*/ 94 h 172"/>
              <a:gd name="T46" fmla="*/ 762 w 1315"/>
              <a:gd name="T47" fmla="*/ 94 h 172"/>
              <a:gd name="T48" fmla="*/ 694 w 1315"/>
              <a:gd name="T49" fmla="*/ 77 h 172"/>
              <a:gd name="T50" fmla="*/ 671 w 1315"/>
              <a:gd name="T51" fmla="*/ 94 h 172"/>
              <a:gd name="T52" fmla="*/ 671 w 1315"/>
              <a:gd name="T53" fmla="*/ 77 h 172"/>
              <a:gd name="T54" fmla="*/ 603 w 1315"/>
              <a:gd name="T55" fmla="*/ 94 h 172"/>
              <a:gd name="T56" fmla="*/ 626 w 1315"/>
              <a:gd name="T57" fmla="*/ 94 h 172"/>
              <a:gd name="T58" fmla="*/ 557 w 1315"/>
              <a:gd name="T59" fmla="*/ 77 h 172"/>
              <a:gd name="T60" fmla="*/ 535 w 1315"/>
              <a:gd name="T61" fmla="*/ 94 h 172"/>
              <a:gd name="T62" fmla="*/ 535 w 1315"/>
              <a:gd name="T63" fmla="*/ 77 h 172"/>
              <a:gd name="T64" fmla="*/ 466 w 1315"/>
              <a:gd name="T65" fmla="*/ 94 h 172"/>
              <a:gd name="T66" fmla="*/ 489 w 1315"/>
              <a:gd name="T67" fmla="*/ 94 h 172"/>
              <a:gd name="T68" fmla="*/ 421 w 1315"/>
              <a:gd name="T69" fmla="*/ 77 h 172"/>
              <a:gd name="T70" fmla="*/ 398 w 1315"/>
              <a:gd name="T71" fmla="*/ 94 h 172"/>
              <a:gd name="T72" fmla="*/ 398 w 1315"/>
              <a:gd name="T73" fmla="*/ 77 h 172"/>
              <a:gd name="T74" fmla="*/ 330 w 1315"/>
              <a:gd name="T75" fmla="*/ 94 h 172"/>
              <a:gd name="T76" fmla="*/ 353 w 1315"/>
              <a:gd name="T77" fmla="*/ 94 h 172"/>
              <a:gd name="T78" fmla="*/ 284 w 1315"/>
              <a:gd name="T79" fmla="*/ 77 h 172"/>
              <a:gd name="T80" fmla="*/ 261 w 1315"/>
              <a:gd name="T81" fmla="*/ 94 h 172"/>
              <a:gd name="T82" fmla="*/ 261 w 1315"/>
              <a:gd name="T83" fmla="*/ 77 h 172"/>
              <a:gd name="T84" fmla="*/ 193 w 1315"/>
              <a:gd name="T85" fmla="*/ 94 h 172"/>
              <a:gd name="T86" fmla="*/ 216 w 1315"/>
              <a:gd name="T87" fmla="*/ 94 h 172"/>
              <a:gd name="T88" fmla="*/ 148 w 1315"/>
              <a:gd name="T89" fmla="*/ 77 h 172"/>
              <a:gd name="T90" fmla="*/ 125 w 1315"/>
              <a:gd name="T91" fmla="*/ 94 h 172"/>
              <a:gd name="T92" fmla="*/ 125 w 1315"/>
              <a:gd name="T93" fmla="*/ 77 h 172"/>
              <a:gd name="T94" fmla="*/ 56 w 1315"/>
              <a:gd name="T95" fmla="*/ 94 h 172"/>
              <a:gd name="T96" fmla="*/ 79 w 1315"/>
              <a:gd name="T97" fmla="*/ 94 h 172"/>
              <a:gd name="T98" fmla="*/ 8 w 1315"/>
              <a:gd name="T99" fmla="*/ 78 h 172"/>
              <a:gd name="T100" fmla="*/ 34 w 1315"/>
              <a:gd name="T101" fmla="*/ 77 h 172"/>
              <a:gd name="T102" fmla="*/ 19 w 1315"/>
              <a:gd name="T103" fmla="*/ 58 h 172"/>
              <a:gd name="T104" fmla="*/ 34 w 1315"/>
              <a:gd name="T105" fmla="*/ 67 h 172"/>
              <a:gd name="T106" fmla="*/ 54 w 1315"/>
              <a:gd name="T10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5" h="172">
                <a:moveTo>
                  <a:pt x="1299" y="172"/>
                </a:moveTo>
                <a:lnTo>
                  <a:pt x="1288" y="152"/>
                </a:lnTo>
                <a:lnTo>
                  <a:pt x="1303" y="144"/>
                </a:lnTo>
                <a:lnTo>
                  <a:pt x="1315" y="163"/>
                </a:lnTo>
                <a:lnTo>
                  <a:pt x="1299" y="172"/>
                </a:lnTo>
                <a:close/>
                <a:moveTo>
                  <a:pt x="1276" y="132"/>
                </a:moveTo>
                <a:lnTo>
                  <a:pt x="1265" y="112"/>
                </a:lnTo>
                <a:lnTo>
                  <a:pt x="1281" y="104"/>
                </a:lnTo>
                <a:lnTo>
                  <a:pt x="1292" y="124"/>
                </a:lnTo>
                <a:lnTo>
                  <a:pt x="1276" y="132"/>
                </a:lnTo>
                <a:close/>
                <a:moveTo>
                  <a:pt x="1259" y="94"/>
                </a:moveTo>
                <a:lnTo>
                  <a:pt x="1241" y="94"/>
                </a:lnTo>
                <a:lnTo>
                  <a:pt x="1241" y="77"/>
                </a:lnTo>
                <a:lnTo>
                  <a:pt x="1265" y="77"/>
                </a:lnTo>
                <a:lnTo>
                  <a:pt x="1269" y="84"/>
                </a:lnTo>
                <a:lnTo>
                  <a:pt x="1259" y="89"/>
                </a:lnTo>
                <a:lnTo>
                  <a:pt x="1259" y="94"/>
                </a:lnTo>
                <a:close/>
                <a:moveTo>
                  <a:pt x="1218" y="94"/>
                </a:moveTo>
                <a:lnTo>
                  <a:pt x="1195" y="94"/>
                </a:lnTo>
                <a:lnTo>
                  <a:pt x="1195" y="77"/>
                </a:lnTo>
                <a:lnTo>
                  <a:pt x="1218" y="77"/>
                </a:lnTo>
                <a:lnTo>
                  <a:pt x="1218" y="94"/>
                </a:lnTo>
                <a:close/>
                <a:moveTo>
                  <a:pt x="1172" y="94"/>
                </a:moveTo>
                <a:lnTo>
                  <a:pt x="1150" y="94"/>
                </a:lnTo>
                <a:lnTo>
                  <a:pt x="1150" y="77"/>
                </a:lnTo>
                <a:lnTo>
                  <a:pt x="1172" y="77"/>
                </a:lnTo>
                <a:lnTo>
                  <a:pt x="1172" y="94"/>
                </a:lnTo>
                <a:close/>
                <a:moveTo>
                  <a:pt x="1127" y="94"/>
                </a:moveTo>
                <a:lnTo>
                  <a:pt x="1104" y="94"/>
                </a:lnTo>
                <a:lnTo>
                  <a:pt x="1104" y="77"/>
                </a:lnTo>
                <a:lnTo>
                  <a:pt x="1127" y="77"/>
                </a:lnTo>
                <a:lnTo>
                  <a:pt x="1127" y="94"/>
                </a:lnTo>
                <a:close/>
                <a:moveTo>
                  <a:pt x="1081" y="94"/>
                </a:moveTo>
                <a:lnTo>
                  <a:pt x="1058" y="94"/>
                </a:lnTo>
                <a:lnTo>
                  <a:pt x="1058" y="77"/>
                </a:lnTo>
                <a:lnTo>
                  <a:pt x="1081" y="77"/>
                </a:lnTo>
                <a:lnTo>
                  <a:pt x="1081" y="94"/>
                </a:lnTo>
                <a:close/>
                <a:moveTo>
                  <a:pt x="1036" y="94"/>
                </a:moveTo>
                <a:lnTo>
                  <a:pt x="1013" y="94"/>
                </a:lnTo>
                <a:lnTo>
                  <a:pt x="1013" y="77"/>
                </a:lnTo>
                <a:lnTo>
                  <a:pt x="1036" y="77"/>
                </a:lnTo>
                <a:lnTo>
                  <a:pt x="1036" y="94"/>
                </a:lnTo>
                <a:close/>
                <a:moveTo>
                  <a:pt x="990" y="94"/>
                </a:moveTo>
                <a:lnTo>
                  <a:pt x="967" y="94"/>
                </a:lnTo>
                <a:lnTo>
                  <a:pt x="967" y="77"/>
                </a:lnTo>
                <a:lnTo>
                  <a:pt x="990" y="77"/>
                </a:lnTo>
                <a:lnTo>
                  <a:pt x="990" y="94"/>
                </a:lnTo>
                <a:close/>
                <a:moveTo>
                  <a:pt x="945" y="94"/>
                </a:moveTo>
                <a:lnTo>
                  <a:pt x="922" y="94"/>
                </a:lnTo>
                <a:lnTo>
                  <a:pt x="922" y="77"/>
                </a:lnTo>
                <a:lnTo>
                  <a:pt x="945" y="77"/>
                </a:lnTo>
                <a:lnTo>
                  <a:pt x="945" y="94"/>
                </a:lnTo>
                <a:close/>
                <a:moveTo>
                  <a:pt x="899" y="94"/>
                </a:moveTo>
                <a:lnTo>
                  <a:pt x="876" y="94"/>
                </a:lnTo>
                <a:lnTo>
                  <a:pt x="876" y="77"/>
                </a:lnTo>
                <a:lnTo>
                  <a:pt x="899" y="77"/>
                </a:lnTo>
                <a:lnTo>
                  <a:pt x="899" y="94"/>
                </a:lnTo>
                <a:close/>
                <a:moveTo>
                  <a:pt x="854" y="94"/>
                </a:moveTo>
                <a:lnTo>
                  <a:pt x="831" y="94"/>
                </a:lnTo>
                <a:lnTo>
                  <a:pt x="831" y="77"/>
                </a:lnTo>
                <a:lnTo>
                  <a:pt x="854" y="77"/>
                </a:lnTo>
                <a:lnTo>
                  <a:pt x="854" y="94"/>
                </a:lnTo>
                <a:close/>
                <a:moveTo>
                  <a:pt x="808" y="94"/>
                </a:moveTo>
                <a:lnTo>
                  <a:pt x="785" y="94"/>
                </a:lnTo>
                <a:lnTo>
                  <a:pt x="785" y="77"/>
                </a:lnTo>
                <a:lnTo>
                  <a:pt x="808" y="77"/>
                </a:lnTo>
                <a:lnTo>
                  <a:pt x="808" y="94"/>
                </a:lnTo>
                <a:close/>
                <a:moveTo>
                  <a:pt x="762" y="94"/>
                </a:moveTo>
                <a:lnTo>
                  <a:pt x="740" y="94"/>
                </a:lnTo>
                <a:lnTo>
                  <a:pt x="740" y="77"/>
                </a:lnTo>
                <a:lnTo>
                  <a:pt x="762" y="77"/>
                </a:lnTo>
                <a:lnTo>
                  <a:pt x="762" y="94"/>
                </a:lnTo>
                <a:close/>
                <a:moveTo>
                  <a:pt x="717" y="94"/>
                </a:moveTo>
                <a:lnTo>
                  <a:pt x="694" y="94"/>
                </a:lnTo>
                <a:lnTo>
                  <a:pt x="694" y="77"/>
                </a:lnTo>
                <a:lnTo>
                  <a:pt x="717" y="77"/>
                </a:lnTo>
                <a:lnTo>
                  <a:pt x="717" y="94"/>
                </a:lnTo>
                <a:close/>
                <a:moveTo>
                  <a:pt x="671" y="94"/>
                </a:moveTo>
                <a:lnTo>
                  <a:pt x="649" y="94"/>
                </a:lnTo>
                <a:lnTo>
                  <a:pt x="649" y="77"/>
                </a:lnTo>
                <a:lnTo>
                  <a:pt x="671" y="77"/>
                </a:lnTo>
                <a:lnTo>
                  <a:pt x="671" y="94"/>
                </a:lnTo>
                <a:close/>
                <a:moveTo>
                  <a:pt x="626" y="94"/>
                </a:moveTo>
                <a:lnTo>
                  <a:pt x="603" y="94"/>
                </a:lnTo>
                <a:lnTo>
                  <a:pt x="603" y="77"/>
                </a:lnTo>
                <a:lnTo>
                  <a:pt x="626" y="77"/>
                </a:lnTo>
                <a:lnTo>
                  <a:pt x="626" y="94"/>
                </a:lnTo>
                <a:close/>
                <a:moveTo>
                  <a:pt x="580" y="94"/>
                </a:moveTo>
                <a:lnTo>
                  <a:pt x="557" y="94"/>
                </a:lnTo>
                <a:lnTo>
                  <a:pt x="557" y="77"/>
                </a:lnTo>
                <a:lnTo>
                  <a:pt x="580" y="77"/>
                </a:lnTo>
                <a:lnTo>
                  <a:pt x="580" y="94"/>
                </a:lnTo>
                <a:close/>
                <a:moveTo>
                  <a:pt x="535" y="94"/>
                </a:moveTo>
                <a:lnTo>
                  <a:pt x="512" y="94"/>
                </a:lnTo>
                <a:lnTo>
                  <a:pt x="512" y="77"/>
                </a:lnTo>
                <a:lnTo>
                  <a:pt x="535" y="77"/>
                </a:lnTo>
                <a:lnTo>
                  <a:pt x="535" y="94"/>
                </a:lnTo>
                <a:close/>
                <a:moveTo>
                  <a:pt x="489" y="94"/>
                </a:moveTo>
                <a:lnTo>
                  <a:pt x="466" y="94"/>
                </a:lnTo>
                <a:lnTo>
                  <a:pt x="466" y="77"/>
                </a:lnTo>
                <a:lnTo>
                  <a:pt x="489" y="77"/>
                </a:lnTo>
                <a:lnTo>
                  <a:pt x="489" y="94"/>
                </a:lnTo>
                <a:close/>
                <a:moveTo>
                  <a:pt x="444" y="94"/>
                </a:moveTo>
                <a:lnTo>
                  <a:pt x="421" y="94"/>
                </a:lnTo>
                <a:lnTo>
                  <a:pt x="421" y="77"/>
                </a:lnTo>
                <a:lnTo>
                  <a:pt x="444" y="77"/>
                </a:lnTo>
                <a:lnTo>
                  <a:pt x="444" y="94"/>
                </a:lnTo>
                <a:close/>
                <a:moveTo>
                  <a:pt x="398" y="94"/>
                </a:moveTo>
                <a:lnTo>
                  <a:pt x="375" y="94"/>
                </a:lnTo>
                <a:lnTo>
                  <a:pt x="375" y="77"/>
                </a:lnTo>
                <a:lnTo>
                  <a:pt x="398" y="77"/>
                </a:lnTo>
                <a:lnTo>
                  <a:pt x="398" y="94"/>
                </a:lnTo>
                <a:close/>
                <a:moveTo>
                  <a:pt x="353" y="94"/>
                </a:moveTo>
                <a:lnTo>
                  <a:pt x="330" y="94"/>
                </a:lnTo>
                <a:lnTo>
                  <a:pt x="330" y="77"/>
                </a:lnTo>
                <a:lnTo>
                  <a:pt x="353" y="77"/>
                </a:lnTo>
                <a:lnTo>
                  <a:pt x="353" y="94"/>
                </a:lnTo>
                <a:close/>
                <a:moveTo>
                  <a:pt x="307" y="94"/>
                </a:moveTo>
                <a:lnTo>
                  <a:pt x="284" y="94"/>
                </a:lnTo>
                <a:lnTo>
                  <a:pt x="284" y="77"/>
                </a:lnTo>
                <a:lnTo>
                  <a:pt x="307" y="77"/>
                </a:lnTo>
                <a:lnTo>
                  <a:pt x="307" y="94"/>
                </a:lnTo>
                <a:close/>
                <a:moveTo>
                  <a:pt x="261" y="94"/>
                </a:moveTo>
                <a:lnTo>
                  <a:pt x="239" y="94"/>
                </a:lnTo>
                <a:lnTo>
                  <a:pt x="239" y="77"/>
                </a:lnTo>
                <a:lnTo>
                  <a:pt x="261" y="77"/>
                </a:lnTo>
                <a:lnTo>
                  <a:pt x="261" y="94"/>
                </a:lnTo>
                <a:close/>
                <a:moveTo>
                  <a:pt x="216" y="94"/>
                </a:moveTo>
                <a:lnTo>
                  <a:pt x="193" y="94"/>
                </a:lnTo>
                <a:lnTo>
                  <a:pt x="193" y="77"/>
                </a:lnTo>
                <a:lnTo>
                  <a:pt x="216" y="77"/>
                </a:lnTo>
                <a:lnTo>
                  <a:pt x="216" y="94"/>
                </a:lnTo>
                <a:close/>
                <a:moveTo>
                  <a:pt x="170" y="94"/>
                </a:moveTo>
                <a:lnTo>
                  <a:pt x="148" y="94"/>
                </a:lnTo>
                <a:lnTo>
                  <a:pt x="148" y="77"/>
                </a:lnTo>
                <a:lnTo>
                  <a:pt x="170" y="77"/>
                </a:lnTo>
                <a:lnTo>
                  <a:pt x="170" y="94"/>
                </a:lnTo>
                <a:close/>
                <a:moveTo>
                  <a:pt x="125" y="94"/>
                </a:moveTo>
                <a:lnTo>
                  <a:pt x="102" y="94"/>
                </a:lnTo>
                <a:lnTo>
                  <a:pt x="102" y="77"/>
                </a:lnTo>
                <a:lnTo>
                  <a:pt x="125" y="77"/>
                </a:lnTo>
                <a:lnTo>
                  <a:pt x="125" y="94"/>
                </a:lnTo>
                <a:close/>
                <a:moveTo>
                  <a:pt x="79" y="94"/>
                </a:moveTo>
                <a:lnTo>
                  <a:pt x="56" y="94"/>
                </a:lnTo>
                <a:lnTo>
                  <a:pt x="56" y="77"/>
                </a:lnTo>
                <a:lnTo>
                  <a:pt x="79" y="77"/>
                </a:lnTo>
                <a:lnTo>
                  <a:pt x="79" y="94"/>
                </a:lnTo>
                <a:close/>
                <a:moveTo>
                  <a:pt x="34" y="94"/>
                </a:moveTo>
                <a:lnTo>
                  <a:pt x="0" y="94"/>
                </a:lnTo>
                <a:lnTo>
                  <a:pt x="8" y="78"/>
                </a:lnTo>
                <a:lnTo>
                  <a:pt x="14" y="82"/>
                </a:lnTo>
                <a:lnTo>
                  <a:pt x="14" y="77"/>
                </a:lnTo>
                <a:lnTo>
                  <a:pt x="34" y="77"/>
                </a:lnTo>
                <a:lnTo>
                  <a:pt x="34" y="94"/>
                </a:lnTo>
                <a:close/>
                <a:moveTo>
                  <a:pt x="34" y="67"/>
                </a:moveTo>
                <a:lnTo>
                  <a:pt x="19" y="58"/>
                </a:lnTo>
                <a:lnTo>
                  <a:pt x="31" y="40"/>
                </a:lnTo>
                <a:lnTo>
                  <a:pt x="45" y="48"/>
                </a:lnTo>
                <a:lnTo>
                  <a:pt x="34" y="67"/>
                </a:lnTo>
                <a:close/>
                <a:moveTo>
                  <a:pt x="56" y="28"/>
                </a:moveTo>
                <a:lnTo>
                  <a:pt x="42" y="20"/>
                </a:lnTo>
                <a:lnTo>
                  <a:pt x="54" y="0"/>
                </a:lnTo>
                <a:lnTo>
                  <a:pt x="68" y="8"/>
                </a:lnTo>
                <a:lnTo>
                  <a:pt x="56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9EC43B51-C2BD-1340-A4D1-51D2042661A5}"/>
              </a:ext>
            </a:extLst>
          </p:cNvPr>
          <p:cNvSpPr>
            <a:spLocks noEditPoints="1"/>
          </p:cNvSpPr>
          <p:nvPr/>
        </p:nvSpPr>
        <p:spPr bwMode="auto">
          <a:xfrm>
            <a:off x="5713513" y="4305965"/>
            <a:ext cx="1860065" cy="533261"/>
          </a:xfrm>
          <a:custGeom>
            <a:avLst/>
            <a:gdLst>
              <a:gd name="T0" fmla="*/ 561 w 586"/>
              <a:gd name="T1" fmla="*/ 148 h 168"/>
              <a:gd name="T2" fmla="*/ 586 w 586"/>
              <a:gd name="T3" fmla="*/ 160 h 168"/>
              <a:gd name="T4" fmla="*/ 549 w 586"/>
              <a:gd name="T5" fmla="*/ 130 h 168"/>
              <a:gd name="T6" fmla="*/ 552 w 586"/>
              <a:gd name="T7" fmla="*/ 101 h 168"/>
              <a:gd name="T8" fmla="*/ 549 w 586"/>
              <a:gd name="T9" fmla="*/ 130 h 168"/>
              <a:gd name="T10" fmla="*/ 508 w 586"/>
              <a:gd name="T11" fmla="*/ 98 h 168"/>
              <a:gd name="T12" fmla="*/ 531 w 586"/>
              <a:gd name="T13" fmla="*/ 81 h 168"/>
              <a:gd name="T14" fmla="*/ 485 w 586"/>
              <a:gd name="T15" fmla="*/ 98 h 168"/>
              <a:gd name="T16" fmla="*/ 463 w 586"/>
              <a:gd name="T17" fmla="*/ 81 h 168"/>
              <a:gd name="T18" fmla="*/ 485 w 586"/>
              <a:gd name="T19" fmla="*/ 98 h 168"/>
              <a:gd name="T20" fmla="*/ 417 w 586"/>
              <a:gd name="T21" fmla="*/ 98 h 168"/>
              <a:gd name="T22" fmla="*/ 440 w 586"/>
              <a:gd name="T23" fmla="*/ 81 h 168"/>
              <a:gd name="T24" fmla="*/ 394 w 586"/>
              <a:gd name="T25" fmla="*/ 98 h 168"/>
              <a:gd name="T26" fmla="*/ 372 w 586"/>
              <a:gd name="T27" fmla="*/ 81 h 168"/>
              <a:gd name="T28" fmla="*/ 394 w 586"/>
              <a:gd name="T29" fmla="*/ 98 h 168"/>
              <a:gd name="T30" fmla="*/ 326 w 586"/>
              <a:gd name="T31" fmla="*/ 98 h 168"/>
              <a:gd name="T32" fmla="*/ 349 w 586"/>
              <a:gd name="T33" fmla="*/ 81 h 168"/>
              <a:gd name="T34" fmla="*/ 303 w 586"/>
              <a:gd name="T35" fmla="*/ 98 h 168"/>
              <a:gd name="T36" fmla="*/ 280 w 586"/>
              <a:gd name="T37" fmla="*/ 81 h 168"/>
              <a:gd name="T38" fmla="*/ 303 w 586"/>
              <a:gd name="T39" fmla="*/ 98 h 168"/>
              <a:gd name="T40" fmla="*/ 235 w 586"/>
              <a:gd name="T41" fmla="*/ 98 h 168"/>
              <a:gd name="T42" fmla="*/ 258 w 586"/>
              <a:gd name="T43" fmla="*/ 81 h 168"/>
              <a:gd name="T44" fmla="*/ 212 w 586"/>
              <a:gd name="T45" fmla="*/ 98 h 168"/>
              <a:gd name="T46" fmla="*/ 189 w 586"/>
              <a:gd name="T47" fmla="*/ 81 h 168"/>
              <a:gd name="T48" fmla="*/ 212 w 586"/>
              <a:gd name="T49" fmla="*/ 98 h 168"/>
              <a:gd name="T50" fmla="*/ 144 w 586"/>
              <a:gd name="T51" fmla="*/ 98 h 168"/>
              <a:gd name="T52" fmla="*/ 167 w 586"/>
              <a:gd name="T53" fmla="*/ 81 h 168"/>
              <a:gd name="T54" fmla="*/ 121 w 586"/>
              <a:gd name="T55" fmla="*/ 98 h 168"/>
              <a:gd name="T56" fmla="*/ 98 w 586"/>
              <a:gd name="T57" fmla="*/ 81 h 168"/>
              <a:gd name="T58" fmla="*/ 121 w 586"/>
              <a:gd name="T59" fmla="*/ 98 h 168"/>
              <a:gd name="T60" fmla="*/ 53 w 586"/>
              <a:gd name="T61" fmla="*/ 98 h 168"/>
              <a:gd name="T62" fmla="*/ 75 w 586"/>
              <a:gd name="T63" fmla="*/ 81 h 168"/>
              <a:gd name="T64" fmla="*/ 30 w 586"/>
              <a:gd name="T65" fmla="*/ 98 h 168"/>
              <a:gd name="T66" fmla="*/ 11 w 586"/>
              <a:gd name="T67" fmla="*/ 80 h 168"/>
              <a:gd name="T68" fmla="*/ 30 w 586"/>
              <a:gd name="T69" fmla="*/ 81 h 168"/>
              <a:gd name="T70" fmla="*/ 37 w 586"/>
              <a:gd name="T71" fmla="*/ 68 h 168"/>
              <a:gd name="T72" fmla="*/ 34 w 586"/>
              <a:gd name="T73" fmla="*/ 40 h 168"/>
              <a:gd name="T74" fmla="*/ 37 w 586"/>
              <a:gd name="T75" fmla="*/ 68 h 168"/>
              <a:gd name="T76" fmla="*/ 46 w 586"/>
              <a:gd name="T77" fmla="*/ 20 h 168"/>
              <a:gd name="T78" fmla="*/ 71 w 586"/>
              <a:gd name="T79" fmla="*/ 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6" h="168">
                <a:moveTo>
                  <a:pt x="572" y="168"/>
                </a:moveTo>
                <a:lnTo>
                  <a:pt x="561" y="148"/>
                </a:lnTo>
                <a:lnTo>
                  <a:pt x="575" y="140"/>
                </a:lnTo>
                <a:lnTo>
                  <a:pt x="586" y="160"/>
                </a:lnTo>
                <a:lnTo>
                  <a:pt x="572" y="168"/>
                </a:lnTo>
                <a:close/>
                <a:moveTo>
                  <a:pt x="549" y="130"/>
                </a:moveTo>
                <a:lnTo>
                  <a:pt x="538" y="110"/>
                </a:lnTo>
                <a:lnTo>
                  <a:pt x="552" y="101"/>
                </a:lnTo>
                <a:lnTo>
                  <a:pt x="564" y="121"/>
                </a:lnTo>
                <a:lnTo>
                  <a:pt x="549" y="130"/>
                </a:lnTo>
                <a:close/>
                <a:moveTo>
                  <a:pt x="531" y="98"/>
                </a:moveTo>
                <a:lnTo>
                  <a:pt x="508" y="98"/>
                </a:lnTo>
                <a:lnTo>
                  <a:pt x="508" y="81"/>
                </a:lnTo>
                <a:lnTo>
                  <a:pt x="531" y="81"/>
                </a:lnTo>
                <a:lnTo>
                  <a:pt x="531" y="98"/>
                </a:lnTo>
                <a:close/>
                <a:moveTo>
                  <a:pt x="485" y="98"/>
                </a:moveTo>
                <a:lnTo>
                  <a:pt x="463" y="98"/>
                </a:lnTo>
                <a:lnTo>
                  <a:pt x="463" y="81"/>
                </a:lnTo>
                <a:lnTo>
                  <a:pt x="485" y="81"/>
                </a:lnTo>
                <a:lnTo>
                  <a:pt x="485" y="98"/>
                </a:lnTo>
                <a:close/>
                <a:moveTo>
                  <a:pt x="440" y="98"/>
                </a:moveTo>
                <a:lnTo>
                  <a:pt x="417" y="98"/>
                </a:lnTo>
                <a:lnTo>
                  <a:pt x="417" y="81"/>
                </a:lnTo>
                <a:lnTo>
                  <a:pt x="440" y="81"/>
                </a:lnTo>
                <a:lnTo>
                  <a:pt x="440" y="98"/>
                </a:lnTo>
                <a:close/>
                <a:moveTo>
                  <a:pt x="394" y="98"/>
                </a:moveTo>
                <a:lnTo>
                  <a:pt x="372" y="98"/>
                </a:lnTo>
                <a:lnTo>
                  <a:pt x="372" y="81"/>
                </a:lnTo>
                <a:lnTo>
                  <a:pt x="394" y="81"/>
                </a:lnTo>
                <a:lnTo>
                  <a:pt x="394" y="98"/>
                </a:lnTo>
                <a:close/>
                <a:moveTo>
                  <a:pt x="349" y="98"/>
                </a:moveTo>
                <a:lnTo>
                  <a:pt x="326" y="98"/>
                </a:lnTo>
                <a:lnTo>
                  <a:pt x="326" y="81"/>
                </a:lnTo>
                <a:lnTo>
                  <a:pt x="349" y="81"/>
                </a:lnTo>
                <a:lnTo>
                  <a:pt x="349" y="98"/>
                </a:lnTo>
                <a:close/>
                <a:moveTo>
                  <a:pt x="303" y="98"/>
                </a:moveTo>
                <a:lnTo>
                  <a:pt x="280" y="98"/>
                </a:lnTo>
                <a:lnTo>
                  <a:pt x="280" y="81"/>
                </a:lnTo>
                <a:lnTo>
                  <a:pt x="303" y="81"/>
                </a:lnTo>
                <a:lnTo>
                  <a:pt x="303" y="98"/>
                </a:lnTo>
                <a:close/>
                <a:moveTo>
                  <a:pt x="258" y="98"/>
                </a:moveTo>
                <a:lnTo>
                  <a:pt x="235" y="98"/>
                </a:lnTo>
                <a:lnTo>
                  <a:pt x="235" y="81"/>
                </a:lnTo>
                <a:lnTo>
                  <a:pt x="258" y="81"/>
                </a:lnTo>
                <a:lnTo>
                  <a:pt x="258" y="98"/>
                </a:lnTo>
                <a:close/>
                <a:moveTo>
                  <a:pt x="212" y="98"/>
                </a:moveTo>
                <a:lnTo>
                  <a:pt x="189" y="98"/>
                </a:lnTo>
                <a:lnTo>
                  <a:pt x="189" y="81"/>
                </a:lnTo>
                <a:lnTo>
                  <a:pt x="212" y="81"/>
                </a:lnTo>
                <a:lnTo>
                  <a:pt x="212" y="98"/>
                </a:lnTo>
                <a:close/>
                <a:moveTo>
                  <a:pt x="167" y="98"/>
                </a:moveTo>
                <a:lnTo>
                  <a:pt x="144" y="98"/>
                </a:lnTo>
                <a:lnTo>
                  <a:pt x="144" y="81"/>
                </a:lnTo>
                <a:lnTo>
                  <a:pt x="167" y="81"/>
                </a:lnTo>
                <a:lnTo>
                  <a:pt x="167" y="98"/>
                </a:lnTo>
                <a:close/>
                <a:moveTo>
                  <a:pt x="121" y="98"/>
                </a:moveTo>
                <a:lnTo>
                  <a:pt x="98" y="98"/>
                </a:lnTo>
                <a:lnTo>
                  <a:pt x="98" y="81"/>
                </a:lnTo>
                <a:lnTo>
                  <a:pt x="121" y="81"/>
                </a:lnTo>
                <a:lnTo>
                  <a:pt x="121" y="98"/>
                </a:lnTo>
                <a:close/>
                <a:moveTo>
                  <a:pt x="75" y="98"/>
                </a:moveTo>
                <a:lnTo>
                  <a:pt x="53" y="98"/>
                </a:lnTo>
                <a:lnTo>
                  <a:pt x="53" y="81"/>
                </a:lnTo>
                <a:lnTo>
                  <a:pt x="75" y="81"/>
                </a:lnTo>
                <a:lnTo>
                  <a:pt x="75" y="98"/>
                </a:lnTo>
                <a:close/>
                <a:moveTo>
                  <a:pt x="30" y="98"/>
                </a:moveTo>
                <a:lnTo>
                  <a:pt x="0" y="98"/>
                </a:lnTo>
                <a:lnTo>
                  <a:pt x="11" y="80"/>
                </a:lnTo>
                <a:lnTo>
                  <a:pt x="16" y="81"/>
                </a:lnTo>
                <a:lnTo>
                  <a:pt x="30" y="81"/>
                </a:lnTo>
                <a:lnTo>
                  <a:pt x="30" y="98"/>
                </a:lnTo>
                <a:close/>
                <a:moveTo>
                  <a:pt x="37" y="68"/>
                </a:moveTo>
                <a:lnTo>
                  <a:pt x="23" y="60"/>
                </a:lnTo>
                <a:lnTo>
                  <a:pt x="34" y="40"/>
                </a:lnTo>
                <a:lnTo>
                  <a:pt x="48" y="48"/>
                </a:lnTo>
                <a:lnTo>
                  <a:pt x="37" y="68"/>
                </a:lnTo>
                <a:close/>
                <a:moveTo>
                  <a:pt x="60" y="28"/>
                </a:moveTo>
                <a:lnTo>
                  <a:pt x="46" y="20"/>
                </a:lnTo>
                <a:lnTo>
                  <a:pt x="57" y="0"/>
                </a:lnTo>
                <a:lnTo>
                  <a:pt x="71" y="8"/>
                </a:lnTo>
                <a:lnTo>
                  <a:pt x="60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99">
            <a:extLst>
              <a:ext uri="{FF2B5EF4-FFF2-40B4-BE49-F238E27FC236}">
                <a16:creationId xmlns:a16="http://schemas.microsoft.com/office/drawing/2014/main" id="{EE523E1A-F154-1941-A085-580B5A54AC45}"/>
              </a:ext>
            </a:extLst>
          </p:cNvPr>
          <p:cNvSpPr>
            <a:spLocks/>
          </p:cNvSpPr>
          <p:nvPr/>
        </p:nvSpPr>
        <p:spPr bwMode="auto">
          <a:xfrm>
            <a:off x="2447290" y="8895820"/>
            <a:ext cx="8284592" cy="1444250"/>
          </a:xfrm>
          <a:custGeom>
            <a:avLst/>
            <a:gdLst>
              <a:gd name="T0" fmla="*/ 2610 w 2610"/>
              <a:gd name="T1" fmla="*/ 455 h 455"/>
              <a:gd name="T2" fmla="*/ 2347 w 2610"/>
              <a:gd name="T3" fmla="*/ 0 h 455"/>
              <a:gd name="T4" fmla="*/ 262 w 2610"/>
              <a:gd name="T5" fmla="*/ 0 h 455"/>
              <a:gd name="T6" fmla="*/ 0 w 2610"/>
              <a:gd name="T7" fmla="*/ 455 h 455"/>
              <a:gd name="T8" fmla="*/ 2610 w 2610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0" h="455">
                <a:moveTo>
                  <a:pt x="2610" y="455"/>
                </a:moveTo>
                <a:lnTo>
                  <a:pt x="2347" y="0"/>
                </a:lnTo>
                <a:lnTo>
                  <a:pt x="262" y="0"/>
                </a:lnTo>
                <a:lnTo>
                  <a:pt x="0" y="455"/>
                </a:lnTo>
                <a:lnTo>
                  <a:pt x="2610" y="4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100">
            <a:extLst>
              <a:ext uri="{FF2B5EF4-FFF2-40B4-BE49-F238E27FC236}">
                <a16:creationId xmlns:a16="http://schemas.microsoft.com/office/drawing/2014/main" id="{87CE672D-A558-6241-87E8-547BD2052CA5}"/>
              </a:ext>
            </a:extLst>
          </p:cNvPr>
          <p:cNvSpPr>
            <a:spLocks/>
          </p:cNvSpPr>
          <p:nvPr/>
        </p:nvSpPr>
        <p:spPr bwMode="auto">
          <a:xfrm>
            <a:off x="3602687" y="6889743"/>
            <a:ext cx="5970621" cy="1441075"/>
          </a:xfrm>
          <a:custGeom>
            <a:avLst/>
            <a:gdLst>
              <a:gd name="T0" fmla="*/ 1881 w 1881"/>
              <a:gd name="T1" fmla="*/ 454 h 454"/>
              <a:gd name="T2" fmla="*/ 1619 w 1881"/>
              <a:gd name="T3" fmla="*/ 0 h 454"/>
              <a:gd name="T4" fmla="*/ 262 w 1881"/>
              <a:gd name="T5" fmla="*/ 0 h 454"/>
              <a:gd name="T6" fmla="*/ 0 w 1881"/>
              <a:gd name="T7" fmla="*/ 454 h 454"/>
              <a:gd name="T8" fmla="*/ 1881 w 1881"/>
              <a:gd name="T9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1" h="454">
                <a:moveTo>
                  <a:pt x="1881" y="454"/>
                </a:moveTo>
                <a:lnTo>
                  <a:pt x="1619" y="0"/>
                </a:lnTo>
                <a:lnTo>
                  <a:pt x="262" y="0"/>
                </a:lnTo>
                <a:lnTo>
                  <a:pt x="0" y="454"/>
                </a:lnTo>
                <a:lnTo>
                  <a:pt x="1881" y="4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101">
            <a:extLst>
              <a:ext uri="{FF2B5EF4-FFF2-40B4-BE49-F238E27FC236}">
                <a16:creationId xmlns:a16="http://schemas.microsoft.com/office/drawing/2014/main" id="{8D17D60C-ACAA-6F4D-9E0A-D27405F89F4F}"/>
              </a:ext>
            </a:extLst>
          </p:cNvPr>
          <p:cNvSpPr>
            <a:spLocks/>
          </p:cNvSpPr>
          <p:nvPr/>
        </p:nvSpPr>
        <p:spPr bwMode="auto">
          <a:xfrm>
            <a:off x="1291889" y="10898723"/>
            <a:ext cx="10598565" cy="1447423"/>
          </a:xfrm>
          <a:custGeom>
            <a:avLst/>
            <a:gdLst>
              <a:gd name="T0" fmla="*/ 3339 w 3339"/>
              <a:gd name="T1" fmla="*/ 456 h 456"/>
              <a:gd name="T2" fmla="*/ 3075 w 3339"/>
              <a:gd name="T3" fmla="*/ 0 h 456"/>
              <a:gd name="T4" fmla="*/ 262 w 3339"/>
              <a:gd name="T5" fmla="*/ 0 h 456"/>
              <a:gd name="T6" fmla="*/ 0 w 3339"/>
              <a:gd name="T7" fmla="*/ 456 h 456"/>
              <a:gd name="T8" fmla="*/ 3339 w 3339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9" h="456">
                <a:moveTo>
                  <a:pt x="3339" y="456"/>
                </a:moveTo>
                <a:lnTo>
                  <a:pt x="3075" y="0"/>
                </a:lnTo>
                <a:lnTo>
                  <a:pt x="262" y="0"/>
                </a:lnTo>
                <a:lnTo>
                  <a:pt x="0" y="456"/>
                </a:lnTo>
                <a:lnTo>
                  <a:pt x="3339" y="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102">
            <a:extLst>
              <a:ext uri="{FF2B5EF4-FFF2-40B4-BE49-F238E27FC236}">
                <a16:creationId xmlns:a16="http://schemas.microsoft.com/office/drawing/2014/main" id="{98B6088D-C8C2-8446-BF64-687DBA779A5F}"/>
              </a:ext>
            </a:extLst>
          </p:cNvPr>
          <p:cNvSpPr>
            <a:spLocks/>
          </p:cNvSpPr>
          <p:nvPr/>
        </p:nvSpPr>
        <p:spPr bwMode="auto">
          <a:xfrm>
            <a:off x="5916660" y="3156915"/>
            <a:ext cx="1342676" cy="1161747"/>
          </a:xfrm>
          <a:custGeom>
            <a:avLst/>
            <a:gdLst>
              <a:gd name="T0" fmla="*/ 212 w 423"/>
              <a:gd name="T1" fmla="*/ 0 h 366"/>
              <a:gd name="T2" fmla="*/ 0 w 423"/>
              <a:gd name="T3" fmla="*/ 366 h 366"/>
              <a:gd name="T4" fmla="*/ 423 w 423"/>
              <a:gd name="T5" fmla="*/ 366 h 366"/>
              <a:gd name="T6" fmla="*/ 212 w 423"/>
              <a:gd name="T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66">
                <a:moveTo>
                  <a:pt x="212" y="0"/>
                </a:moveTo>
                <a:lnTo>
                  <a:pt x="0" y="366"/>
                </a:lnTo>
                <a:lnTo>
                  <a:pt x="423" y="366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103">
            <a:extLst>
              <a:ext uri="{FF2B5EF4-FFF2-40B4-BE49-F238E27FC236}">
                <a16:creationId xmlns:a16="http://schemas.microsoft.com/office/drawing/2014/main" id="{46C5B53C-7CA7-7440-8634-DAC2FCEE12DD}"/>
              </a:ext>
            </a:extLst>
          </p:cNvPr>
          <p:cNvSpPr>
            <a:spLocks/>
          </p:cNvSpPr>
          <p:nvPr/>
        </p:nvSpPr>
        <p:spPr bwMode="auto">
          <a:xfrm>
            <a:off x="4761261" y="4880491"/>
            <a:ext cx="3653474" cy="1447423"/>
          </a:xfrm>
          <a:custGeom>
            <a:avLst/>
            <a:gdLst>
              <a:gd name="T0" fmla="*/ 1151 w 1151"/>
              <a:gd name="T1" fmla="*/ 456 h 456"/>
              <a:gd name="T2" fmla="*/ 889 w 1151"/>
              <a:gd name="T3" fmla="*/ 0 h 456"/>
              <a:gd name="T4" fmla="*/ 262 w 1151"/>
              <a:gd name="T5" fmla="*/ 0 h 456"/>
              <a:gd name="T6" fmla="*/ 0 w 1151"/>
              <a:gd name="T7" fmla="*/ 456 h 456"/>
              <a:gd name="T8" fmla="*/ 1151 w 11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" h="456">
                <a:moveTo>
                  <a:pt x="1151" y="456"/>
                </a:moveTo>
                <a:lnTo>
                  <a:pt x="889" y="0"/>
                </a:lnTo>
                <a:lnTo>
                  <a:pt x="262" y="0"/>
                </a:lnTo>
                <a:lnTo>
                  <a:pt x="0" y="456"/>
                </a:lnTo>
                <a:lnTo>
                  <a:pt x="1151" y="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9A8D41C-FC6D-F546-A0A6-836492DC2420}"/>
              </a:ext>
            </a:extLst>
          </p:cNvPr>
          <p:cNvSpPr txBox="1">
            <a:spLocks/>
          </p:cNvSpPr>
          <p:nvPr/>
        </p:nvSpPr>
        <p:spPr>
          <a:xfrm>
            <a:off x="13125845" y="3754966"/>
            <a:ext cx="9921191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 factors or awareness. Companies involved in green marketing make decisions relating.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10875-302D-5941-8AAD-0A29E1B1A0CD}"/>
              </a:ext>
            </a:extLst>
          </p:cNvPr>
          <p:cNvSpPr txBox="1"/>
          <p:nvPr/>
        </p:nvSpPr>
        <p:spPr>
          <a:xfrm>
            <a:off x="13276049" y="3086675"/>
            <a:ext cx="27142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Freeform 1021">
            <a:extLst>
              <a:ext uri="{FF2B5EF4-FFF2-40B4-BE49-F238E27FC236}">
                <a16:creationId xmlns:a16="http://schemas.microsoft.com/office/drawing/2014/main" id="{C0D6F6E4-EBCE-504C-AE48-6C4196266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5869938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34">
            <a:extLst>
              <a:ext uri="{FF2B5EF4-FFF2-40B4-BE49-F238E27FC236}">
                <a16:creationId xmlns:a16="http://schemas.microsoft.com/office/drawing/2014/main" id="{7ED23AE3-424B-2745-8415-B9D2D3B01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776353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1023">
            <a:extLst>
              <a:ext uri="{FF2B5EF4-FFF2-40B4-BE49-F238E27FC236}">
                <a16:creationId xmlns:a16="http://schemas.microsoft.com/office/drawing/2014/main" id="{9C8B082C-9EF0-6142-A476-0940A1722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10" y="9701792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BB1A76E-C7E4-6940-8DE6-CEE78977FF7E}"/>
              </a:ext>
            </a:extLst>
          </p:cNvPr>
          <p:cNvSpPr txBox="1">
            <a:spLocks/>
          </p:cNvSpPr>
          <p:nvPr/>
        </p:nvSpPr>
        <p:spPr>
          <a:xfrm>
            <a:off x="14589121" y="6436647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06ACE-4356-4647-B933-2062416551A1}"/>
              </a:ext>
            </a:extLst>
          </p:cNvPr>
          <p:cNvSpPr txBox="1"/>
          <p:nvPr/>
        </p:nvSpPr>
        <p:spPr>
          <a:xfrm>
            <a:off x="14739326" y="587699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7A15549-A06A-A241-8264-45B628FD3210}"/>
              </a:ext>
            </a:extLst>
          </p:cNvPr>
          <p:cNvSpPr txBox="1">
            <a:spLocks/>
          </p:cNvSpPr>
          <p:nvPr/>
        </p:nvSpPr>
        <p:spPr>
          <a:xfrm>
            <a:off x="14589121" y="8247009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BA7786-90AA-524A-93E9-57966B394A34}"/>
              </a:ext>
            </a:extLst>
          </p:cNvPr>
          <p:cNvSpPr txBox="1"/>
          <p:nvPr/>
        </p:nvSpPr>
        <p:spPr>
          <a:xfrm>
            <a:off x="14739326" y="768735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B6BB29E-1F11-1743-9BC1-6D97C678BE7A}"/>
              </a:ext>
            </a:extLst>
          </p:cNvPr>
          <p:cNvSpPr txBox="1">
            <a:spLocks/>
          </p:cNvSpPr>
          <p:nvPr/>
        </p:nvSpPr>
        <p:spPr>
          <a:xfrm>
            <a:off x="14589121" y="1022199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86FDD5-4D9D-8E48-9BC4-7B4B347989AC}"/>
              </a:ext>
            </a:extLst>
          </p:cNvPr>
          <p:cNvSpPr txBox="1"/>
          <p:nvPr/>
        </p:nvSpPr>
        <p:spPr>
          <a:xfrm>
            <a:off x="14739326" y="966234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4CC122B-7266-BF48-B227-DF79E5DD69B4}"/>
              </a:ext>
            </a:extLst>
          </p:cNvPr>
          <p:cNvSpPr txBox="1">
            <a:spLocks/>
          </p:cNvSpPr>
          <p:nvPr/>
        </p:nvSpPr>
        <p:spPr>
          <a:xfrm>
            <a:off x="14589118" y="1212855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F29EA-7984-B24C-B31E-21B5D37FF441}"/>
              </a:ext>
            </a:extLst>
          </p:cNvPr>
          <p:cNvSpPr txBox="1"/>
          <p:nvPr/>
        </p:nvSpPr>
        <p:spPr>
          <a:xfrm>
            <a:off x="14739323" y="1156890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Freeform 1031">
            <a:extLst>
              <a:ext uri="{FF2B5EF4-FFF2-40B4-BE49-F238E27FC236}">
                <a16:creationId xmlns:a16="http://schemas.microsoft.com/office/drawing/2014/main" id="{4DA301B7-2ED2-514C-B0C4-4BF18B58D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69665" y="11608352"/>
            <a:ext cx="789738" cy="1047262"/>
          </a:xfrm>
          <a:custGeom>
            <a:avLst/>
            <a:gdLst>
              <a:gd name="T0" fmla="*/ 133034 w 218716"/>
              <a:gd name="T1" fmla="*/ 282894 h 290151"/>
              <a:gd name="T2" fmla="*/ 55672 w 218716"/>
              <a:gd name="T3" fmla="*/ 219061 h 290151"/>
              <a:gd name="T4" fmla="*/ 57841 w 218716"/>
              <a:gd name="T5" fmla="*/ 258231 h 290151"/>
              <a:gd name="T6" fmla="*/ 164846 w 218716"/>
              <a:gd name="T7" fmla="*/ 243361 h 290151"/>
              <a:gd name="T8" fmla="*/ 75554 w 218716"/>
              <a:gd name="T9" fmla="*/ 234294 h 290151"/>
              <a:gd name="T10" fmla="*/ 165207 w 218716"/>
              <a:gd name="T11" fmla="*/ 219061 h 290151"/>
              <a:gd name="T12" fmla="*/ 96160 w 218716"/>
              <a:gd name="T13" fmla="*/ 209994 h 290151"/>
              <a:gd name="T14" fmla="*/ 87484 w 218716"/>
              <a:gd name="T15" fmla="*/ 169736 h 290151"/>
              <a:gd name="T16" fmla="*/ 84592 w 218716"/>
              <a:gd name="T17" fmla="*/ 160669 h 290151"/>
              <a:gd name="T18" fmla="*/ 112790 w 218716"/>
              <a:gd name="T19" fmla="*/ 81967 h 290151"/>
              <a:gd name="T20" fmla="*/ 143155 w 218716"/>
              <a:gd name="T21" fmla="*/ 136732 h 290151"/>
              <a:gd name="T22" fmla="*/ 121476 w 218716"/>
              <a:gd name="T23" fmla="*/ 32544 h 290151"/>
              <a:gd name="T24" fmla="*/ 141441 w 218716"/>
              <a:gd name="T25" fmla="*/ 37968 h 290151"/>
              <a:gd name="T26" fmla="*/ 160317 w 218716"/>
              <a:gd name="T27" fmla="*/ 57132 h 290151"/>
              <a:gd name="T28" fmla="*/ 182098 w 218716"/>
              <a:gd name="T29" fmla="*/ 68701 h 290151"/>
              <a:gd name="T30" fmla="*/ 181372 w 218716"/>
              <a:gd name="T31" fmla="*/ 92926 h 290151"/>
              <a:gd name="T32" fmla="*/ 188270 w 218716"/>
              <a:gd name="T33" fmla="*/ 118960 h 290151"/>
              <a:gd name="T34" fmla="*/ 186091 w 218716"/>
              <a:gd name="T35" fmla="*/ 148247 h 290151"/>
              <a:gd name="T36" fmla="*/ 177379 w 218716"/>
              <a:gd name="T37" fmla="*/ 150778 h 290151"/>
              <a:gd name="T38" fmla="*/ 182462 w 218716"/>
              <a:gd name="T39" fmla="*/ 112452 h 290151"/>
              <a:gd name="T40" fmla="*/ 175202 w 218716"/>
              <a:gd name="T41" fmla="*/ 99435 h 290151"/>
              <a:gd name="T42" fmla="*/ 174475 w 218716"/>
              <a:gd name="T43" fmla="*/ 73041 h 290151"/>
              <a:gd name="T44" fmla="*/ 151969 w 218716"/>
              <a:gd name="T45" fmla="*/ 58580 h 290151"/>
              <a:gd name="T46" fmla="*/ 144346 w 218716"/>
              <a:gd name="T47" fmla="*/ 46284 h 290151"/>
              <a:gd name="T48" fmla="*/ 114941 w 218716"/>
              <a:gd name="T49" fmla="*/ 38692 h 290151"/>
              <a:gd name="T50" fmla="*/ 88079 w 218716"/>
              <a:gd name="T51" fmla="*/ 49177 h 290151"/>
              <a:gd name="T52" fmla="*/ 73196 w 218716"/>
              <a:gd name="T53" fmla="*/ 49538 h 290151"/>
              <a:gd name="T54" fmla="*/ 51779 w 218716"/>
              <a:gd name="T55" fmla="*/ 71233 h 290151"/>
              <a:gd name="T56" fmla="*/ 51415 w 218716"/>
              <a:gd name="T57" fmla="*/ 85695 h 290151"/>
              <a:gd name="T58" fmla="*/ 39073 w 218716"/>
              <a:gd name="T59" fmla="*/ 109198 h 290151"/>
              <a:gd name="T60" fmla="*/ 51415 w 218716"/>
              <a:gd name="T61" fmla="*/ 132699 h 290151"/>
              <a:gd name="T62" fmla="*/ 36894 w 218716"/>
              <a:gd name="T63" fmla="*/ 148247 h 290151"/>
              <a:gd name="T64" fmla="*/ 34718 w 218716"/>
              <a:gd name="T65" fmla="*/ 118960 h 290151"/>
              <a:gd name="T66" fmla="*/ 41614 w 218716"/>
              <a:gd name="T67" fmla="*/ 92926 h 290151"/>
              <a:gd name="T68" fmla="*/ 41250 w 218716"/>
              <a:gd name="T69" fmla="*/ 68701 h 290151"/>
              <a:gd name="T70" fmla="*/ 62669 w 218716"/>
              <a:gd name="T71" fmla="*/ 57132 h 290151"/>
              <a:gd name="T72" fmla="*/ 81545 w 218716"/>
              <a:gd name="T73" fmla="*/ 37968 h 290151"/>
              <a:gd name="T74" fmla="*/ 101873 w 218716"/>
              <a:gd name="T75" fmla="*/ 32544 h 290151"/>
              <a:gd name="T76" fmla="*/ 8675 w 218716"/>
              <a:gd name="T77" fmla="*/ 110618 h 290151"/>
              <a:gd name="T78" fmla="*/ 87123 w 218716"/>
              <a:gd name="T79" fmla="*/ 209994 h 290151"/>
              <a:gd name="T80" fmla="*/ 107729 w 218716"/>
              <a:gd name="T81" fmla="*/ 70725 h 290151"/>
              <a:gd name="T82" fmla="*/ 143517 w 218716"/>
              <a:gd name="T83" fmla="*/ 166472 h 290151"/>
              <a:gd name="T84" fmla="*/ 182560 w 218716"/>
              <a:gd name="T85" fmla="*/ 181705 h 290151"/>
              <a:gd name="T86" fmla="*/ 110259 w 218716"/>
              <a:gd name="T87" fmla="*/ 0 h 290151"/>
              <a:gd name="T88" fmla="*/ 173521 w 218716"/>
              <a:gd name="T89" fmla="*/ 225589 h 290151"/>
              <a:gd name="T90" fmla="*/ 161593 w 218716"/>
              <a:gd name="T91" fmla="*/ 267298 h 290151"/>
              <a:gd name="T92" fmla="*/ 59648 w 218716"/>
              <a:gd name="T93" fmla="*/ 267298 h 290151"/>
              <a:gd name="T94" fmla="*/ 47357 w 218716"/>
              <a:gd name="T95" fmla="*/ 226315 h 290151"/>
              <a:gd name="T96" fmla="*/ 110259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341418-EA9F-464E-B1A6-615A405687E0}"/>
              </a:ext>
            </a:extLst>
          </p:cNvPr>
          <p:cNvSpPr txBox="1"/>
          <p:nvPr/>
        </p:nvSpPr>
        <p:spPr>
          <a:xfrm>
            <a:off x="5441371" y="531281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DD065-AD9D-684C-943A-7877B40F741F}"/>
              </a:ext>
            </a:extLst>
          </p:cNvPr>
          <p:cNvSpPr txBox="1"/>
          <p:nvPr/>
        </p:nvSpPr>
        <p:spPr>
          <a:xfrm>
            <a:off x="5441371" y="731934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6ACE8-ED53-144C-A641-1BCBEACA89D1}"/>
              </a:ext>
            </a:extLst>
          </p:cNvPr>
          <p:cNvSpPr txBox="1"/>
          <p:nvPr/>
        </p:nvSpPr>
        <p:spPr>
          <a:xfrm>
            <a:off x="5441371" y="932555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40C51-CB8B-2B4E-9702-5BF36184CEEC}"/>
              </a:ext>
            </a:extLst>
          </p:cNvPr>
          <p:cNvSpPr txBox="1"/>
          <p:nvPr/>
        </p:nvSpPr>
        <p:spPr>
          <a:xfrm>
            <a:off x="5432002" y="113159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6260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D317E5-42F5-6F47-A368-ECF1EDA59363}"/>
              </a:ext>
            </a:extLst>
          </p:cNvPr>
          <p:cNvCxnSpPr>
            <a:cxnSpLocks/>
          </p:cNvCxnSpPr>
          <p:nvPr/>
        </p:nvCxnSpPr>
        <p:spPr>
          <a:xfrm flipH="1">
            <a:off x="8052009" y="7041531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EDC0A-36E8-8E42-8C5F-9E65D2B35F2A}"/>
              </a:ext>
            </a:extLst>
          </p:cNvPr>
          <p:cNvCxnSpPr>
            <a:cxnSpLocks/>
          </p:cNvCxnSpPr>
          <p:nvPr/>
        </p:nvCxnSpPr>
        <p:spPr>
          <a:xfrm flipH="1">
            <a:off x="6022109" y="10550049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CCA83-7DDC-0143-87B0-64B197E1A532}"/>
              </a:ext>
            </a:extLst>
          </p:cNvPr>
          <p:cNvCxnSpPr>
            <a:cxnSpLocks/>
          </p:cNvCxnSpPr>
          <p:nvPr/>
        </p:nvCxnSpPr>
        <p:spPr>
          <a:xfrm>
            <a:off x="16253302" y="10542149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DB5A5-F85E-CE4C-B75F-0F584C8B814E}"/>
              </a:ext>
            </a:extLst>
          </p:cNvPr>
          <p:cNvCxnSpPr>
            <a:cxnSpLocks/>
          </p:cNvCxnSpPr>
          <p:nvPr/>
        </p:nvCxnSpPr>
        <p:spPr>
          <a:xfrm>
            <a:off x="12500892" y="4143938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8CBAA3DB-6260-EC48-803B-1A7EBDA76330}"/>
              </a:ext>
            </a:extLst>
          </p:cNvPr>
          <p:cNvSpPr>
            <a:spLocks/>
          </p:cNvSpPr>
          <p:nvPr/>
        </p:nvSpPr>
        <p:spPr bwMode="auto">
          <a:xfrm>
            <a:off x="10058957" y="3427770"/>
            <a:ext cx="4250219" cy="3024988"/>
          </a:xfrm>
          <a:custGeom>
            <a:avLst/>
            <a:gdLst>
              <a:gd name="T0" fmla="*/ 1339 w 1339"/>
              <a:gd name="T1" fmla="*/ 953 h 953"/>
              <a:gd name="T2" fmla="*/ 670 w 1339"/>
              <a:gd name="T3" fmla="*/ 0 h 953"/>
              <a:gd name="T4" fmla="*/ 0 w 1339"/>
              <a:gd name="T5" fmla="*/ 953 h 953"/>
              <a:gd name="T6" fmla="*/ 1339 w 1339"/>
              <a:gd name="T7" fmla="*/ 953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9" h="953">
                <a:moveTo>
                  <a:pt x="1339" y="953"/>
                </a:moveTo>
                <a:lnTo>
                  <a:pt x="670" y="0"/>
                </a:lnTo>
                <a:lnTo>
                  <a:pt x="0" y="953"/>
                </a:lnTo>
                <a:lnTo>
                  <a:pt x="1339" y="9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0D7F11B-A719-4F49-9E93-4D37FA944124}"/>
              </a:ext>
            </a:extLst>
          </p:cNvPr>
          <p:cNvSpPr>
            <a:spLocks/>
          </p:cNvSpPr>
          <p:nvPr/>
        </p:nvSpPr>
        <p:spPr bwMode="auto">
          <a:xfrm>
            <a:off x="7910042" y="6519416"/>
            <a:ext cx="8548049" cy="2993246"/>
          </a:xfrm>
          <a:custGeom>
            <a:avLst/>
            <a:gdLst>
              <a:gd name="T0" fmla="*/ 0 w 2693"/>
              <a:gd name="T1" fmla="*/ 943 h 943"/>
              <a:gd name="T2" fmla="*/ 1336 w 2693"/>
              <a:gd name="T3" fmla="*/ 943 h 943"/>
              <a:gd name="T4" fmla="*/ 1358 w 2693"/>
              <a:gd name="T5" fmla="*/ 943 h 943"/>
              <a:gd name="T6" fmla="*/ 2693 w 2693"/>
              <a:gd name="T7" fmla="*/ 943 h 943"/>
              <a:gd name="T8" fmla="*/ 2031 w 2693"/>
              <a:gd name="T9" fmla="*/ 0 h 943"/>
              <a:gd name="T10" fmla="*/ 662 w 2693"/>
              <a:gd name="T11" fmla="*/ 0 h 943"/>
              <a:gd name="T12" fmla="*/ 0 w 2693"/>
              <a:gd name="T13" fmla="*/ 94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3" h="943">
                <a:moveTo>
                  <a:pt x="0" y="943"/>
                </a:moveTo>
                <a:lnTo>
                  <a:pt x="1336" y="943"/>
                </a:lnTo>
                <a:lnTo>
                  <a:pt x="1358" y="943"/>
                </a:lnTo>
                <a:lnTo>
                  <a:pt x="2693" y="943"/>
                </a:lnTo>
                <a:lnTo>
                  <a:pt x="2031" y="0"/>
                </a:lnTo>
                <a:lnTo>
                  <a:pt x="662" y="0"/>
                </a:lnTo>
                <a:lnTo>
                  <a:pt x="0" y="9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CE2B023-2ED5-1149-8F18-0FA105580D01}"/>
              </a:ext>
            </a:extLst>
          </p:cNvPr>
          <p:cNvSpPr>
            <a:spLocks/>
          </p:cNvSpPr>
          <p:nvPr/>
        </p:nvSpPr>
        <p:spPr bwMode="auto">
          <a:xfrm>
            <a:off x="5738907" y="9579318"/>
            <a:ext cx="6411830" cy="3024988"/>
          </a:xfrm>
          <a:custGeom>
            <a:avLst/>
            <a:gdLst>
              <a:gd name="T0" fmla="*/ 2020 w 2020"/>
              <a:gd name="T1" fmla="*/ 0 h 953"/>
              <a:gd name="T2" fmla="*/ 669 w 2020"/>
              <a:gd name="T3" fmla="*/ 0 h 953"/>
              <a:gd name="T4" fmla="*/ 0 w 2020"/>
              <a:gd name="T5" fmla="*/ 953 h 953"/>
              <a:gd name="T6" fmla="*/ 2020 w 2020"/>
              <a:gd name="T7" fmla="*/ 953 h 953"/>
              <a:gd name="T8" fmla="*/ 202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2020" y="0"/>
                </a:moveTo>
                <a:lnTo>
                  <a:pt x="669" y="0"/>
                </a:lnTo>
                <a:lnTo>
                  <a:pt x="0" y="953"/>
                </a:lnTo>
                <a:lnTo>
                  <a:pt x="2020" y="953"/>
                </a:lnTo>
                <a:lnTo>
                  <a:pt x="20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2340953-D6D0-1845-B88E-585CAA8FA3AE}"/>
              </a:ext>
            </a:extLst>
          </p:cNvPr>
          <p:cNvSpPr>
            <a:spLocks/>
          </p:cNvSpPr>
          <p:nvPr/>
        </p:nvSpPr>
        <p:spPr bwMode="auto">
          <a:xfrm>
            <a:off x="12220569" y="9579318"/>
            <a:ext cx="6411830" cy="3024988"/>
          </a:xfrm>
          <a:custGeom>
            <a:avLst/>
            <a:gdLst>
              <a:gd name="T0" fmla="*/ 0 w 2020"/>
              <a:gd name="T1" fmla="*/ 0 h 953"/>
              <a:gd name="T2" fmla="*/ 0 w 2020"/>
              <a:gd name="T3" fmla="*/ 953 h 953"/>
              <a:gd name="T4" fmla="*/ 2020 w 2020"/>
              <a:gd name="T5" fmla="*/ 953 h 953"/>
              <a:gd name="T6" fmla="*/ 1350 w 2020"/>
              <a:gd name="T7" fmla="*/ 0 h 953"/>
              <a:gd name="T8" fmla="*/ 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0" y="0"/>
                </a:moveTo>
                <a:lnTo>
                  <a:pt x="0" y="953"/>
                </a:lnTo>
                <a:lnTo>
                  <a:pt x="2020" y="953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675EA-1BD5-5040-8964-692998916670}"/>
              </a:ext>
            </a:extLst>
          </p:cNvPr>
          <p:cNvSpPr txBox="1"/>
          <p:nvPr/>
        </p:nvSpPr>
        <p:spPr>
          <a:xfrm>
            <a:off x="4914243" y="554909"/>
            <a:ext cx="14549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 WITH LINES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F7346-E77B-074A-9784-797CA52FFA00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0F3EB-D5E9-0445-942A-86DA79C96320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37D1161-40C9-614E-9D18-A4EC37B7F1FB}"/>
              </a:ext>
            </a:extLst>
          </p:cNvPr>
          <p:cNvSpPr txBox="1">
            <a:spLocks/>
          </p:cNvSpPr>
          <p:nvPr/>
        </p:nvSpPr>
        <p:spPr>
          <a:xfrm>
            <a:off x="14782854" y="4141567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CBA688-4D7E-9E41-BE19-3D198DC2C0DE}"/>
              </a:ext>
            </a:extLst>
          </p:cNvPr>
          <p:cNvSpPr txBox="1"/>
          <p:nvPr/>
        </p:nvSpPr>
        <p:spPr>
          <a:xfrm>
            <a:off x="14903560" y="358191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C903308-FF52-3D4A-A446-531F5400FB32}"/>
              </a:ext>
            </a:extLst>
          </p:cNvPr>
          <p:cNvSpPr txBox="1">
            <a:spLocks/>
          </p:cNvSpPr>
          <p:nvPr/>
        </p:nvSpPr>
        <p:spPr>
          <a:xfrm>
            <a:off x="18543909" y="10541970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89C8F-6AC0-EC43-A152-B0FE7F3411C3}"/>
              </a:ext>
            </a:extLst>
          </p:cNvPr>
          <p:cNvSpPr txBox="1"/>
          <p:nvPr/>
        </p:nvSpPr>
        <p:spPr>
          <a:xfrm>
            <a:off x="18664615" y="99823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0AD9B6-1180-174D-AB3C-5D010A18506A}"/>
              </a:ext>
            </a:extLst>
          </p:cNvPr>
          <p:cNvSpPr txBox="1">
            <a:spLocks/>
          </p:cNvSpPr>
          <p:nvPr/>
        </p:nvSpPr>
        <p:spPr>
          <a:xfrm>
            <a:off x="3303638" y="6974371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574E2-8D42-3D42-BD0D-3B3228076EC5}"/>
              </a:ext>
            </a:extLst>
          </p:cNvPr>
          <p:cNvSpPr txBox="1"/>
          <p:nvPr/>
        </p:nvSpPr>
        <p:spPr>
          <a:xfrm>
            <a:off x="5525153" y="641471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CE830A7-F89D-B748-8C9F-4621F943728F}"/>
              </a:ext>
            </a:extLst>
          </p:cNvPr>
          <p:cNvSpPr txBox="1">
            <a:spLocks/>
          </p:cNvSpPr>
          <p:nvPr/>
        </p:nvSpPr>
        <p:spPr>
          <a:xfrm>
            <a:off x="1244535" y="10541970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DFD29-A143-1245-A334-762CD8AFDA10}"/>
              </a:ext>
            </a:extLst>
          </p:cNvPr>
          <p:cNvSpPr txBox="1"/>
          <p:nvPr/>
        </p:nvSpPr>
        <p:spPr>
          <a:xfrm>
            <a:off x="3466050" y="99823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Freeform 933">
            <a:extLst>
              <a:ext uri="{FF2B5EF4-FFF2-40B4-BE49-F238E27FC236}">
                <a16:creationId xmlns:a16="http://schemas.microsoft.com/office/drawing/2014/main" id="{36BC1957-A0D3-D24E-9C34-67611E83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951" y="4371995"/>
            <a:ext cx="876229" cy="876232"/>
          </a:xfrm>
          <a:custGeom>
            <a:avLst/>
            <a:gdLst>
              <a:gd name="T0" fmla="*/ 68549 w 296502"/>
              <a:gd name="T1" fmla="*/ 91822 h 296503"/>
              <a:gd name="T2" fmla="*/ 110423 w 296502"/>
              <a:gd name="T3" fmla="*/ 145548 h 296503"/>
              <a:gd name="T4" fmla="*/ 110423 w 296502"/>
              <a:gd name="T5" fmla="*/ 152037 h 296503"/>
              <a:gd name="T6" fmla="*/ 68549 w 296502"/>
              <a:gd name="T7" fmla="*/ 205402 h 296503"/>
              <a:gd name="T8" fmla="*/ 103925 w 296502"/>
              <a:gd name="T9" fmla="*/ 228478 h 296503"/>
              <a:gd name="T10" fmla="*/ 115836 w 296502"/>
              <a:gd name="T11" fmla="*/ 163576 h 296503"/>
              <a:gd name="T12" fmla="*/ 122334 w 296502"/>
              <a:gd name="T13" fmla="*/ 157446 h 296503"/>
              <a:gd name="T14" fmla="*/ 205360 w 296502"/>
              <a:gd name="T15" fmla="*/ 228478 h 296503"/>
              <a:gd name="T16" fmla="*/ 228824 w 296502"/>
              <a:gd name="T17" fmla="*/ 193503 h 296503"/>
              <a:gd name="T18" fmla="*/ 185867 w 296502"/>
              <a:gd name="T19" fmla="*/ 148792 h 296503"/>
              <a:gd name="T20" fmla="*/ 228824 w 296502"/>
              <a:gd name="T21" fmla="*/ 104082 h 296503"/>
              <a:gd name="T22" fmla="*/ 205360 w 296502"/>
              <a:gd name="T23" fmla="*/ 68745 h 296503"/>
              <a:gd name="T24" fmla="*/ 155184 w 296502"/>
              <a:gd name="T25" fmla="*/ 107327 h 296503"/>
              <a:gd name="T26" fmla="*/ 181536 w 296502"/>
              <a:gd name="T27" fmla="*/ 139778 h 296503"/>
              <a:gd name="T28" fmla="*/ 175038 w 296502"/>
              <a:gd name="T29" fmla="*/ 139778 h 296503"/>
              <a:gd name="T30" fmla="*/ 91652 w 296502"/>
              <a:gd name="T31" fmla="*/ 68745 h 296503"/>
              <a:gd name="T32" fmla="*/ 110423 w 296502"/>
              <a:gd name="T33" fmla="*/ 62255 h 296503"/>
              <a:gd name="T34" fmla="*/ 186950 w 296502"/>
              <a:gd name="T35" fmla="*/ 62255 h 296503"/>
              <a:gd name="T36" fmla="*/ 234961 w 296502"/>
              <a:gd name="T37" fmla="*/ 85331 h 296503"/>
              <a:gd name="T38" fmla="*/ 234961 w 296502"/>
              <a:gd name="T39" fmla="*/ 110572 h 296503"/>
              <a:gd name="T40" fmla="*/ 234961 w 296502"/>
              <a:gd name="T41" fmla="*/ 187013 h 296503"/>
              <a:gd name="T42" fmla="*/ 211858 w 296502"/>
              <a:gd name="T43" fmla="*/ 234969 h 296503"/>
              <a:gd name="T44" fmla="*/ 148686 w 296502"/>
              <a:gd name="T45" fmla="*/ 196388 h 296503"/>
              <a:gd name="T46" fmla="*/ 97788 w 296502"/>
              <a:gd name="T47" fmla="*/ 240017 h 296503"/>
              <a:gd name="T48" fmla="*/ 62051 w 296502"/>
              <a:gd name="T49" fmla="*/ 211892 h 296503"/>
              <a:gd name="T50" fmla="*/ 62051 w 296502"/>
              <a:gd name="T51" fmla="*/ 187013 h 296503"/>
              <a:gd name="T52" fmla="*/ 62051 w 296502"/>
              <a:gd name="T53" fmla="*/ 110572 h 296503"/>
              <a:gd name="T54" fmla="*/ 62051 w 296502"/>
              <a:gd name="T55" fmla="*/ 85331 h 296503"/>
              <a:gd name="T56" fmla="*/ 97833 w 296502"/>
              <a:gd name="T57" fmla="*/ 57389 h 296503"/>
              <a:gd name="T58" fmla="*/ 9400 w 296502"/>
              <a:gd name="T59" fmla="*/ 88951 h 296503"/>
              <a:gd name="T60" fmla="*/ 88951 w 296502"/>
              <a:gd name="T61" fmla="*/ 288544 h 296503"/>
              <a:gd name="T62" fmla="*/ 288905 w 296502"/>
              <a:gd name="T63" fmla="*/ 208995 h 296503"/>
              <a:gd name="T64" fmla="*/ 208995 w 296502"/>
              <a:gd name="T65" fmla="*/ 9040 h 296503"/>
              <a:gd name="T66" fmla="*/ 88951 w 296502"/>
              <a:gd name="T67" fmla="*/ 0 h 296503"/>
              <a:gd name="T68" fmla="*/ 297583 w 296502"/>
              <a:gd name="T69" fmla="*/ 88951 h 296503"/>
              <a:gd name="T70" fmla="*/ 208995 w 296502"/>
              <a:gd name="T71" fmla="*/ 297584 h 296503"/>
              <a:gd name="T72" fmla="*/ 0 w 296502"/>
              <a:gd name="T73" fmla="*/ 208995 h 296503"/>
              <a:gd name="T74" fmla="*/ 88951 w 296502"/>
              <a:gd name="T75" fmla="*/ 0 h 296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6502" h="296503">
                <a:moveTo>
                  <a:pt x="91319" y="68496"/>
                </a:moveTo>
                <a:lnTo>
                  <a:pt x="68300" y="91489"/>
                </a:lnTo>
                <a:cubicBezTo>
                  <a:pt x="65063" y="94722"/>
                  <a:pt x="65063" y="100111"/>
                  <a:pt x="68300" y="103704"/>
                </a:cubicBezTo>
                <a:lnTo>
                  <a:pt x="110021" y="145019"/>
                </a:lnTo>
                <a:cubicBezTo>
                  <a:pt x="110741" y="145737"/>
                  <a:pt x="111100" y="146815"/>
                  <a:pt x="111100" y="148252"/>
                </a:cubicBezTo>
                <a:cubicBezTo>
                  <a:pt x="111100" y="149330"/>
                  <a:pt x="110741" y="150407"/>
                  <a:pt x="110021" y="151485"/>
                </a:cubicBezTo>
                <a:lnTo>
                  <a:pt x="68300" y="192800"/>
                </a:lnTo>
                <a:cubicBezTo>
                  <a:pt x="65063" y="196033"/>
                  <a:pt x="65063" y="201422"/>
                  <a:pt x="68300" y="204656"/>
                </a:cubicBezTo>
                <a:lnTo>
                  <a:pt x="91319" y="227648"/>
                </a:lnTo>
                <a:cubicBezTo>
                  <a:pt x="94915" y="231241"/>
                  <a:pt x="100310" y="231241"/>
                  <a:pt x="103547" y="227648"/>
                </a:cubicBezTo>
                <a:lnTo>
                  <a:pt x="142032" y="189567"/>
                </a:lnTo>
                <a:lnTo>
                  <a:pt x="115416" y="162982"/>
                </a:lnTo>
                <a:cubicBezTo>
                  <a:pt x="113618" y="161545"/>
                  <a:pt x="113618" y="158670"/>
                  <a:pt x="115416" y="156874"/>
                </a:cubicBezTo>
                <a:cubicBezTo>
                  <a:pt x="117215" y="155078"/>
                  <a:pt x="120092" y="155078"/>
                  <a:pt x="121890" y="156874"/>
                </a:cubicBezTo>
                <a:lnTo>
                  <a:pt x="192745" y="227648"/>
                </a:lnTo>
                <a:cubicBezTo>
                  <a:pt x="196342" y="231241"/>
                  <a:pt x="201377" y="231241"/>
                  <a:pt x="204614" y="227648"/>
                </a:cubicBezTo>
                <a:lnTo>
                  <a:pt x="227993" y="204656"/>
                </a:lnTo>
                <a:cubicBezTo>
                  <a:pt x="231230" y="201422"/>
                  <a:pt x="231230" y="196033"/>
                  <a:pt x="227993" y="192800"/>
                </a:cubicBezTo>
                <a:lnTo>
                  <a:pt x="186271" y="151485"/>
                </a:lnTo>
                <a:cubicBezTo>
                  <a:pt x="185552" y="150407"/>
                  <a:pt x="185192" y="149330"/>
                  <a:pt x="185192" y="148252"/>
                </a:cubicBezTo>
                <a:cubicBezTo>
                  <a:pt x="185192" y="146815"/>
                  <a:pt x="185552" y="145737"/>
                  <a:pt x="186271" y="145019"/>
                </a:cubicBezTo>
                <a:lnTo>
                  <a:pt x="227993" y="103704"/>
                </a:lnTo>
                <a:cubicBezTo>
                  <a:pt x="231230" y="100111"/>
                  <a:pt x="231230" y="94722"/>
                  <a:pt x="227993" y="91489"/>
                </a:cubicBezTo>
                <a:lnTo>
                  <a:pt x="204614" y="68496"/>
                </a:lnTo>
                <a:cubicBezTo>
                  <a:pt x="201377" y="65263"/>
                  <a:pt x="196342" y="65263"/>
                  <a:pt x="192745" y="68496"/>
                </a:cubicBezTo>
                <a:lnTo>
                  <a:pt x="154620" y="106937"/>
                </a:lnTo>
                <a:lnTo>
                  <a:pt x="180876" y="132804"/>
                </a:lnTo>
                <a:cubicBezTo>
                  <a:pt x="182674" y="134600"/>
                  <a:pt x="182674" y="137474"/>
                  <a:pt x="180876" y="139270"/>
                </a:cubicBezTo>
                <a:cubicBezTo>
                  <a:pt x="179797" y="139989"/>
                  <a:pt x="178718" y="140707"/>
                  <a:pt x="177639" y="140707"/>
                </a:cubicBezTo>
                <a:cubicBezTo>
                  <a:pt x="176560" y="140707"/>
                  <a:pt x="175121" y="139989"/>
                  <a:pt x="174402" y="139270"/>
                </a:cubicBezTo>
                <a:lnTo>
                  <a:pt x="103547" y="68496"/>
                </a:lnTo>
                <a:cubicBezTo>
                  <a:pt x="100310" y="65263"/>
                  <a:pt x="94915" y="65263"/>
                  <a:pt x="91319" y="68496"/>
                </a:cubicBezTo>
                <a:close/>
                <a:moveTo>
                  <a:pt x="97478" y="57180"/>
                </a:moveTo>
                <a:cubicBezTo>
                  <a:pt x="102019" y="57180"/>
                  <a:pt x="106605" y="58796"/>
                  <a:pt x="110021" y="62030"/>
                </a:cubicBezTo>
                <a:lnTo>
                  <a:pt x="148146" y="100470"/>
                </a:lnTo>
                <a:lnTo>
                  <a:pt x="186271" y="62030"/>
                </a:lnTo>
                <a:cubicBezTo>
                  <a:pt x="193105" y="55563"/>
                  <a:pt x="204614" y="55563"/>
                  <a:pt x="211088" y="62030"/>
                </a:cubicBezTo>
                <a:lnTo>
                  <a:pt x="234107" y="85022"/>
                </a:lnTo>
                <a:cubicBezTo>
                  <a:pt x="237344" y="88615"/>
                  <a:pt x="239142" y="92926"/>
                  <a:pt x="239142" y="97596"/>
                </a:cubicBezTo>
                <a:cubicBezTo>
                  <a:pt x="239142" y="102267"/>
                  <a:pt x="237344" y="106578"/>
                  <a:pt x="234107" y="110170"/>
                </a:cubicBezTo>
                <a:lnTo>
                  <a:pt x="195982" y="148252"/>
                </a:lnTo>
                <a:lnTo>
                  <a:pt x="234107" y="186333"/>
                </a:lnTo>
                <a:cubicBezTo>
                  <a:pt x="240941" y="193159"/>
                  <a:pt x="240941" y="204296"/>
                  <a:pt x="234107" y="211122"/>
                </a:cubicBezTo>
                <a:lnTo>
                  <a:pt x="211088" y="234115"/>
                </a:lnTo>
                <a:cubicBezTo>
                  <a:pt x="204254" y="240941"/>
                  <a:pt x="193105" y="240941"/>
                  <a:pt x="186271" y="234115"/>
                </a:cubicBezTo>
                <a:lnTo>
                  <a:pt x="148146" y="195674"/>
                </a:lnTo>
                <a:lnTo>
                  <a:pt x="110021" y="234115"/>
                </a:lnTo>
                <a:cubicBezTo>
                  <a:pt x="106425" y="237348"/>
                  <a:pt x="102109" y="239145"/>
                  <a:pt x="97433" y="239145"/>
                </a:cubicBezTo>
                <a:cubicBezTo>
                  <a:pt x="92757" y="239145"/>
                  <a:pt x="88441" y="237348"/>
                  <a:pt x="85204" y="234115"/>
                </a:cubicBezTo>
                <a:lnTo>
                  <a:pt x="61826" y="211122"/>
                </a:lnTo>
                <a:cubicBezTo>
                  <a:pt x="58949" y="207530"/>
                  <a:pt x="57150" y="203578"/>
                  <a:pt x="57150" y="198907"/>
                </a:cubicBezTo>
                <a:cubicBezTo>
                  <a:pt x="57150" y="193878"/>
                  <a:pt x="58949" y="189567"/>
                  <a:pt x="61826" y="186333"/>
                </a:cubicBezTo>
                <a:lnTo>
                  <a:pt x="100310" y="148252"/>
                </a:lnTo>
                <a:lnTo>
                  <a:pt x="61826" y="110170"/>
                </a:lnTo>
                <a:cubicBezTo>
                  <a:pt x="58949" y="106578"/>
                  <a:pt x="57150" y="102267"/>
                  <a:pt x="57150" y="97596"/>
                </a:cubicBezTo>
                <a:cubicBezTo>
                  <a:pt x="57150" y="92926"/>
                  <a:pt x="58949" y="88615"/>
                  <a:pt x="61826" y="85022"/>
                </a:cubicBezTo>
                <a:lnTo>
                  <a:pt x="85204" y="62030"/>
                </a:lnTo>
                <a:cubicBezTo>
                  <a:pt x="88441" y="58796"/>
                  <a:pt x="92937" y="57180"/>
                  <a:pt x="97478" y="57180"/>
                </a:cubicBezTo>
                <a:close/>
                <a:moveTo>
                  <a:pt x="88627" y="9007"/>
                </a:moveTo>
                <a:cubicBezTo>
                  <a:pt x="44673" y="9007"/>
                  <a:pt x="9367" y="44674"/>
                  <a:pt x="9367" y="88627"/>
                </a:cubicBezTo>
                <a:lnTo>
                  <a:pt x="9367" y="208236"/>
                </a:lnTo>
                <a:cubicBezTo>
                  <a:pt x="9367" y="252190"/>
                  <a:pt x="44673" y="287496"/>
                  <a:pt x="88627" y="287496"/>
                </a:cubicBezTo>
                <a:lnTo>
                  <a:pt x="208236" y="287496"/>
                </a:lnTo>
                <a:cubicBezTo>
                  <a:pt x="252189" y="287496"/>
                  <a:pt x="287855" y="252190"/>
                  <a:pt x="287855" y="208236"/>
                </a:cubicBezTo>
                <a:lnTo>
                  <a:pt x="287855" y="88627"/>
                </a:lnTo>
                <a:cubicBezTo>
                  <a:pt x="287855" y="44674"/>
                  <a:pt x="252189" y="9007"/>
                  <a:pt x="208236" y="9007"/>
                </a:cubicBezTo>
                <a:lnTo>
                  <a:pt x="88627" y="9007"/>
                </a:lnTo>
                <a:close/>
                <a:moveTo>
                  <a:pt x="88627" y="0"/>
                </a:moveTo>
                <a:lnTo>
                  <a:pt x="208236" y="0"/>
                </a:lnTo>
                <a:cubicBezTo>
                  <a:pt x="256872" y="0"/>
                  <a:pt x="296502" y="39630"/>
                  <a:pt x="296502" y="88627"/>
                </a:cubicBezTo>
                <a:lnTo>
                  <a:pt x="296502" y="208236"/>
                </a:lnTo>
                <a:cubicBezTo>
                  <a:pt x="296502" y="256873"/>
                  <a:pt x="256872" y="296503"/>
                  <a:pt x="208236" y="296503"/>
                </a:cubicBezTo>
                <a:lnTo>
                  <a:pt x="88627" y="296503"/>
                </a:lnTo>
                <a:cubicBezTo>
                  <a:pt x="39629" y="296503"/>
                  <a:pt x="0" y="256873"/>
                  <a:pt x="0" y="208236"/>
                </a:cubicBezTo>
                <a:lnTo>
                  <a:pt x="0" y="88627"/>
                </a:lnTo>
                <a:cubicBezTo>
                  <a:pt x="0" y="39630"/>
                  <a:pt x="39629" y="0"/>
                  <a:pt x="886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199">
            <a:extLst>
              <a:ext uri="{FF2B5EF4-FFF2-40B4-BE49-F238E27FC236}">
                <a16:creationId xmlns:a16="http://schemas.microsoft.com/office/drawing/2014/main" id="{CDD70C16-F4C1-1843-985D-66633592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249" y="7080781"/>
            <a:ext cx="894975" cy="89028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50">
            <a:extLst>
              <a:ext uri="{FF2B5EF4-FFF2-40B4-BE49-F238E27FC236}">
                <a16:creationId xmlns:a16="http://schemas.microsoft.com/office/drawing/2014/main" id="{7ECC8D3E-6534-A249-A342-0F18685C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043" y="10128979"/>
            <a:ext cx="768459" cy="876229"/>
          </a:xfrm>
          <a:custGeom>
            <a:avLst/>
            <a:gdLst>
              <a:gd name="T0" fmla="*/ 159519 w 259991"/>
              <a:gd name="T1" fmla="*/ 216687 h 296502"/>
              <a:gd name="T2" fmla="*/ 159519 w 259991"/>
              <a:gd name="T3" fmla="*/ 225865 h 296502"/>
              <a:gd name="T4" fmla="*/ 65358 w 259991"/>
              <a:gd name="T5" fmla="*/ 221276 h 296502"/>
              <a:gd name="T6" fmla="*/ 130610 w 259991"/>
              <a:gd name="T7" fmla="*/ 180041 h 296502"/>
              <a:gd name="T8" fmla="*/ 195713 w 259991"/>
              <a:gd name="T9" fmla="*/ 184630 h 296502"/>
              <a:gd name="T10" fmla="*/ 130610 w 259991"/>
              <a:gd name="T11" fmla="*/ 189218 h 296502"/>
              <a:gd name="T12" fmla="*/ 130610 w 259991"/>
              <a:gd name="T13" fmla="*/ 180041 h 296502"/>
              <a:gd name="T14" fmla="*/ 104954 w 259991"/>
              <a:gd name="T15" fmla="*/ 180041 h 296502"/>
              <a:gd name="T16" fmla="*/ 104954 w 259991"/>
              <a:gd name="T17" fmla="*/ 189218 h 296502"/>
              <a:gd name="T18" fmla="*/ 65358 w 259991"/>
              <a:gd name="T19" fmla="*/ 184630 h 296502"/>
              <a:gd name="T20" fmla="*/ 165342 w 259991"/>
              <a:gd name="T21" fmla="*/ 144989 h 296502"/>
              <a:gd name="T22" fmla="*/ 195711 w 259991"/>
              <a:gd name="T23" fmla="*/ 149401 h 296502"/>
              <a:gd name="T24" fmla="*/ 165342 w 259991"/>
              <a:gd name="T25" fmla="*/ 154182 h 296502"/>
              <a:gd name="T26" fmla="*/ 165342 w 259991"/>
              <a:gd name="T27" fmla="*/ 144989 h 296502"/>
              <a:gd name="T28" fmla="*/ 140374 w 259991"/>
              <a:gd name="T29" fmla="*/ 144989 h 296502"/>
              <a:gd name="T30" fmla="*/ 140374 w 259991"/>
              <a:gd name="T31" fmla="*/ 154182 h 296502"/>
              <a:gd name="T32" fmla="*/ 65358 w 259991"/>
              <a:gd name="T33" fmla="*/ 149401 h 296502"/>
              <a:gd name="T34" fmla="*/ 130610 w 259991"/>
              <a:gd name="T35" fmla="*/ 108343 h 296502"/>
              <a:gd name="T36" fmla="*/ 195713 w 259991"/>
              <a:gd name="T37" fmla="*/ 112592 h 296502"/>
              <a:gd name="T38" fmla="*/ 130610 w 259991"/>
              <a:gd name="T39" fmla="*/ 117549 h 296502"/>
              <a:gd name="T40" fmla="*/ 130610 w 259991"/>
              <a:gd name="T41" fmla="*/ 108343 h 296502"/>
              <a:gd name="T42" fmla="*/ 104954 w 259991"/>
              <a:gd name="T43" fmla="*/ 108343 h 296502"/>
              <a:gd name="T44" fmla="*/ 104954 w 259991"/>
              <a:gd name="T45" fmla="*/ 117549 h 296502"/>
              <a:gd name="T46" fmla="*/ 65358 w 259991"/>
              <a:gd name="T47" fmla="*/ 112592 h 296502"/>
              <a:gd name="T48" fmla="*/ 165342 w 259991"/>
              <a:gd name="T49" fmla="*/ 71698 h 296502"/>
              <a:gd name="T50" fmla="*/ 195711 w 259991"/>
              <a:gd name="T51" fmla="*/ 76300 h 296502"/>
              <a:gd name="T52" fmla="*/ 165342 w 259991"/>
              <a:gd name="T53" fmla="*/ 80903 h 296502"/>
              <a:gd name="T54" fmla="*/ 165342 w 259991"/>
              <a:gd name="T55" fmla="*/ 71698 h 296502"/>
              <a:gd name="T56" fmla="*/ 140374 w 259991"/>
              <a:gd name="T57" fmla="*/ 71698 h 296502"/>
              <a:gd name="T58" fmla="*/ 140374 w 259991"/>
              <a:gd name="T59" fmla="*/ 80903 h 296502"/>
              <a:gd name="T60" fmla="*/ 65358 w 259991"/>
              <a:gd name="T61" fmla="*/ 76300 h 296502"/>
              <a:gd name="T62" fmla="*/ 41000 w 259991"/>
              <a:gd name="T63" fmla="*/ 30273 h 296502"/>
              <a:gd name="T64" fmla="*/ 45698 w 259991"/>
              <a:gd name="T65" fmla="*/ 252289 h 296502"/>
              <a:gd name="T66" fmla="*/ 216966 w 259991"/>
              <a:gd name="T67" fmla="*/ 34956 h 296502"/>
              <a:gd name="T68" fmla="*/ 225999 w 259991"/>
              <a:gd name="T69" fmla="*/ 34956 h 296502"/>
              <a:gd name="T70" fmla="*/ 221302 w 259991"/>
              <a:gd name="T71" fmla="*/ 260939 h 296502"/>
              <a:gd name="T72" fmla="*/ 36664 w 259991"/>
              <a:gd name="T73" fmla="*/ 256614 h 296502"/>
              <a:gd name="T74" fmla="*/ 41000 w 259991"/>
              <a:gd name="T75" fmla="*/ 30273 h 296502"/>
              <a:gd name="T76" fmla="*/ 69329 w 259991"/>
              <a:gd name="T77" fmla="*/ 22781 h 296502"/>
              <a:gd name="T78" fmla="*/ 178740 w 259991"/>
              <a:gd name="T79" fmla="*/ 36159 h 296502"/>
              <a:gd name="T80" fmla="*/ 192462 w 259991"/>
              <a:gd name="T81" fmla="*/ 9040 h 296502"/>
              <a:gd name="T82" fmla="*/ 22748 w 259991"/>
              <a:gd name="T83" fmla="*/ 9040 h 296502"/>
              <a:gd name="T84" fmla="*/ 9388 w 259991"/>
              <a:gd name="T85" fmla="*/ 275165 h 296502"/>
              <a:gd name="T86" fmla="*/ 238681 w 259991"/>
              <a:gd name="T87" fmla="*/ 288543 h 296502"/>
              <a:gd name="T88" fmla="*/ 252403 w 259991"/>
              <a:gd name="T89" fmla="*/ 22781 h 296502"/>
              <a:gd name="T90" fmla="*/ 201128 w 259991"/>
              <a:gd name="T91" fmla="*/ 9040 h 296502"/>
              <a:gd name="T92" fmla="*/ 178740 w 259991"/>
              <a:gd name="T93" fmla="*/ 45199 h 296502"/>
              <a:gd name="T94" fmla="*/ 60302 w 259991"/>
              <a:gd name="T95" fmla="*/ 22781 h 296502"/>
              <a:gd name="T96" fmla="*/ 22748 w 259991"/>
              <a:gd name="T97" fmla="*/ 9040 h 296502"/>
              <a:gd name="T98" fmla="*/ 238681 w 259991"/>
              <a:gd name="T99" fmla="*/ 0 h 296502"/>
              <a:gd name="T100" fmla="*/ 261069 w 259991"/>
              <a:gd name="T101" fmla="*/ 275165 h 296502"/>
              <a:gd name="T102" fmla="*/ 22748 w 259991"/>
              <a:gd name="T103" fmla="*/ 297583 h 296502"/>
              <a:gd name="T104" fmla="*/ 0 w 259991"/>
              <a:gd name="T105" fmla="*/ 22781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9991" h="296502">
                <a:moveTo>
                  <a:pt x="69741" y="215900"/>
                </a:moveTo>
                <a:lnTo>
                  <a:pt x="158860" y="215900"/>
                </a:lnTo>
                <a:cubicBezTo>
                  <a:pt x="161366" y="215900"/>
                  <a:pt x="163155" y="217805"/>
                  <a:pt x="163155" y="220472"/>
                </a:cubicBezTo>
                <a:cubicBezTo>
                  <a:pt x="163155" y="223139"/>
                  <a:pt x="161366" y="225044"/>
                  <a:pt x="158860" y="225044"/>
                </a:cubicBezTo>
                <a:lnTo>
                  <a:pt x="69741" y="225044"/>
                </a:lnTo>
                <a:cubicBezTo>
                  <a:pt x="67236" y="225044"/>
                  <a:pt x="65088" y="223139"/>
                  <a:pt x="65088" y="220472"/>
                </a:cubicBezTo>
                <a:cubicBezTo>
                  <a:pt x="65088" y="217805"/>
                  <a:pt x="67236" y="215900"/>
                  <a:pt x="69741" y="215900"/>
                </a:cubicBezTo>
                <a:close/>
                <a:moveTo>
                  <a:pt x="130070" y="179387"/>
                </a:moveTo>
                <a:lnTo>
                  <a:pt x="190248" y="179387"/>
                </a:lnTo>
                <a:cubicBezTo>
                  <a:pt x="192756" y="179387"/>
                  <a:pt x="194905" y="181292"/>
                  <a:pt x="194905" y="183959"/>
                </a:cubicBezTo>
                <a:cubicBezTo>
                  <a:pt x="194905" y="186626"/>
                  <a:pt x="192756" y="188531"/>
                  <a:pt x="190248" y="188531"/>
                </a:cubicBezTo>
                <a:lnTo>
                  <a:pt x="130070" y="188531"/>
                </a:lnTo>
                <a:cubicBezTo>
                  <a:pt x="127562" y="188531"/>
                  <a:pt x="125413" y="186626"/>
                  <a:pt x="125413" y="183959"/>
                </a:cubicBezTo>
                <a:cubicBezTo>
                  <a:pt x="125413" y="181292"/>
                  <a:pt x="127562" y="179387"/>
                  <a:pt x="130070" y="179387"/>
                </a:cubicBezTo>
                <a:close/>
                <a:moveTo>
                  <a:pt x="69748" y="179387"/>
                </a:moveTo>
                <a:lnTo>
                  <a:pt x="104520" y="179387"/>
                </a:lnTo>
                <a:cubicBezTo>
                  <a:pt x="107387" y="179387"/>
                  <a:pt x="109180" y="181292"/>
                  <a:pt x="109180" y="183959"/>
                </a:cubicBezTo>
                <a:cubicBezTo>
                  <a:pt x="109180" y="186626"/>
                  <a:pt x="107387" y="188531"/>
                  <a:pt x="104520" y="188531"/>
                </a:cubicBezTo>
                <a:lnTo>
                  <a:pt x="69748" y="188531"/>
                </a:lnTo>
                <a:cubicBezTo>
                  <a:pt x="67239" y="188531"/>
                  <a:pt x="65088" y="186626"/>
                  <a:pt x="65088" y="183959"/>
                </a:cubicBezTo>
                <a:cubicBezTo>
                  <a:pt x="65088" y="181292"/>
                  <a:pt x="67239" y="179387"/>
                  <a:pt x="69748" y="179387"/>
                </a:cubicBezTo>
                <a:close/>
                <a:moveTo>
                  <a:pt x="164659" y="144462"/>
                </a:moveTo>
                <a:lnTo>
                  <a:pt x="190223" y="144462"/>
                </a:lnTo>
                <a:cubicBezTo>
                  <a:pt x="192743" y="144462"/>
                  <a:pt x="194903" y="146660"/>
                  <a:pt x="194903" y="148858"/>
                </a:cubicBezTo>
                <a:cubicBezTo>
                  <a:pt x="194903" y="151423"/>
                  <a:pt x="192743" y="153621"/>
                  <a:pt x="190223" y="153621"/>
                </a:cubicBezTo>
                <a:lnTo>
                  <a:pt x="164659" y="153621"/>
                </a:lnTo>
                <a:cubicBezTo>
                  <a:pt x="162499" y="153621"/>
                  <a:pt x="160338" y="151423"/>
                  <a:pt x="160338" y="148858"/>
                </a:cubicBezTo>
                <a:cubicBezTo>
                  <a:pt x="160338" y="146660"/>
                  <a:pt x="162499" y="144462"/>
                  <a:pt x="164659" y="144462"/>
                </a:cubicBezTo>
                <a:close/>
                <a:moveTo>
                  <a:pt x="69757" y="144462"/>
                </a:moveTo>
                <a:lnTo>
                  <a:pt x="139794" y="144462"/>
                </a:lnTo>
                <a:cubicBezTo>
                  <a:pt x="142308" y="144462"/>
                  <a:pt x="144104" y="146660"/>
                  <a:pt x="144104" y="148858"/>
                </a:cubicBezTo>
                <a:cubicBezTo>
                  <a:pt x="144104" y="151423"/>
                  <a:pt x="142308" y="153621"/>
                  <a:pt x="139794" y="153621"/>
                </a:cubicBezTo>
                <a:lnTo>
                  <a:pt x="69757" y="153621"/>
                </a:lnTo>
                <a:cubicBezTo>
                  <a:pt x="67243" y="153621"/>
                  <a:pt x="65088" y="151423"/>
                  <a:pt x="65088" y="148858"/>
                </a:cubicBezTo>
                <a:cubicBezTo>
                  <a:pt x="65088" y="146660"/>
                  <a:pt x="67243" y="144462"/>
                  <a:pt x="69757" y="144462"/>
                </a:cubicBezTo>
                <a:close/>
                <a:moveTo>
                  <a:pt x="130070" y="107950"/>
                </a:moveTo>
                <a:lnTo>
                  <a:pt x="190248" y="107950"/>
                </a:lnTo>
                <a:cubicBezTo>
                  <a:pt x="192756" y="107950"/>
                  <a:pt x="194905" y="110067"/>
                  <a:pt x="194905" y="112183"/>
                </a:cubicBezTo>
                <a:cubicBezTo>
                  <a:pt x="194905" y="115006"/>
                  <a:pt x="192756" y="117122"/>
                  <a:pt x="190248" y="117122"/>
                </a:cubicBezTo>
                <a:lnTo>
                  <a:pt x="130070" y="117122"/>
                </a:lnTo>
                <a:cubicBezTo>
                  <a:pt x="127562" y="117122"/>
                  <a:pt x="125413" y="115006"/>
                  <a:pt x="125413" y="112183"/>
                </a:cubicBezTo>
                <a:cubicBezTo>
                  <a:pt x="125413" y="110067"/>
                  <a:pt x="127562" y="107950"/>
                  <a:pt x="130070" y="107950"/>
                </a:cubicBezTo>
                <a:close/>
                <a:moveTo>
                  <a:pt x="69748" y="107950"/>
                </a:moveTo>
                <a:lnTo>
                  <a:pt x="104520" y="107950"/>
                </a:lnTo>
                <a:cubicBezTo>
                  <a:pt x="107387" y="107950"/>
                  <a:pt x="109180" y="110067"/>
                  <a:pt x="109180" y="112183"/>
                </a:cubicBezTo>
                <a:cubicBezTo>
                  <a:pt x="109180" y="115006"/>
                  <a:pt x="107387" y="117122"/>
                  <a:pt x="104520" y="117122"/>
                </a:cubicBezTo>
                <a:lnTo>
                  <a:pt x="69748" y="117122"/>
                </a:lnTo>
                <a:cubicBezTo>
                  <a:pt x="67239" y="117122"/>
                  <a:pt x="65088" y="115006"/>
                  <a:pt x="65088" y="112183"/>
                </a:cubicBezTo>
                <a:cubicBezTo>
                  <a:pt x="65088" y="110067"/>
                  <a:pt x="67239" y="107950"/>
                  <a:pt x="69748" y="107950"/>
                </a:cubicBezTo>
                <a:close/>
                <a:moveTo>
                  <a:pt x="164659" y="71437"/>
                </a:moveTo>
                <a:lnTo>
                  <a:pt x="190223" y="71437"/>
                </a:lnTo>
                <a:cubicBezTo>
                  <a:pt x="192743" y="71437"/>
                  <a:pt x="194903" y="73554"/>
                  <a:pt x="194903" y="76023"/>
                </a:cubicBezTo>
                <a:cubicBezTo>
                  <a:pt x="194903" y="78493"/>
                  <a:pt x="192743" y="80609"/>
                  <a:pt x="190223" y="80609"/>
                </a:cubicBezTo>
                <a:lnTo>
                  <a:pt x="164659" y="80609"/>
                </a:lnTo>
                <a:cubicBezTo>
                  <a:pt x="162499" y="80609"/>
                  <a:pt x="160338" y="78493"/>
                  <a:pt x="160338" y="76023"/>
                </a:cubicBezTo>
                <a:cubicBezTo>
                  <a:pt x="160338" y="73554"/>
                  <a:pt x="162499" y="71437"/>
                  <a:pt x="164659" y="71437"/>
                </a:cubicBezTo>
                <a:close/>
                <a:moveTo>
                  <a:pt x="69757" y="71437"/>
                </a:moveTo>
                <a:lnTo>
                  <a:pt x="139794" y="71437"/>
                </a:lnTo>
                <a:cubicBezTo>
                  <a:pt x="142308" y="71437"/>
                  <a:pt x="144104" y="73554"/>
                  <a:pt x="144104" y="76023"/>
                </a:cubicBezTo>
                <a:cubicBezTo>
                  <a:pt x="144104" y="78493"/>
                  <a:pt x="142308" y="80609"/>
                  <a:pt x="139794" y="80609"/>
                </a:cubicBezTo>
                <a:lnTo>
                  <a:pt x="69757" y="80609"/>
                </a:lnTo>
                <a:cubicBezTo>
                  <a:pt x="67243" y="80609"/>
                  <a:pt x="65088" y="78493"/>
                  <a:pt x="65088" y="76023"/>
                </a:cubicBezTo>
                <a:cubicBezTo>
                  <a:pt x="65088" y="73554"/>
                  <a:pt x="67243" y="71437"/>
                  <a:pt x="69757" y="71437"/>
                </a:cubicBezTo>
                <a:close/>
                <a:moveTo>
                  <a:pt x="40831" y="30162"/>
                </a:moveTo>
                <a:cubicBezTo>
                  <a:pt x="43709" y="30162"/>
                  <a:pt x="45509" y="32317"/>
                  <a:pt x="45509" y="34830"/>
                </a:cubicBezTo>
                <a:lnTo>
                  <a:pt x="45509" y="251372"/>
                </a:lnTo>
                <a:lnTo>
                  <a:pt x="216070" y="251372"/>
                </a:lnTo>
                <a:lnTo>
                  <a:pt x="216070" y="34830"/>
                </a:lnTo>
                <a:cubicBezTo>
                  <a:pt x="216070" y="32317"/>
                  <a:pt x="218229" y="30162"/>
                  <a:pt x="220388" y="30162"/>
                </a:cubicBezTo>
                <a:cubicBezTo>
                  <a:pt x="222906" y="30162"/>
                  <a:pt x="225065" y="32317"/>
                  <a:pt x="225065" y="34830"/>
                </a:cubicBezTo>
                <a:lnTo>
                  <a:pt x="225065" y="255682"/>
                </a:lnTo>
                <a:cubicBezTo>
                  <a:pt x="225065" y="258195"/>
                  <a:pt x="222906" y="259991"/>
                  <a:pt x="220388" y="259991"/>
                </a:cubicBezTo>
                <a:lnTo>
                  <a:pt x="40831" y="259991"/>
                </a:lnTo>
                <a:cubicBezTo>
                  <a:pt x="38312" y="259991"/>
                  <a:pt x="36513" y="258195"/>
                  <a:pt x="36513" y="255682"/>
                </a:cubicBezTo>
                <a:lnTo>
                  <a:pt x="36513" y="34830"/>
                </a:lnTo>
                <a:cubicBezTo>
                  <a:pt x="36513" y="32317"/>
                  <a:pt x="38312" y="30162"/>
                  <a:pt x="40831" y="30162"/>
                </a:cubicBezTo>
                <a:close/>
                <a:moveTo>
                  <a:pt x="69043" y="9007"/>
                </a:moveTo>
                <a:lnTo>
                  <a:pt x="69043" y="22697"/>
                </a:lnTo>
                <a:cubicBezTo>
                  <a:pt x="69043" y="29902"/>
                  <a:pt x="74797" y="36027"/>
                  <a:pt x="82349" y="36027"/>
                </a:cubicBezTo>
                <a:lnTo>
                  <a:pt x="178002" y="36027"/>
                </a:lnTo>
                <a:cubicBezTo>
                  <a:pt x="185194" y="36027"/>
                  <a:pt x="191667" y="29902"/>
                  <a:pt x="191667" y="22697"/>
                </a:cubicBezTo>
                <a:lnTo>
                  <a:pt x="191667" y="9007"/>
                </a:lnTo>
                <a:lnTo>
                  <a:pt x="69043" y="9007"/>
                </a:lnTo>
                <a:close/>
                <a:moveTo>
                  <a:pt x="22655" y="9007"/>
                </a:moveTo>
                <a:cubicBezTo>
                  <a:pt x="15103" y="9007"/>
                  <a:pt x="9349" y="15131"/>
                  <a:pt x="9349" y="22697"/>
                </a:cubicBezTo>
                <a:lnTo>
                  <a:pt x="9349" y="274165"/>
                </a:lnTo>
                <a:cubicBezTo>
                  <a:pt x="9349" y="281371"/>
                  <a:pt x="15103" y="287495"/>
                  <a:pt x="22655" y="287495"/>
                </a:cubicBezTo>
                <a:lnTo>
                  <a:pt x="237695" y="287495"/>
                </a:lnTo>
                <a:cubicBezTo>
                  <a:pt x="245247" y="287495"/>
                  <a:pt x="251360" y="281371"/>
                  <a:pt x="251360" y="274165"/>
                </a:cubicBezTo>
                <a:lnTo>
                  <a:pt x="251360" y="22697"/>
                </a:lnTo>
                <a:cubicBezTo>
                  <a:pt x="251360" y="15131"/>
                  <a:pt x="245247" y="9007"/>
                  <a:pt x="237695" y="9007"/>
                </a:cubicBezTo>
                <a:lnTo>
                  <a:pt x="200297" y="9007"/>
                </a:lnTo>
                <a:lnTo>
                  <a:pt x="200297" y="22697"/>
                </a:lnTo>
                <a:cubicBezTo>
                  <a:pt x="200297" y="34586"/>
                  <a:pt x="190228" y="45034"/>
                  <a:pt x="178002" y="45034"/>
                </a:cubicBezTo>
                <a:lnTo>
                  <a:pt x="82349" y="45034"/>
                </a:lnTo>
                <a:cubicBezTo>
                  <a:pt x="70122" y="45034"/>
                  <a:pt x="60053" y="34586"/>
                  <a:pt x="60053" y="22697"/>
                </a:cubicBezTo>
                <a:lnTo>
                  <a:pt x="60053" y="9007"/>
                </a:lnTo>
                <a:lnTo>
                  <a:pt x="22655" y="9007"/>
                </a:lnTo>
                <a:close/>
                <a:moveTo>
                  <a:pt x="22655" y="0"/>
                </a:moveTo>
                <a:lnTo>
                  <a:pt x="237695" y="0"/>
                </a:lnTo>
                <a:cubicBezTo>
                  <a:pt x="250281" y="0"/>
                  <a:pt x="259991" y="10087"/>
                  <a:pt x="259991" y="22697"/>
                </a:cubicBezTo>
                <a:lnTo>
                  <a:pt x="259991" y="274165"/>
                </a:lnTo>
                <a:cubicBezTo>
                  <a:pt x="259991" y="286414"/>
                  <a:pt x="250281" y="296502"/>
                  <a:pt x="237695" y="296502"/>
                </a:cubicBezTo>
                <a:lnTo>
                  <a:pt x="22655" y="296502"/>
                </a:lnTo>
                <a:cubicBezTo>
                  <a:pt x="10428" y="296502"/>
                  <a:pt x="0" y="286414"/>
                  <a:pt x="0" y="274165"/>
                </a:cubicBezTo>
                <a:lnTo>
                  <a:pt x="0" y="22697"/>
                </a:lnTo>
                <a:cubicBezTo>
                  <a:pt x="0" y="10087"/>
                  <a:pt x="10428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60">
            <a:extLst>
              <a:ext uri="{FF2B5EF4-FFF2-40B4-BE49-F238E27FC236}">
                <a16:creationId xmlns:a16="http://schemas.microsoft.com/office/drawing/2014/main" id="{3E4D5566-9CB2-6046-BA54-598C971E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176" y="10128976"/>
            <a:ext cx="876229" cy="876232"/>
          </a:xfrm>
          <a:custGeom>
            <a:avLst/>
            <a:gdLst>
              <a:gd name="T0" fmla="*/ 99435 w 296502"/>
              <a:gd name="T1" fmla="*/ 288544 h 296503"/>
              <a:gd name="T2" fmla="*/ 198509 w 296502"/>
              <a:gd name="T3" fmla="*/ 261426 h 296503"/>
              <a:gd name="T4" fmla="*/ 9400 w 296502"/>
              <a:gd name="T5" fmla="*/ 225268 h 296503"/>
              <a:gd name="T6" fmla="*/ 16632 w 296502"/>
              <a:gd name="T7" fmla="*/ 252386 h 296503"/>
              <a:gd name="T8" fmla="*/ 288905 w 296502"/>
              <a:gd name="T9" fmla="*/ 244792 h 296503"/>
              <a:gd name="T10" fmla="*/ 9400 w 296502"/>
              <a:gd name="T11" fmla="*/ 225268 h 296503"/>
              <a:gd name="T12" fmla="*/ 176914 w 296502"/>
              <a:gd name="T13" fmla="*/ 129057 h 296503"/>
              <a:gd name="T14" fmla="*/ 176914 w 296502"/>
              <a:gd name="T15" fmla="*/ 138234 h 296503"/>
              <a:gd name="T16" fmla="*/ 82850 w 296502"/>
              <a:gd name="T17" fmla="*/ 133646 h 296503"/>
              <a:gd name="T18" fmla="*/ 152919 w 296502"/>
              <a:gd name="T19" fmla="*/ 92411 h 296503"/>
              <a:gd name="T20" fmla="*/ 213136 w 296502"/>
              <a:gd name="T21" fmla="*/ 97014 h 296503"/>
              <a:gd name="T22" fmla="*/ 152919 w 296502"/>
              <a:gd name="T23" fmla="*/ 101616 h 296503"/>
              <a:gd name="T24" fmla="*/ 152919 w 296502"/>
              <a:gd name="T25" fmla="*/ 92411 h 296503"/>
              <a:gd name="T26" fmla="*/ 122385 w 296502"/>
              <a:gd name="T27" fmla="*/ 92411 h 296503"/>
              <a:gd name="T28" fmla="*/ 122385 w 296502"/>
              <a:gd name="T29" fmla="*/ 101616 h 296503"/>
              <a:gd name="T30" fmla="*/ 82850 w 296502"/>
              <a:gd name="T31" fmla="*/ 97014 h 296503"/>
              <a:gd name="T32" fmla="*/ 63201 w 296502"/>
              <a:gd name="T33" fmla="*/ 63184 h 296503"/>
              <a:gd name="T34" fmla="*/ 106899 w 296502"/>
              <a:gd name="T35" fmla="*/ 166640 h 296503"/>
              <a:gd name="T36" fmla="*/ 148791 w 296502"/>
              <a:gd name="T37" fmla="*/ 202686 h 296503"/>
              <a:gd name="T38" fmla="*/ 190685 w 296502"/>
              <a:gd name="T39" fmla="*/ 166640 h 296503"/>
              <a:gd name="T40" fmla="*/ 234384 w 296502"/>
              <a:gd name="T41" fmla="*/ 63184 h 296503"/>
              <a:gd name="T42" fmla="*/ 58506 w 296502"/>
              <a:gd name="T43" fmla="*/ 54173 h 296503"/>
              <a:gd name="T44" fmla="*/ 243411 w 296502"/>
              <a:gd name="T45" fmla="*/ 58857 h 296503"/>
              <a:gd name="T46" fmla="*/ 238717 w 296502"/>
              <a:gd name="T47" fmla="*/ 175291 h 296503"/>
              <a:gd name="T48" fmla="*/ 151681 w 296502"/>
              <a:gd name="T49" fmla="*/ 212059 h 296503"/>
              <a:gd name="T50" fmla="*/ 145904 w 296502"/>
              <a:gd name="T51" fmla="*/ 212059 h 296503"/>
              <a:gd name="T52" fmla="*/ 58506 w 296502"/>
              <a:gd name="T53" fmla="*/ 175291 h 296503"/>
              <a:gd name="T54" fmla="*/ 54173 w 296502"/>
              <a:gd name="T55" fmla="*/ 58857 h 296503"/>
              <a:gd name="T56" fmla="*/ 265958 w 296502"/>
              <a:gd name="T57" fmla="*/ 25670 h 296503"/>
              <a:gd name="T58" fmla="*/ 273678 w 296502"/>
              <a:gd name="T59" fmla="*/ 28857 h 296503"/>
              <a:gd name="T60" fmla="*/ 269267 w 296502"/>
              <a:gd name="T61" fmla="*/ 33105 h 296503"/>
              <a:gd name="T62" fmla="*/ 264486 w 296502"/>
              <a:gd name="T63" fmla="*/ 28857 h 296503"/>
              <a:gd name="T64" fmla="*/ 216565 w 296502"/>
              <a:gd name="T65" fmla="*/ 25670 h 296503"/>
              <a:gd name="T66" fmla="*/ 224286 w 296502"/>
              <a:gd name="T67" fmla="*/ 28857 h 296503"/>
              <a:gd name="T68" fmla="*/ 219506 w 296502"/>
              <a:gd name="T69" fmla="*/ 33105 h 296503"/>
              <a:gd name="T70" fmla="*/ 215094 w 296502"/>
              <a:gd name="T71" fmla="*/ 28857 h 296503"/>
              <a:gd name="T72" fmla="*/ 243774 w 296502"/>
              <a:gd name="T73" fmla="*/ 23900 h 296503"/>
              <a:gd name="T74" fmla="*/ 243774 w 296502"/>
              <a:gd name="T75" fmla="*/ 33092 h 296503"/>
              <a:gd name="T76" fmla="*/ 243774 w 296502"/>
              <a:gd name="T77" fmla="*/ 23900 h 296503"/>
              <a:gd name="T78" fmla="*/ 9400 w 296502"/>
              <a:gd name="T79" fmla="*/ 16272 h 296503"/>
              <a:gd name="T80" fmla="*/ 288905 w 296502"/>
              <a:gd name="T81" fmla="*/ 216228 h 296503"/>
              <a:gd name="T82" fmla="*/ 281312 w 296502"/>
              <a:gd name="T83" fmla="*/ 9040 h 296503"/>
              <a:gd name="T84" fmla="*/ 16632 w 296502"/>
              <a:gd name="T85" fmla="*/ 0 h 296503"/>
              <a:gd name="T86" fmla="*/ 297583 w 296502"/>
              <a:gd name="T87" fmla="*/ 16272 h 296503"/>
              <a:gd name="T88" fmla="*/ 281312 w 296502"/>
              <a:gd name="T89" fmla="*/ 261426 h 296503"/>
              <a:gd name="T90" fmla="*/ 207549 w 296502"/>
              <a:gd name="T91" fmla="*/ 288544 h 296503"/>
              <a:gd name="T92" fmla="*/ 243708 w 296502"/>
              <a:gd name="T93" fmla="*/ 292883 h 296503"/>
              <a:gd name="T94" fmla="*/ 58576 w 296502"/>
              <a:gd name="T95" fmla="*/ 297584 h 296503"/>
              <a:gd name="T96" fmla="*/ 58576 w 296502"/>
              <a:gd name="T97" fmla="*/ 288544 h 296503"/>
              <a:gd name="T98" fmla="*/ 90396 w 296502"/>
              <a:gd name="T99" fmla="*/ 261426 h 296503"/>
              <a:gd name="T100" fmla="*/ 0 w 296502"/>
              <a:gd name="T101" fmla="*/ 244792 h 296503"/>
              <a:gd name="T102" fmla="*/ 16632 w 296502"/>
              <a:gd name="T103" fmla="*/ 0 h 29650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2" h="296503">
                <a:moveTo>
                  <a:pt x="99074" y="260476"/>
                </a:moveTo>
                <a:lnTo>
                  <a:pt x="99074" y="287496"/>
                </a:lnTo>
                <a:lnTo>
                  <a:pt x="197788" y="287496"/>
                </a:lnTo>
                <a:lnTo>
                  <a:pt x="197788" y="260476"/>
                </a:lnTo>
                <a:lnTo>
                  <a:pt x="99074" y="260476"/>
                </a:lnTo>
                <a:close/>
                <a:moveTo>
                  <a:pt x="9367" y="224449"/>
                </a:moveTo>
                <a:lnTo>
                  <a:pt x="9367" y="243903"/>
                </a:lnTo>
                <a:cubicBezTo>
                  <a:pt x="9367" y="248227"/>
                  <a:pt x="12609" y="251469"/>
                  <a:pt x="16572" y="251469"/>
                </a:cubicBezTo>
                <a:lnTo>
                  <a:pt x="280290" y="251469"/>
                </a:lnTo>
                <a:cubicBezTo>
                  <a:pt x="284253" y="251469"/>
                  <a:pt x="287855" y="248227"/>
                  <a:pt x="287855" y="243903"/>
                </a:cubicBezTo>
                <a:lnTo>
                  <a:pt x="287855" y="224449"/>
                </a:lnTo>
                <a:lnTo>
                  <a:pt x="9367" y="224449"/>
                </a:lnTo>
                <a:close/>
                <a:moveTo>
                  <a:pt x="87254" y="128588"/>
                </a:moveTo>
                <a:lnTo>
                  <a:pt x="176271" y="128588"/>
                </a:lnTo>
                <a:cubicBezTo>
                  <a:pt x="178804" y="128588"/>
                  <a:pt x="180613" y="130493"/>
                  <a:pt x="180613" y="133160"/>
                </a:cubicBezTo>
                <a:cubicBezTo>
                  <a:pt x="180613" y="135827"/>
                  <a:pt x="178804" y="137732"/>
                  <a:pt x="176271" y="137732"/>
                </a:cubicBezTo>
                <a:lnTo>
                  <a:pt x="87254" y="137732"/>
                </a:lnTo>
                <a:cubicBezTo>
                  <a:pt x="84721" y="137732"/>
                  <a:pt x="82550" y="135827"/>
                  <a:pt x="82550" y="133160"/>
                </a:cubicBezTo>
                <a:cubicBezTo>
                  <a:pt x="82550" y="130493"/>
                  <a:pt x="84721" y="128588"/>
                  <a:pt x="87254" y="128588"/>
                </a:cubicBezTo>
                <a:close/>
                <a:moveTo>
                  <a:pt x="152364" y="92075"/>
                </a:moveTo>
                <a:lnTo>
                  <a:pt x="207635" y="92075"/>
                </a:lnTo>
                <a:cubicBezTo>
                  <a:pt x="210180" y="92075"/>
                  <a:pt x="212362" y="94192"/>
                  <a:pt x="212362" y="96661"/>
                </a:cubicBezTo>
                <a:cubicBezTo>
                  <a:pt x="212362" y="99131"/>
                  <a:pt x="210180" y="101247"/>
                  <a:pt x="207635" y="101247"/>
                </a:cubicBezTo>
                <a:lnTo>
                  <a:pt x="152364" y="101247"/>
                </a:lnTo>
                <a:cubicBezTo>
                  <a:pt x="149819" y="101247"/>
                  <a:pt x="147637" y="99131"/>
                  <a:pt x="147637" y="96661"/>
                </a:cubicBezTo>
                <a:cubicBezTo>
                  <a:pt x="147637" y="94192"/>
                  <a:pt x="149819" y="92075"/>
                  <a:pt x="152364" y="92075"/>
                </a:cubicBezTo>
                <a:close/>
                <a:moveTo>
                  <a:pt x="87248" y="92075"/>
                </a:moveTo>
                <a:lnTo>
                  <a:pt x="121941" y="92075"/>
                </a:lnTo>
                <a:cubicBezTo>
                  <a:pt x="124471" y="92075"/>
                  <a:pt x="126639" y="94192"/>
                  <a:pt x="126639" y="96661"/>
                </a:cubicBezTo>
                <a:cubicBezTo>
                  <a:pt x="126639" y="99131"/>
                  <a:pt x="124471" y="101247"/>
                  <a:pt x="121941" y="101247"/>
                </a:cubicBezTo>
                <a:lnTo>
                  <a:pt x="87248" y="101247"/>
                </a:lnTo>
                <a:cubicBezTo>
                  <a:pt x="84719" y="101247"/>
                  <a:pt x="82550" y="99131"/>
                  <a:pt x="82550" y="96661"/>
                </a:cubicBezTo>
                <a:cubicBezTo>
                  <a:pt x="82550" y="94192"/>
                  <a:pt x="84719" y="92075"/>
                  <a:pt x="87248" y="92075"/>
                </a:cubicBezTo>
                <a:close/>
                <a:moveTo>
                  <a:pt x="62971" y="62954"/>
                </a:moveTo>
                <a:lnTo>
                  <a:pt x="62971" y="166034"/>
                </a:lnTo>
                <a:lnTo>
                  <a:pt x="106511" y="166034"/>
                </a:lnTo>
                <a:cubicBezTo>
                  <a:pt x="107590" y="166034"/>
                  <a:pt x="108670" y="166393"/>
                  <a:pt x="109389" y="167111"/>
                </a:cubicBezTo>
                <a:lnTo>
                  <a:pt x="148251" y="201950"/>
                </a:lnTo>
                <a:lnTo>
                  <a:pt x="187113" y="167111"/>
                </a:lnTo>
                <a:cubicBezTo>
                  <a:pt x="188193" y="166393"/>
                  <a:pt x="189272" y="166034"/>
                  <a:pt x="189992" y="166034"/>
                </a:cubicBezTo>
                <a:lnTo>
                  <a:pt x="233532" y="166034"/>
                </a:lnTo>
                <a:lnTo>
                  <a:pt x="233532" y="62954"/>
                </a:lnTo>
                <a:lnTo>
                  <a:pt x="62971" y="62954"/>
                </a:lnTo>
                <a:close/>
                <a:moveTo>
                  <a:pt x="58293" y="53975"/>
                </a:moveTo>
                <a:lnTo>
                  <a:pt x="237850" y="53975"/>
                </a:lnTo>
                <a:cubicBezTo>
                  <a:pt x="240368" y="53975"/>
                  <a:pt x="242527" y="56130"/>
                  <a:pt x="242527" y="58644"/>
                </a:cubicBezTo>
                <a:lnTo>
                  <a:pt x="242527" y="170344"/>
                </a:lnTo>
                <a:cubicBezTo>
                  <a:pt x="242527" y="172858"/>
                  <a:pt x="240368" y="174654"/>
                  <a:pt x="237850" y="174654"/>
                </a:cubicBezTo>
                <a:lnTo>
                  <a:pt x="191791" y="174654"/>
                </a:lnTo>
                <a:lnTo>
                  <a:pt x="151130" y="211288"/>
                </a:lnTo>
                <a:cubicBezTo>
                  <a:pt x="150410" y="212007"/>
                  <a:pt x="149331" y="212366"/>
                  <a:pt x="148251" y="212366"/>
                </a:cubicBezTo>
                <a:cubicBezTo>
                  <a:pt x="147172" y="212366"/>
                  <a:pt x="146092" y="212007"/>
                  <a:pt x="145373" y="211288"/>
                </a:cubicBezTo>
                <a:lnTo>
                  <a:pt x="104712" y="174654"/>
                </a:lnTo>
                <a:lnTo>
                  <a:pt x="58293" y="174654"/>
                </a:lnTo>
                <a:cubicBezTo>
                  <a:pt x="55774" y="174654"/>
                  <a:pt x="53975" y="172858"/>
                  <a:pt x="53975" y="170344"/>
                </a:cubicBezTo>
                <a:lnTo>
                  <a:pt x="53975" y="58644"/>
                </a:lnTo>
                <a:cubicBezTo>
                  <a:pt x="53975" y="56130"/>
                  <a:pt x="55774" y="53975"/>
                  <a:pt x="58293" y="53975"/>
                </a:cubicBezTo>
                <a:close/>
                <a:moveTo>
                  <a:pt x="264991" y="25577"/>
                </a:moveTo>
                <a:cubicBezTo>
                  <a:pt x="266456" y="23813"/>
                  <a:pt x="269753" y="23813"/>
                  <a:pt x="271219" y="25577"/>
                </a:cubicBezTo>
                <a:cubicBezTo>
                  <a:pt x="272318" y="26635"/>
                  <a:pt x="272684" y="27341"/>
                  <a:pt x="272684" y="28752"/>
                </a:cubicBezTo>
                <a:cubicBezTo>
                  <a:pt x="272684" y="29810"/>
                  <a:pt x="272318" y="30868"/>
                  <a:pt x="271219" y="31927"/>
                </a:cubicBezTo>
                <a:cubicBezTo>
                  <a:pt x="270486" y="32632"/>
                  <a:pt x="269387" y="32985"/>
                  <a:pt x="268288" y="32985"/>
                </a:cubicBezTo>
                <a:cubicBezTo>
                  <a:pt x="266822" y="32985"/>
                  <a:pt x="265723" y="32632"/>
                  <a:pt x="264991" y="31927"/>
                </a:cubicBezTo>
                <a:cubicBezTo>
                  <a:pt x="263892" y="30868"/>
                  <a:pt x="263525" y="29810"/>
                  <a:pt x="263525" y="28752"/>
                </a:cubicBezTo>
                <a:cubicBezTo>
                  <a:pt x="263525" y="27341"/>
                  <a:pt x="263892" y="26635"/>
                  <a:pt x="264991" y="25577"/>
                </a:cubicBezTo>
                <a:close/>
                <a:moveTo>
                  <a:pt x="215778" y="25577"/>
                </a:moveTo>
                <a:cubicBezTo>
                  <a:pt x="217609" y="23813"/>
                  <a:pt x="220174" y="23813"/>
                  <a:pt x="222006" y="25577"/>
                </a:cubicBezTo>
                <a:cubicBezTo>
                  <a:pt x="222738" y="26635"/>
                  <a:pt x="223471" y="27341"/>
                  <a:pt x="223471" y="28752"/>
                </a:cubicBezTo>
                <a:cubicBezTo>
                  <a:pt x="223471" y="29810"/>
                  <a:pt x="222738" y="30868"/>
                  <a:pt x="222006" y="31927"/>
                </a:cubicBezTo>
                <a:cubicBezTo>
                  <a:pt x="221273" y="32632"/>
                  <a:pt x="220174" y="32985"/>
                  <a:pt x="218708" y="32985"/>
                </a:cubicBezTo>
                <a:cubicBezTo>
                  <a:pt x="217609" y="32985"/>
                  <a:pt x="216510" y="32632"/>
                  <a:pt x="215778" y="31927"/>
                </a:cubicBezTo>
                <a:cubicBezTo>
                  <a:pt x="214679" y="30868"/>
                  <a:pt x="214312" y="29810"/>
                  <a:pt x="214312" y="28752"/>
                </a:cubicBezTo>
                <a:cubicBezTo>
                  <a:pt x="214312" y="27341"/>
                  <a:pt x="214679" y="26635"/>
                  <a:pt x="215778" y="25577"/>
                </a:cubicBezTo>
                <a:close/>
                <a:moveTo>
                  <a:pt x="242888" y="23813"/>
                </a:moveTo>
                <a:cubicBezTo>
                  <a:pt x="245452" y="23813"/>
                  <a:pt x="247284" y="26011"/>
                  <a:pt x="247284" y="28575"/>
                </a:cubicBezTo>
                <a:cubicBezTo>
                  <a:pt x="247284" y="30773"/>
                  <a:pt x="245452" y="32972"/>
                  <a:pt x="242888" y="32972"/>
                </a:cubicBezTo>
                <a:cubicBezTo>
                  <a:pt x="240323" y="32972"/>
                  <a:pt x="238125" y="30773"/>
                  <a:pt x="238125" y="28575"/>
                </a:cubicBezTo>
                <a:cubicBezTo>
                  <a:pt x="238125" y="26011"/>
                  <a:pt x="240323" y="23813"/>
                  <a:pt x="242888" y="23813"/>
                </a:cubicBezTo>
                <a:close/>
                <a:moveTo>
                  <a:pt x="16572" y="9007"/>
                </a:moveTo>
                <a:cubicBezTo>
                  <a:pt x="12609" y="9007"/>
                  <a:pt x="9367" y="12249"/>
                  <a:pt x="9367" y="16212"/>
                </a:cubicBezTo>
                <a:lnTo>
                  <a:pt x="9367" y="215442"/>
                </a:lnTo>
                <a:lnTo>
                  <a:pt x="287855" y="215442"/>
                </a:lnTo>
                <a:lnTo>
                  <a:pt x="287855" y="16212"/>
                </a:lnTo>
                <a:cubicBezTo>
                  <a:pt x="287855" y="12249"/>
                  <a:pt x="284253" y="9007"/>
                  <a:pt x="280290" y="9007"/>
                </a:cubicBezTo>
                <a:lnTo>
                  <a:pt x="16572" y="9007"/>
                </a:lnTo>
                <a:close/>
                <a:moveTo>
                  <a:pt x="16572" y="0"/>
                </a:moveTo>
                <a:lnTo>
                  <a:pt x="280290" y="0"/>
                </a:lnTo>
                <a:cubicBezTo>
                  <a:pt x="289297" y="0"/>
                  <a:pt x="296502" y="7205"/>
                  <a:pt x="296502" y="16212"/>
                </a:cubicBezTo>
                <a:lnTo>
                  <a:pt x="296502" y="243903"/>
                </a:lnTo>
                <a:cubicBezTo>
                  <a:pt x="296502" y="253270"/>
                  <a:pt x="289297" y="260476"/>
                  <a:pt x="280290" y="260476"/>
                </a:cubicBezTo>
                <a:lnTo>
                  <a:pt x="206795" y="260476"/>
                </a:lnTo>
                <a:lnTo>
                  <a:pt x="206795" y="287496"/>
                </a:lnTo>
                <a:lnTo>
                  <a:pt x="238138" y="287496"/>
                </a:lnTo>
                <a:cubicBezTo>
                  <a:pt x="240660" y="287496"/>
                  <a:pt x="242822" y="289297"/>
                  <a:pt x="242822" y="291819"/>
                </a:cubicBezTo>
                <a:cubicBezTo>
                  <a:pt x="242822" y="294341"/>
                  <a:pt x="240660" y="296503"/>
                  <a:pt x="238138" y="296503"/>
                </a:cubicBezTo>
                <a:lnTo>
                  <a:pt x="58363" y="296503"/>
                </a:lnTo>
                <a:cubicBezTo>
                  <a:pt x="55842" y="296503"/>
                  <a:pt x="54040" y="294341"/>
                  <a:pt x="54040" y="291819"/>
                </a:cubicBezTo>
                <a:cubicBezTo>
                  <a:pt x="54040" y="289297"/>
                  <a:pt x="55842" y="287496"/>
                  <a:pt x="58363" y="287496"/>
                </a:cubicBezTo>
                <a:lnTo>
                  <a:pt x="90068" y="287496"/>
                </a:lnTo>
                <a:lnTo>
                  <a:pt x="90068" y="260476"/>
                </a:lnTo>
                <a:lnTo>
                  <a:pt x="16572" y="260476"/>
                </a:lnTo>
                <a:cubicBezTo>
                  <a:pt x="7565" y="260476"/>
                  <a:pt x="0" y="253270"/>
                  <a:pt x="0" y="243903"/>
                </a:cubicBezTo>
                <a:lnTo>
                  <a:pt x="0" y="16212"/>
                </a:lnTo>
                <a:cubicBezTo>
                  <a:pt x="0" y="7205"/>
                  <a:pt x="7565" y="0"/>
                  <a:pt x="16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5180E-088B-164F-8E33-0871311FEC48}"/>
              </a:ext>
            </a:extLst>
          </p:cNvPr>
          <p:cNvSpPr txBox="1"/>
          <p:nvPr/>
        </p:nvSpPr>
        <p:spPr>
          <a:xfrm>
            <a:off x="11070112" y="555810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77563-7737-9945-8711-35EC1297F7F6}"/>
              </a:ext>
            </a:extLst>
          </p:cNvPr>
          <p:cNvSpPr txBox="1"/>
          <p:nvPr/>
        </p:nvSpPr>
        <p:spPr>
          <a:xfrm>
            <a:off x="11070112" y="84494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8C8AA-C719-0745-9009-55B2912F8327}"/>
              </a:ext>
            </a:extLst>
          </p:cNvPr>
          <p:cNvSpPr txBox="1"/>
          <p:nvPr/>
        </p:nvSpPr>
        <p:spPr>
          <a:xfrm>
            <a:off x="8343811" y="115152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B3B60D-7B80-D04D-A416-FA018CCD8BF5}"/>
              </a:ext>
            </a:extLst>
          </p:cNvPr>
          <p:cNvSpPr txBox="1"/>
          <p:nvPr/>
        </p:nvSpPr>
        <p:spPr>
          <a:xfrm>
            <a:off x="13625829" y="115152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349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ECC3-1621-AC4E-9A51-9583CB27CE24}"/>
              </a:ext>
            </a:extLst>
          </p:cNvPr>
          <p:cNvSpPr txBox="1"/>
          <p:nvPr/>
        </p:nvSpPr>
        <p:spPr>
          <a:xfrm>
            <a:off x="6093251" y="554909"/>
            <a:ext cx="121911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7209A-420C-914D-82CA-65035E7671DA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3FC10-B134-7746-B733-E2F9A6CEEB38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66">
            <a:extLst>
              <a:ext uri="{FF2B5EF4-FFF2-40B4-BE49-F238E27FC236}">
                <a16:creationId xmlns:a16="http://schemas.microsoft.com/office/drawing/2014/main" id="{0060F839-B44D-AB42-9BF7-287BA031D895}"/>
              </a:ext>
            </a:extLst>
          </p:cNvPr>
          <p:cNvSpPr>
            <a:spLocks/>
          </p:cNvSpPr>
          <p:nvPr/>
        </p:nvSpPr>
        <p:spPr bwMode="auto">
          <a:xfrm>
            <a:off x="11901537" y="7506169"/>
            <a:ext cx="3745270" cy="3613859"/>
          </a:xfrm>
          <a:custGeom>
            <a:avLst/>
            <a:gdLst>
              <a:gd name="T0" fmla="*/ 256 w 1197"/>
              <a:gd name="T1" fmla="*/ 0 h 1155"/>
              <a:gd name="T2" fmla="*/ 0 w 1197"/>
              <a:gd name="T3" fmla="*/ 353 h 1155"/>
              <a:gd name="T4" fmla="*/ 1197 w 1197"/>
              <a:gd name="T5" fmla="*/ 1155 h 1155"/>
              <a:gd name="T6" fmla="*/ 1197 w 1197"/>
              <a:gd name="T7" fmla="*/ 633 h 1155"/>
              <a:gd name="T8" fmla="*/ 256 w 1197"/>
              <a:gd name="T9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1155">
                <a:moveTo>
                  <a:pt x="256" y="0"/>
                </a:moveTo>
                <a:lnTo>
                  <a:pt x="0" y="353"/>
                </a:lnTo>
                <a:lnTo>
                  <a:pt x="1197" y="1155"/>
                </a:lnTo>
                <a:lnTo>
                  <a:pt x="1197" y="633"/>
                </a:lnTo>
                <a:lnTo>
                  <a:pt x="25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68">
            <a:extLst>
              <a:ext uri="{FF2B5EF4-FFF2-40B4-BE49-F238E27FC236}">
                <a16:creationId xmlns:a16="http://schemas.microsoft.com/office/drawing/2014/main" id="{300DC8AA-9F4B-4643-BED7-136510095E47}"/>
              </a:ext>
            </a:extLst>
          </p:cNvPr>
          <p:cNvSpPr>
            <a:spLocks/>
          </p:cNvSpPr>
          <p:nvPr/>
        </p:nvSpPr>
        <p:spPr bwMode="auto">
          <a:xfrm>
            <a:off x="12884004" y="6445481"/>
            <a:ext cx="2744029" cy="2653291"/>
          </a:xfrm>
          <a:custGeom>
            <a:avLst/>
            <a:gdLst>
              <a:gd name="T0" fmla="*/ 191 w 877"/>
              <a:gd name="T1" fmla="*/ 0 h 848"/>
              <a:gd name="T2" fmla="*/ 0 w 877"/>
              <a:gd name="T3" fmla="*/ 261 h 848"/>
              <a:gd name="T4" fmla="*/ 877 w 877"/>
              <a:gd name="T5" fmla="*/ 848 h 848"/>
              <a:gd name="T6" fmla="*/ 877 w 877"/>
              <a:gd name="T7" fmla="*/ 458 h 848"/>
              <a:gd name="T8" fmla="*/ 191 w 877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848">
                <a:moveTo>
                  <a:pt x="191" y="0"/>
                </a:moveTo>
                <a:lnTo>
                  <a:pt x="0" y="261"/>
                </a:lnTo>
                <a:lnTo>
                  <a:pt x="877" y="848"/>
                </a:lnTo>
                <a:lnTo>
                  <a:pt x="877" y="458"/>
                </a:lnTo>
                <a:lnTo>
                  <a:pt x="19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70">
            <a:extLst>
              <a:ext uri="{FF2B5EF4-FFF2-40B4-BE49-F238E27FC236}">
                <a16:creationId xmlns:a16="http://schemas.microsoft.com/office/drawing/2014/main" id="{A6654D02-C78D-1148-ADE9-124AD789B1E7}"/>
              </a:ext>
            </a:extLst>
          </p:cNvPr>
          <p:cNvSpPr>
            <a:spLocks/>
          </p:cNvSpPr>
          <p:nvPr/>
        </p:nvSpPr>
        <p:spPr bwMode="auto">
          <a:xfrm>
            <a:off x="13669352" y="5350371"/>
            <a:ext cx="1968067" cy="2162057"/>
          </a:xfrm>
          <a:custGeom>
            <a:avLst/>
            <a:gdLst>
              <a:gd name="T0" fmla="*/ 629 w 629"/>
              <a:gd name="T1" fmla="*/ 290 h 691"/>
              <a:gd name="T2" fmla="*/ 195 w 629"/>
              <a:gd name="T3" fmla="*/ 0 h 691"/>
              <a:gd name="T4" fmla="*/ 0 w 629"/>
              <a:gd name="T5" fmla="*/ 272 h 691"/>
              <a:gd name="T6" fmla="*/ 629 w 629"/>
              <a:gd name="T7" fmla="*/ 691 h 691"/>
              <a:gd name="T8" fmla="*/ 629 w 629"/>
              <a:gd name="T9" fmla="*/ 295 h 691"/>
              <a:gd name="T10" fmla="*/ 629 w 629"/>
              <a:gd name="T11" fmla="*/ 2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" h="691">
                <a:moveTo>
                  <a:pt x="629" y="290"/>
                </a:moveTo>
                <a:lnTo>
                  <a:pt x="195" y="0"/>
                </a:lnTo>
                <a:lnTo>
                  <a:pt x="0" y="272"/>
                </a:lnTo>
                <a:lnTo>
                  <a:pt x="629" y="691"/>
                </a:lnTo>
                <a:lnTo>
                  <a:pt x="629" y="295"/>
                </a:lnTo>
                <a:lnTo>
                  <a:pt x="629" y="2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11CB7EF-43C1-1148-A887-45B6035E1617}"/>
              </a:ext>
            </a:extLst>
          </p:cNvPr>
          <p:cNvSpPr>
            <a:spLocks/>
          </p:cNvSpPr>
          <p:nvPr/>
        </p:nvSpPr>
        <p:spPr bwMode="auto">
          <a:xfrm>
            <a:off x="10634339" y="8926680"/>
            <a:ext cx="4993693" cy="4749641"/>
          </a:xfrm>
          <a:custGeom>
            <a:avLst/>
            <a:gdLst>
              <a:gd name="T0" fmla="*/ 330 w 1596"/>
              <a:gd name="T1" fmla="*/ 0 h 1518"/>
              <a:gd name="T2" fmla="*/ 0 w 1596"/>
              <a:gd name="T3" fmla="*/ 451 h 1518"/>
              <a:gd name="T4" fmla="*/ 1596 w 1596"/>
              <a:gd name="T5" fmla="*/ 1518 h 1518"/>
              <a:gd name="T6" fmla="*/ 1596 w 1596"/>
              <a:gd name="T7" fmla="*/ 848 h 1518"/>
              <a:gd name="T8" fmla="*/ 330 w 1596"/>
              <a:gd name="T9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518">
                <a:moveTo>
                  <a:pt x="330" y="0"/>
                </a:moveTo>
                <a:lnTo>
                  <a:pt x="0" y="451"/>
                </a:lnTo>
                <a:lnTo>
                  <a:pt x="1596" y="1518"/>
                </a:lnTo>
                <a:lnTo>
                  <a:pt x="1596" y="848"/>
                </a:lnTo>
                <a:lnTo>
                  <a:pt x="33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4930A2FC-1966-9549-A462-7F870E8C4B2A}"/>
              </a:ext>
            </a:extLst>
          </p:cNvPr>
          <p:cNvSpPr>
            <a:spLocks/>
          </p:cNvSpPr>
          <p:nvPr/>
        </p:nvSpPr>
        <p:spPr bwMode="auto">
          <a:xfrm>
            <a:off x="15646805" y="4458642"/>
            <a:ext cx="8751478" cy="6661387"/>
          </a:xfrm>
          <a:custGeom>
            <a:avLst/>
            <a:gdLst>
              <a:gd name="T0" fmla="*/ 0 w 2797"/>
              <a:gd name="T1" fmla="*/ 1607 h 2129"/>
              <a:gd name="T2" fmla="*/ 0 w 2797"/>
              <a:gd name="T3" fmla="*/ 2129 h 2129"/>
              <a:gd name="T4" fmla="*/ 2797 w 2797"/>
              <a:gd name="T5" fmla="*/ 543 h 2129"/>
              <a:gd name="T6" fmla="*/ 2797 w 2797"/>
              <a:gd name="T7" fmla="*/ 0 h 2129"/>
              <a:gd name="T8" fmla="*/ 0 w 2797"/>
              <a:gd name="T9" fmla="*/ 1607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7" h="2129">
                <a:moveTo>
                  <a:pt x="0" y="1607"/>
                </a:moveTo>
                <a:lnTo>
                  <a:pt x="0" y="2129"/>
                </a:lnTo>
                <a:lnTo>
                  <a:pt x="2797" y="543"/>
                </a:lnTo>
                <a:lnTo>
                  <a:pt x="2797" y="0"/>
                </a:lnTo>
                <a:lnTo>
                  <a:pt x="0" y="16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69">
            <a:extLst>
              <a:ext uri="{FF2B5EF4-FFF2-40B4-BE49-F238E27FC236}">
                <a16:creationId xmlns:a16="http://schemas.microsoft.com/office/drawing/2014/main" id="{04451CD4-C6B7-1E41-B3F5-B32780060875}"/>
              </a:ext>
            </a:extLst>
          </p:cNvPr>
          <p:cNvSpPr>
            <a:spLocks/>
          </p:cNvSpPr>
          <p:nvPr/>
        </p:nvSpPr>
        <p:spPr bwMode="auto">
          <a:xfrm>
            <a:off x="15628031" y="2803463"/>
            <a:ext cx="8770251" cy="6295308"/>
          </a:xfrm>
          <a:custGeom>
            <a:avLst/>
            <a:gdLst>
              <a:gd name="T0" fmla="*/ 0 w 2803"/>
              <a:gd name="T1" fmla="*/ 1622 h 2012"/>
              <a:gd name="T2" fmla="*/ 0 w 2803"/>
              <a:gd name="T3" fmla="*/ 1622 h 2012"/>
              <a:gd name="T4" fmla="*/ 0 w 2803"/>
              <a:gd name="T5" fmla="*/ 2012 h 2012"/>
              <a:gd name="T6" fmla="*/ 2803 w 2803"/>
              <a:gd name="T7" fmla="*/ 405 h 2012"/>
              <a:gd name="T8" fmla="*/ 2803 w 2803"/>
              <a:gd name="T9" fmla="*/ 0 h 2012"/>
              <a:gd name="T10" fmla="*/ 0 w 2803"/>
              <a:gd name="T11" fmla="*/ 1622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3" h="2012">
                <a:moveTo>
                  <a:pt x="0" y="1622"/>
                </a:moveTo>
                <a:lnTo>
                  <a:pt x="0" y="1622"/>
                </a:lnTo>
                <a:lnTo>
                  <a:pt x="0" y="2012"/>
                </a:lnTo>
                <a:lnTo>
                  <a:pt x="2803" y="405"/>
                </a:lnTo>
                <a:lnTo>
                  <a:pt x="2803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71">
            <a:extLst>
              <a:ext uri="{FF2B5EF4-FFF2-40B4-BE49-F238E27FC236}">
                <a16:creationId xmlns:a16="http://schemas.microsoft.com/office/drawing/2014/main" id="{FE42B5AC-5BD1-524E-8305-B14127ABB00C}"/>
              </a:ext>
            </a:extLst>
          </p:cNvPr>
          <p:cNvSpPr>
            <a:spLocks/>
          </p:cNvSpPr>
          <p:nvPr/>
        </p:nvSpPr>
        <p:spPr bwMode="auto">
          <a:xfrm>
            <a:off x="15637420" y="1157669"/>
            <a:ext cx="8760864" cy="6354757"/>
          </a:xfrm>
          <a:custGeom>
            <a:avLst/>
            <a:gdLst>
              <a:gd name="T0" fmla="*/ 0 w 2800"/>
              <a:gd name="T1" fmla="*/ 1635 h 2031"/>
              <a:gd name="T2" fmla="*/ 0 w 2800"/>
              <a:gd name="T3" fmla="*/ 2031 h 2031"/>
              <a:gd name="T4" fmla="*/ 2800 w 2800"/>
              <a:gd name="T5" fmla="*/ 409 h 2031"/>
              <a:gd name="T6" fmla="*/ 2800 w 2800"/>
              <a:gd name="T7" fmla="*/ 0 h 2031"/>
              <a:gd name="T8" fmla="*/ 0 w 2800"/>
              <a:gd name="T9" fmla="*/ 1635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0" h="2031">
                <a:moveTo>
                  <a:pt x="0" y="1635"/>
                </a:moveTo>
                <a:lnTo>
                  <a:pt x="0" y="2031"/>
                </a:lnTo>
                <a:lnTo>
                  <a:pt x="2800" y="409"/>
                </a:lnTo>
                <a:lnTo>
                  <a:pt x="2800" y="0"/>
                </a:lnTo>
                <a:lnTo>
                  <a:pt x="0" y="16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73">
            <a:extLst>
              <a:ext uri="{FF2B5EF4-FFF2-40B4-BE49-F238E27FC236}">
                <a16:creationId xmlns:a16="http://schemas.microsoft.com/office/drawing/2014/main" id="{D1370842-1AEA-4442-BA9F-0092E72CEC65}"/>
              </a:ext>
            </a:extLst>
          </p:cNvPr>
          <p:cNvSpPr>
            <a:spLocks/>
          </p:cNvSpPr>
          <p:nvPr/>
        </p:nvSpPr>
        <p:spPr bwMode="auto">
          <a:xfrm>
            <a:off x="15628031" y="6605052"/>
            <a:ext cx="8770251" cy="7071270"/>
          </a:xfrm>
          <a:custGeom>
            <a:avLst/>
            <a:gdLst>
              <a:gd name="T0" fmla="*/ 0 w 2803"/>
              <a:gd name="T1" fmla="*/ 1590 h 2260"/>
              <a:gd name="T2" fmla="*/ 0 w 2803"/>
              <a:gd name="T3" fmla="*/ 2260 h 2260"/>
              <a:gd name="T4" fmla="*/ 2803 w 2803"/>
              <a:gd name="T5" fmla="*/ 692 h 2260"/>
              <a:gd name="T6" fmla="*/ 2803 w 2803"/>
              <a:gd name="T7" fmla="*/ 0 h 2260"/>
              <a:gd name="T8" fmla="*/ 0 w 2803"/>
              <a:gd name="T9" fmla="*/ 1590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3" h="2260">
                <a:moveTo>
                  <a:pt x="0" y="1590"/>
                </a:moveTo>
                <a:lnTo>
                  <a:pt x="0" y="2260"/>
                </a:lnTo>
                <a:lnTo>
                  <a:pt x="2803" y="692"/>
                </a:lnTo>
                <a:lnTo>
                  <a:pt x="2803" y="0"/>
                </a:lnTo>
                <a:lnTo>
                  <a:pt x="0" y="15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1C5D1E1F-C3B9-0C40-869E-D3328354F389}"/>
              </a:ext>
            </a:extLst>
          </p:cNvPr>
          <p:cNvSpPr>
            <a:spLocks/>
          </p:cNvSpPr>
          <p:nvPr/>
        </p:nvSpPr>
        <p:spPr bwMode="auto">
          <a:xfrm>
            <a:off x="15651912" y="3463099"/>
            <a:ext cx="1400933" cy="2399591"/>
          </a:xfrm>
          <a:custGeom>
            <a:avLst/>
            <a:gdLst>
              <a:gd name="T0" fmla="*/ 0 w 498"/>
              <a:gd name="T1" fmla="*/ 853 h 853"/>
              <a:gd name="T2" fmla="*/ 0 w 498"/>
              <a:gd name="T3" fmla="*/ 0 h 853"/>
              <a:gd name="T4" fmla="*/ 498 w 498"/>
              <a:gd name="T5" fmla="*/ 562 h 853"/>
              <a:gd name="T6" fmla="*/ 0 w 498"/>
              <a:gd name="T7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853">
                <a:moveTo>
                  <a:pt x="0" y="853"/>
                </a:moveTo>
                <a:lnTo>
                  <a:pt x="0" y="0"/>
                </a:lnTo>
                <a:lnTo>
                  <a:pt x="498" y="562"/>
                </a:lnTo>
                <a:lnTo>
                  <a:pt x="0" y="8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54">
            <a:extLst>
              <a:ext uri="{FF2B5EF4-FFF2-40B4-BE49-F238E27FC236}">
                <a16:creationId xmlns:a16="http://schemas.microsoft.com/office/drawing/2014/main" id="{892F6F83-BBC6-0C4B-97C6-70CD7CC4F9E4}"/>
              </a:ext>
            </a:extLst>
          </p:cNvPr>
          <p:cNvSpPr>
            <a:spLocks/>
          </p:cNvSpPr>
          <p:nvPr/>
        </p:nvSpPr>
        <p:spPr bwMode="auto">
          <a:xfrm>
            <a:off x="14481655" y="3463099"/>
            <a:ext cx="1170257" cy="2399591"/>
          </a:xfrm>
          <a:custGeom>
            <a:avLst/>
            <a:gdLst>
              <a:gd name="T0" fmla="*/ 416 w 416"/>
              <a:gd name="T1" fmla="*/ 0 h 853"/>
              <a:gd name="T2" fmla="*/ 0 w 416"/>
              <a:gd name="T3" fmla="*/ 574 h 853"/>
              <a:gd name="T4" fmla="*/ 416 w 416"/>
              <a:gd name="T5" fmla="*/ 853 h 853"/>
              <a:gd name="T6" fmla="*/ 416 w 416"/>
              <a:gd name="T7" fmla="*/ 0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" h="853">
                <a:moveTo>
                  <a:pt x="416" y="0"/>
                </a:moveTo>
                <a:lnTo>
                  <a:pt x="0" y="574"/>
                </a:lnTo>
                <a:lnTo>
                  <a:pt x="416" y="853"/>
                </a:lnTo>
                <a:lnTo>
                  <a:pt x="4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79801B5-3295-144B-BA1A-859498D9F611}"/>
              </a:ext>
            </a:extLst>
          </p:cNvPr>
          <p:cNvSpPr txBox="1">
            <a:spLocks/>
          </p:cNvSpPr>
          <p:nvPr/>
        </p:nvSpPr>
        <p:spPr>
          <a:xfrm>
            <a:off x="2844623" y="4777418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EB71FC-EDB7-384C-9A9D-EB0A0DD6CBAE}"/>
              </a:ext>
            </a:extLst>
          </p:cNvPr>
          <p:cNvSpPr txBox="1"/>
          <p:nvPr/>
        </p:nvSpPr>
        <p:spPr>
          <a:xfrm>
            <a:off x="2994827" y="421776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AA8A015-E3B0-7346-BB06-9C864687F475}"/>
              </a:ext>
            </a:extLst>
          </p:cNvPr>
          <p:cNvSpPr txBox="1">
            <a:spLocks/>
          </p:cNvSpPr>
          <p:nvPr/>
        </p:nvSpPr>
        <p:spPr>
          <a:xfrm>
            <a:off x="2844623" y="6422217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2FD4BD-E490-5B42-98B6-935E9CC2D197}"/>
              </a:ext>
            </a:extLst>
          </p:cNvPr>
          <p:cNvSpPr txBox="1"/>
          <p:nvPr/>
        </p:nvSpPr>
        <p:spPr>
          <a:xfrm>
            <a:off x="2994827" y="58625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B26D1CE-15EF-3748-BE5B-B75D476D091E}"/>
              </a:ext>
            </a:extLst>
          </p:cNvPr>
          <p:cNvSpPr txBox="1">
            <a:spLocks/>
          </p:cNvSpPr>
          <p:nvPr/>
        </p:nvSpPr>
        <p:spPr>
          <a:xfrm>
            <a:off x="2844623" y="806701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36F26-51E0-B140-BACB-679EDFF797AC}"/>
              </a:ext>
            </a:extLst>
          </p:cNvPr>
          <p:cNvSpPr txBox="1"/>
          <p:nvPr/>
        </p:nvSpPr>
        <p:spPr>
          <a:xfrm>
            <a:off x="2994827" y="750736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1FDC111-C2EE-9744-B5B4-71033F649983}"/>
              </a:ext>
            </a:extLst>
          </p:cNvPr>
          <p:cNvSpPr txBox="1">
            <a:spLocks/>
          </p:cNvSpPr>
          <p:nvPr/>
        </p:nvSpPr>
        <p:spPr>
          <a:xfrm>
            <a:off x="2844623" y="9707090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A903D-70F4-F84B-96A1-65D7AB02AC6D}"/>
              </a:ext>
            </a:extLst>
          </p:cNvPr>
          <p:cNvSpPr txBox="1"/>
          <p:nvPr/>
        </p:nvSpPr>
        <p:spPr>
          <a:xfrm>
            <a:off x="2994827" y="914743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04ECAC3-CB20-6D45-BA3B-75E0627F917E}"/>
              </a:ext>
            </a:extLst>
          </p:cNvPr>
          <p:cNvSpPr txBox="1">
            <a:spLocks/>
          </p:cNvSpPr>
          <p:nvPr/>
        </p:nvSpPr>
        <p:spPr>
          <a:xfrm>
            <a:off x="2844623" y="1146136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5EDBB3-F15C-4C4D-B239-68C6BE8D8CEE}"/>
              </a:ext>
            </a:extLst>
          </p:cNvPr>
          <p:cNvSpPr txBox="1"/>
          <p:nvPr/>
        </p:nvSpPr>
        <p:spPr>
          <a:xfrm>
            <a:off x="2994827" y="1090171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Freeform 984">
            <a:extLst>
              <a:ext uri="{FF2B5EF4-FFF2-40B4-BE49-F238E27FC236}">
                <a16:creationId xmlns:a16="http://schemas.microsoft.com/office/drawing/2014/main" id="{7CC8958C-1A6B-2E42-AC7D-EC3D58A37A2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5938740" y="6296570"/>
            <a:ext cx="469577" cy="616964"/>
          </a:xfrm>
          <a:custGeom>
            <a:avLst/>
            <a:gdLst>
              <a:gd name="T0" fmla="*/ 132017 w 217126"/>
              <a:gd name="T1" fmla="*/ 278152 h 285390"/>
              <a:gd name="T2" fmla="*/ 55280 w 217126"/>
              <a:gd name="T3" fmla="*/ 215215 h 285390"/>
              <a:gd name="T4" fmla="*/ 57098 w 217126"/>
              <a:gd name="T5" fmla="*/ 253918 h 285390"/>
              <a:gd name="T6" fmla="*/ 163294 w 217126"/>
              <a:gd name="T7" fmla="*/ 239087 h 285390"/>
              <a:gd name="T8" fmla="*/ 74555 w 217126"/>
              <a:gd name="T9" fmla="*/ 230407 h 285390"/>
              <a:gd name="T10" fmla="*/ 164021 w 217126"/>
              <a:gd name="T11" fmla="*/ 215215 h 285390"/>
              <a:gd name="T12" fmla="*/ 91779 w 217126"/>
              <a:gd name="T13" fmla="*/ 124998 h 285390"/>
              <a:gd name="T14" fmla="*/ 91779 w 217126"/>
              <a:gd name="T15" fmla="*/ 93227 h 285390"/>
              <a:gd name="T16" fmla="*/ 132279 w 217126"/>
              <a:gd name="T17" fmla="*/ 88897 h 285390"/>
              <a:gd name="T18" fmla="*/ 87440 w 217126"/>
              <a:gd name="T19" fmla="*/ 133663 h 285390"/>
              <a:gd name="T20" fmla="*/ 87440 w 217126"/>
              <a:gd name="T21" fmla="*/ 84563 h 285390"/>
              <a:gd name="T22" fmla="*/ 65458 w 217126"/>
              <a:gd name="T23" fmla="*/ 143941 h 285390"/>
              <a:gd name="T24" fmla="*/ 149920 w 217126"/>
              <a:gd name="T25" fmla="*/ 143941 h 285390"/>
              <a:gd name="T26" fmla="*/ 72708 w 217126"/>
              <a:gd name="T27" fmla="*/ 67027 h 285390"/>
              <a:gd name="T28" fmla="*/ 85759 w 217126"/>
              <a:gd name="T29" fmla="*/ 58319 h 285390"/>
              <a:gd name="T30" fmla="*/ 107508 w 217126"/>
              <a:gd name="T31" fmla="*/ 35101 h 285390"/>
              <a:gd name="T32" fmla="*/ 129258 w 217126"/>
              <a:gd name="T33" fmla="*/ 58319 h 285390"/>
              <a:gd name="T34" fmla="*/ 137958 w 217126"/>
              <a:gd name="T35" fmla="*/ 39457 h 285390"/>
              <a:gd name="T36" fmla="*/ 158619 w 217126"/>
              <a:gd name="T37" fmla="*/ 74283 h 285390"/>
              <a:gd name="T38" fmla="*/ 181819 w 217126"/>
              <a:gd name="T39" fmla="*/ 82991 h 285390"/>
              <a:gd name="T40" fmla="*/ 158619 w 217126"/>
              <a:gd name="T41" fmla="*/ 104759 h 285390"/>
              <a:gd name="T42" fmla="*/ 177107 w 217126"/>
              <a:gd name="T43" fmla="*/ 113466 h 285390"/>
              <a:gd name="T44" fmla="*/ 177107 w 217126"/>
              <a:gd name="T45" fmla="*/ 130880 h 285390"/>
              <a:gd name="T46" fmla="*/ 158619 w 217126"/>
              <a:gd name="T47" fmla="*/ 139587 h 285390"/>
              <a:gd name="T48" fmla="*/ 137958 w 217126"/>
              <a:gd name="T49" fmla="*/ 159904 h 285390"/>
              <a:gd name="T50" fmla="*/ 129258 w 217126"/>
              <a:gd name="T51" fmla="*/ 178407 h 285390"/>
              <a:gd name="T52" fmla="*/ 111858 w 217126"/>
              <a:gd name="T53" fmla="*/ 178407 h 285390"/>
              <a:gd name="T54" fmla="*/ 103158 w 217126"/>
              <a:gd name="T55" fmla="*/ 159904 h 285390"/>
              <a:gd name="T56" fmla="*/ 81408 w 217126"/>
              <a:gd name="T57" fmla="*/ 183123 h 285390"/>
              <a:gd name="T58" fmla="*/ 72708 w 217126"/>
              <a:gd name="T59" fmla="*/ 159904 h 285390"/>
              <a:gd name="T60" fmla="*/ 37910 w 217126"/>
              <a:gd name="T61" fmla="*/ 139587 h 285390"/>
              <a:gd name="T62" fmla="*/ 56759 w 217126"/>
              <a:gd name="T63" fmla="*/ 130880 h 285390"/>
              <a:gd name="T64" fmla="*/ 33560 w 217126"/>
              <a:gd name="T65" fmla="*/ 109112 h 285390"/>
              <a:gd name="T66" fmla="*/ 56759 w 217126"/>
              <a:gd name="T67" fmla="*/ 87345 h 285390"/>
              <a:gd name="T68" fmla="*/ 37910 w 217126"/>
              <a:gd name="T69" fmla="*/ 78638 h 285390"/>
              <a:gd name="T70" fmla="*/ 72708 w 217126"/>
              <a:gd name="T71" fmla="*/ 58319 h 285390"/>
              <a:gd name="T72" fmla="*/ 81408 w 217126"/>
              <a:gd name="T73" fmla="*/ 35101 h 285390"/>
              <a:gd name="T74" fmla="*/ 37824 w 217126"/>
              <a:gd name="T75" fmla="*/ 179045 h 285390"/>
              <a:gd name="T76" fmla="*/ 181115 w 217126"/>
              <a:gd name="T77" fmla="*/ 178321 h 285390"/>
              <a:gd name="T78" fmla="*/ 109104 w 217126"/>
              <a:gd name="T79" fmla="*/ 0 h 285390"/>
              <a:gd name="T80" fmla="*/ 172386 w 217126"/>
              <a:gd name="T81" fmla="*/ 221726 h 285390"/>
              <a:gd name="T82" fmla="*/ 160384 w 217126"/>
              <a:gd name="T83" fmla="*/ 262599 h 285390"/>
              <a:gd name="T84" fmla="*/ 58917 w 217126"/>
              <a:gd name="T85" fmla="*/ 262599 h 285390"/>
              <a:gd name="T86" fmla="*/ 46916 w 217126"/>
              <a:gd name="T87" fmla="*/ 222449 h 285390"/>
              <a:gd name="T88" fmla="*/ 109104 w 217126"/>
              <a:gd name="T89" fmla="*/ 0 h 28539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7126" h="285390">
                <a:moveTo>
                  <a:pt x="67197" y="261278"/>
                </a:moveTo>
                <a:cubicBezTo>
                  <a:pt x="69365" y="269915"/>
                  <a:pt x="77313" y="276753"/>
                  <a:pt x="86706" y="276753"/>
                </a:cubicBezTo>
                <a:lnTo>
                  <a:pt x="131143" y="276753"/>
                </a:lnTo>
                <a:cubicBezTo>
                  <a:pt x="140536" y="276753"/>
                  <a:pt x="148484" y="269915"/>
                  <a:pt x="150652" y="261278"/>
                </a:cubicBezTo>
                <a:lnTo>
                  <a:pt x="67197" y="261278"/>
                </a:lnTo>
                <a:close/>
                <a:moveTo>
                  <a:pt x="54914" y="214133"/>
                </a:moveTo>
                <a:cubicBezTo>
                  <a:pt x="55275" y="216292"/>
                  <a:pt x="55275" y="218811"/>
                  <a:pt x="55275" y="221330"/>
                </a:cubicBezTo>
                <a:lnTo>
                  <a:pt x="55275" y="251201"/>
                </a:lnTo>
                <a:cubicBezTo>
                  <a:pt x="55275" y="251921"/>
                  <a:pt x="55998" y="252641"/>
                  <a:pt x="56720" y="252641"/>
                </a:cubicBezTo>
                <a:lnTo>
                  <a:pt x="161128" y="252641"/>
                </a:lnTo>
                <a:cubicBezTo>
                  <a:pt x="161851" y="252641"/>
                  <a:pt x="162212" y="251921"/>
                  <a:pt x="162212" y="251201"/>
                </a:cubicBezTo>
                <a:lnTo>
                  <a:pt x="162212" y="237885"/>
                </a:lnTo>
                <a:lnTo>
                  <a:pt x="74061" y="237885"/>
                </a:lnTo>
                <a:cubicBezTo>
                  <a:pt x="71894" y="237885"/>
                  <a:pt x="69726" y="236086"/>
                  <a:pt x="69726" y="233567"/>
                </a:cubicBezTo>
                <a:cubicBezTo>
                  <a:pt x="69726" y="231047"/>
                  <a:pt x="71894" y="229248"/>
                  <a:pt x="74061" y="229248"/>
                </a:cubicBezTo>
                <a:lnTo>
                  <a:pt x="162212" y="229248"/>
                </a:lnTo>
                <a:lnTo>
                  <a:pt x="162212" y="220611"/>
                </a:lnTo>
                <a:cubicBezTo>
                  <a:pt x="162212" y="218451"/>
                  <a:pt x="162574" y="216292"/>
                  <a:pt x="162935" y="214133"/>
                </a:cubicBezTo>
                <a:lnTo>
                  <a:pt x="54914" y="214133"/>
                </a:lnTo>
                <a:close/>
                <a:moveTo>
                  <a:pt x="91171" y="92759"/>
                </a:moveTo>
                <a:lnTo>
                  <a:pt x="91171" y="124370"/>
                </a:lnTo>
                <a:lnTo>
                  <a:pt x="122782" y="124370"/>
                </a:lnTo>
                <a:lnTo>
                  <a:pt x="122782" y="92759"/>
                </a:lnTo>
                <a:lnTo>
                  <a:pt x="91171" y="92759"/>
                </a:lnTo>
                <a:close/>
                <a:moveTo>
                  <a:pt x="86861" y="84138"/>
                </a:moveTo>
                <a:lnTo>
                  <a:pt x="127092" y="84138"/>
                </a:lnTo>
                <a:cubicBezTo>
                  <a:pt x="129607" y="84138"/>
                  <a:pt x="131403" y="85934"/>
                  <a:pt x="131403" y="88449"/>
                </a:cubicBezTo>
                <a:lnTo>
                  <a:pt x="131403" y="128680"/>
                </a:lnTo>
                <a:cubicBezTo>
                  <a:pt x="131403" y="131195"/>
                  <a:pt x="129607" y="132991"/>
                  <a:pt x="127092" y="132991"/>
                </a:cubicBezTo>
                <a:lnTo>
                  <a:pt x="86861" y="132991"/>
                </a:lnTo>
                <a:cubicBezTo>
                  <a:pt x="84346" y="132991"/>
                  <a:pt x="82550" y="131195"/>
                  <a:pt x="82550" y="128680"/>
                </a:cubicBezTo>
                <a:lnTo>
                  <a:pt x="82550" y="88449"/>
                </a:lnTo>
                <a:cubicBezTo>
                  <a:pt x="82550" y="85934"/>
                  <a:pt x="84346" y="84138"/>
                  <a:pt x="86861" y="84138"/>
                </a:cubicBezTo>
                <a:close/>
                <a:moveTo>
                  <a:pt x="72227" y="66691"/>
                </a:moveTo>
                <a:cubicBezTo>
                  <a:pt x="68266" y="66691"/>
                  <a:pt x="65025" y="69940"/>
                  <a:pt x="65025" y="73910"/>
                </a:cubicBezTo>
                <a:lnTo>
                  <a:pt x="65025" y="143217"/>
                </a:lnTo>
                <a:cubicBezTo>
                  <a:pt x="65025" y="147188"/>
                  <a:pt x="68266" y="150076"/>
                  <a:pt x="72227" y="150076"/>
                </a:cubicBezTo>
                <a:lnTo>
                  <a:pt x="141725" y="150076"/>
                </a:lnTo>
                <a:cubicBezTo>
                  <a:pt x="145326" y="150076"/>
                  <a:pt x="148927" y="147188"/>
                  <a:pt x="148927" y="143217"/>
                </a:cubicBezTo>
                <a:lnTo>
                  <a:pt x="148927" y="73910"/>
                </a:lnTo>
                <a:cubicBezTo>
                  <a:pt x="148927" y="69940"/>
                  <a:pt x="145326" y="66691"/>
                  <a:pt x="141725" y="66691"/>
                </a:cubicBezTo>
                <a:lnTo>
                  <a:pt x="72227" y="66691"/>
                </a:lnTo>
                <a:close/>
                <a:moveTo>
                  <a:pt x="80869" y="34925"/>
                </a:moveTo>
                <a:cubicBezTo>
                  <a:pt x="83030" y="34925"/>
                  <a:pt x="85191" y="36730"/>
                  <a:pt x="85191" y="39257"/>
                </a:cubicBezTo>
                <a:lnTo>
                  <a:pt x="85191" y="58027"/>
                </a:lnTo>
                <a:lnTo>
                  <a:pt x="102475" y="58027"/>
                </a:lnTo>
                <a:lnTo>
                  <a:pt x="102475" y="39257"/>
                </a:lnTo>
                <a:cubicBezTo>
                  <a:pt x="102475" y="36730"/>
                  <a:pt x="104636" y="34925"/>
                  <a:pt x="106796" y="34925"/>
                </a:cubicBezTo>
                <a:cubicBezTo>
                  <a:pt x="109317" y="34925"/>
                  <a:pt x="111117" y="36730"/>
                  <a:pt x="111117" y="39257"/>
                </a:cubicBezTo>
                <a:lnTo>
                  <a:pt x="111117" y="58027"/>
                </a:lnTo>
                <a:lnTo>
                  <a:pt x="128402" y="58027"/>
                </a:lnTo>
                <a:lnTo>
                  <a:pt x="128402" y="39257"/>
                </a:lnTo>
                <a:cubicBezTo>
                  <a:pt x="128402" y="36730"/>
                  <a:pt x="130202" y="34925"/>
                  <a:pt x="133083" y="34925"/>
                </a:cubicBezTo>
                <a:cubicBezTo>
                  <a:pt x="135243" y="34925"/>
                  <a:pt x="137044" y="36730"/>
                  <a:pt x="137044" y="39257"/>
                </a:cubicBezTo>
                <a:lnTo>
                  <a:pt x="137044" y="58027"/>
                </a:lnTo>
                <a:lnTo>
                  <a:pt x="141725" y="58027"/>
                </a:lnTo>
                <a:cubicBezTo>
                  <a:pt x="150367" y="58027"/>
                  <a:pt x="157569" y="65247"/>
                  <a:pt x="157569" y="73910"/>
                </a:cubicBezTo>
                <a:lnTo>
                  <a:pt x="157569" y="78242"/>
                </a:lnTo>
                <a:lnTo>
                  <a:pt x="175934" y="78242"/>
                </a:lnTo>
                <a:cubicBezTo>
                  <a:pt x="178455" y="78242"/>
                  <a:pt x="180615" y="80047"/>
                  <a:pt x="180615" y="82574"/>
                </a:cubicBezTo>
                <a:cubicBezTo>
                  <a:pt x="180615" y="84739"/>
                  <a:pt x="178455" y="86905"/>
                  <a:pt x="175934" y="86905"/>
                </a:cubicBezTo>
                <a:lnTo>
                  <a:pt x="157569" y="86905"/>
                </a:lnTo>
                <a:lnTo>
                  <a:pt x="157569" y="104232"/>
                </a:lnTo>
                <a:lnTo>
                  <a:pt x="175934" y="104232"/>
                </a:lnTo>
                <a:cubicBezTo>
                  <a:pt x="178455" y="104232"/>
                  <a:pt x="180615" y="106398"/>
                  <a:pt x="180615" y="108564"/>
                </a:cubicBezTo>
                <a:cubicBezTo>
                  <a:pt x="180615" y="111090"/>
                  <a:pt x="178455" y="112895"/>
                  <a:pt x="175934" y="112895"/>
                </a:cubicBezTo>
                <a:lnTo>
                  <a:pt x="157569" y="112895"/>
                </a:lnTo>
                <a:lnTo>
                  <a:pt x="157569" y="130222"/>
                </a:lnTo>
                <a:lnTo>
                  <a:pt x="175934" y="130222"/>
                </a:lnTo>
                <a:cubicBezTo>
                  <a:pt x="178455" y="130222"/>
                  <a:pt x="180615" y="132027"/>
                  <a:pt x="180615" y="134554"/>
                </a:cubicBezTo>
                <a:cubicBezTo>
                  <a:pt x="180615" y="137081"/>
                  <a:pt x="178455" y="138885"/>
                  <a:pt x="175934" y="138885"/>
                </a:cubicBezTo>
                <a:lnTo>
                  <a:pt x="157569" y="138885"/>
                </a:lnTo>
                <a:lnTo>
                  <a:pt x="157569" y="143217"/>
                </a:lnTo>
                <a:cubicBezTo>
                  <a:pt x="157569" y="151880"/>
                  <a:pt x="150367" y="159100"/>
                  <a:pt x="141725" y="159100"/>
                </a:cubicBezTo>
                <a:lnTo>
                  <a:pt x="137044" y="159100"/>
                </a:lnTo>
                <a:lnTo>
                  <a:pt x="137044" y="177510"/>
                </a:lnTo>
                <a:cubicBezTo>
                  <a:pt x="137044" y="180036"/>
                  <a:pt x="135243" y="182202"/>
                  <a:pt x="133083" y="182202"/>
                </a:cubicBezTo>
                <a:cubicBezTo>
                  <a:pt x="130202" y="182202"/>
                  <a:pt x="128402" y="180036"/>
                  <a:pt x="128402" y="177510"/>
                </a:cubicBezTo>
                <a:lnTo>
                  <a:pt x="128402" y="159100"/>
                </a:lnTo>
                <a:lnTo>
                  <a:pt x="111117" y="159100"/>
                </a:lnTo>
                <a:lnTo>
                  <a:pt x="111117" y="177510"/>
                </a:lnTo>
                <a:cubicBezTo>
                  <a:pt x="111117" y="180036"/>
                  <a:pt x="109317" y="182202"/>
                  <a:pt x="106796" y="182202"/>
                </a:cubicBezTo>
                <a:cubicBezTo>
                  <a:pt x="104636" y="182202"/>
                  <a:pt x="102475" y="180036"/>
                  <a:pt x="102475" y="177510"/>
                </a:cubicBezTo>
                <a:lnTo>
                  <a:pt x="102475" y="159100"/>
                </a:lnTo>
                <a:lnTo>
                  <a:pt x="85191" y="159100"/>
                </a:lnTo>
                <a:lnTo>
                  <a:pt x="85191" y="177510"/>
                </a:lnTo>
                <a:cubicBezTo>
                  <a:pt x="85191" y="180036"/>
                  <a:pt x="83030" y="182202"/>
                  <a:pt x="80869" y="182202"/>
                </a:cubicBezTo>
                <a:cubicBezTo>
                  <a:pt x="78709" y="182202"/>
                  <a:pt x="76548" y="180036"/>
                  <a:pt x="76548" y="177510"/>
                </a:cubicBezTo>
                <a:lnTo>
                  <a:pt x="76548" y="159100"/>
                </a:lnTo>
                <a:lnTo>
                  <a:pt x="72227" y="159100"/>
                </a:lnTo>
                <a:cubicBezTo>
                  <a:pt x="63585" y="159100"/>
                  <a:pt x="56383" y="151880"/>
                  <a:pt x="56383" y="143217"/>
                </a:cubicBezTo>
                <a:lnTo>
                  <a:pt x="56383" y="138885"/>
                </a:lnTo>
                <a:lnTo>
                  <a:pt x="37658" y="138885"/>
                </a:lnTo>
                <a:cubicBezTo>
                  <a:pt x="35138" y="138885"/>
                  <a:pt x="33337" y="137081"/>
                  <a:pt x="33337" y="134554"/>
                </a:cubicBezTo>
                <a:cubicBezTo>
                  <a:pt x="33337" y="132027"/>
                  <a:pt x="35138" y="130222"/>
                  <a:pt x="37658" y="130222"/>
                </a:cubicBezTo>
                <a:lnTo>
                  <a:pt x="56383" y="130222"/>
                </a:lnTo>
                <a:lnTo>
                  <a:pt x="56383" y="112895"/>
                </a:lnTo>
                <a:lnTo>
                  <a:pt x="37658" y="112895"/>
                </a:lnTo>
                <a:cubicBezTo>
                  <a:pt x="35138" y="112895"/>
                  <a:pt x="33337" y="111090"/>
                  <a:pt x="33337" y="108564"/>
                </a:cubicBezTo>
                <a:cubicBezTo>
                  <a:pt x="33337" y="106398"/>
                  <a:pt x="35138" y="104232"/>
                  <a:pt x="37658" y="104232"/>
                </a:cubicBezTo>
                <a:lnTo>
                  <a:pt x="56383" y="104232"/>
                </a:lnTo>
                <a:lnTo>
                  <a:pt x="56383" y="86905"/>
                </a:lnTo>
                <a:lnTo>
                  <a:pt x="37658" y="86905"/>
                </a:lnTo>
                <a:cubicBezTo>
                  <a:pt x="35138" y="86905"/>
                  <a:pt x="33337" y="84739"/>
                  <a:pt x="33337" y="82574"/>
                </a:cubicBezTo>
                <a:cubicBezTo>
                  <a:pt x="33337" y="80047"/>
                  <a:pt x="35138" y="78242"/>
                  <a:pt x="37658" y="78242"/>
                </a:cubicBezTo>
                <a:lnTo>
                  <a:pt x="56383" y="78242"/>
                </a:lnTo>
                <a:lnTo>
                  <a:pt x="56383" y="73910"/>
                </a:lnTo>
                <a:cubicBezTo>
                  <a:pt x="56383" y="65247"/>
                  <a:pt x="63585" y="58027"/>
                  <a:pt x="72227" y="58027"/>
                </a:cubicBezTo>
                <a:lnTo>
                  <a:pt x="76548" y="58027"/>
                </a:lnTo>
                <a:lnTo>
                  <a:pt x="76548" y="39257"/>
                </a:lnTo>
                <a:cubicBezTo>
                  <a:pt x="76548" y="36730"/>
                  <a:pt x="78709" y="34925"/>
                  <a:pt x="80869" y="34925"/>
                </a:cubicBezTo>
                <a:close/>
                <a:moveTo>
                  <a:pt x="108382" y="8637"/>
                </a:moveTo>
                <a:cubicBezTo>
                  <a:pt x="53469" y="8637"/>
                  <a:pt x="8670" y="53623"/>
                  <a:pt x="8670" y="108326"/>
                </a:cubicBezTo>
                <a:cubicBezTo>
                  <a:pt x="8670" y="134958"/>
                  <a:pt x="18786" y="159070"/>
                  <a:pt x="37573" y="178144"/>
                </a:cubicBezTo>
                <a:cubicBezTo>
                  <a:pt x="45160" y="185702"/>
                  <a:pt x="50579" y="195059"/>
                  <a:pt x="53469" y="205495"/>
                </a:cubicBezTo>
                <a:lnTo>
                  <a:pt x="164380" y="205495"/>
                </a:lnTo>
                <a:cubicBezTo>
                  <a:pt x="166909" y="195059"/>
                  <a:pt x="171967" y="185342"/>
                  <a:pt x="179915" y="177424"/>
                </a:cubicBezTo>
                <a:cubicBezTo>
                  <a:pt x="198340" y="158710"/>
                  <a:pt x="208455" y="134238"/>
                  <a:pt x="208455" y="108326"/>
                </a:cubicBezTo>
                <a:cubicBezTo>
                  <a:pt x="208455" y="53623"/>
                  <a:pt x="163296" y="8637"/>
                  <a:pt x="108382" y="8637"/>
                </a:cubicBezTo>
                <a:close/>
                <a:moveTo>
                  <a:pt x="108382" y="0"/>
                </a:moveTo>
                <a:cubicBezTo>
                  <a:pt x="168354" y="0"/>
                  <a:pt x="217126" y="48585"/>
                  <a:pt x="217126" y="108326"/>
                </a:cubicBezTo>
                <a:cubicBezTo>
                  <a:pt x="217126" y="136757"/>
                  <a:pt x="205926" y="163389"/>
                  <a:pt x="186056" y="183542"/>
                </a:cubicBezTo>
                <a:cubicBezTo>
                  <a:pt x="176302" y="193259"/>
                  <a:pt x="171244" y="206575"/>
                  <a:pt x="171244" y="220611"/>
                </a:cubicBezTo>
                <a:lnTo>
                  <a:pt x="171244" y="251201"/>
                </a:lnTo>
                <a:cubicBezTo>
                  <a:pt x="171244" y="256599"/>
                  <a:pt x="166548" y="261278"/>
                  <a:pt x="161128" y="261278"/>
                </a:cubicBezTo>
                <a:lnTo>
                  <a:pt x="159322" y="261278"/>
                </a:lnTo>
                <a:cubicBezTo>
                  <a:pt x="157154" y="274954"/>
                  <a:pt x="145232" y="285390"/>
                  <a:pt x="131143" y="285390"/>
                </a:cubicBezTo>
                <a:lnTo>
                  <a:pt x="86706" y="285390"/>
                </a:lnTo>
                <a:cubicBezTo>
                  <a:pt x="72616" y="285390"/>
                  <a:pt x="60694" y="274954"/>
                  <a:pt x="58527" y="261278"/>
                </a:cubicBezTo>
                <a:lnTo>
                  <a:pt x="56720" y="261278"/>
                </a:lnTo>
                <a:cubicBezTo>
                  <a:pt x="51301" y="261278"/>
                  <a:pt x="46605" y="256599"/>
                  <a:pt x="46605" y="251201"/>
                </a:cubicBezTo>
                <a:lnTo>
                  <a:pt x="46605" y="221330"/>
                </a:lnTo>
                <a:cubicBezTo>
                  <a:pt x="46605" y="207295"/>
                  <a:pt x="41185" y="193979"/>
                  <a:pt x="31431" y="184262"/>
                </a:cubicBezTo>
                <a:cubicBezTo>
                  <a:pt x="11199" y="163749"/>
                  <a:pt x="0" y="136757"/>
                  <a:pt x="0" y="108326"/>
                </a:cubicBezTo>
                <a:cubicBezTo>
                  <a:pt x="0" y="48585"/>
                  <a:pt x="48772" y="0"/>
                  <a:pt x="108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0" name="Freeform 993">
            <a:extLst>
              <a:ext uri="{FF2B5EF4-FFF2-40B4-BE49-F238E27FC236}">
                <a16:creationId xmlns:a16="http://schemas.microsoft.com/office/drawing/2014/main" id="{CB290CEE-E26B-9548-909B-2552EF6022D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6581148" y="7504117"/>
            <a:ext cx="616964" cy="616964"/>
          </a:xfrm>
          <a:custGeom>
            <a:avLst/>
            <a:gdLst>
              <a:gd name="T0" fmla="*/ 145001 w 285390"/>
              <a:gd name="T1" fmla="*/ 154383 h 285390"/>
              <a:gd name="T2" fmla="*/ 119473 w 285390"/>
              <a:gd name="T3" fmla="*/ 145193 h 285390"/>
              <a:gd name="T4" fmla="*/ 114878 w 285390"/>
              <a:gd name="T5" fmla="*/ 149406 h 285390"/>
              <a:gd name="T6" fmla="*/ 100135 w 285390"/>
              <a:gd name="T7" fmla="*/ 149406 h 285390"/>
              <a:gd name="T8" fmla="*/ 95539 w 285390"/>
              <a:gd name="T9" fmla="*/ 145193 h 285390"/>
              <a:gd name="T10" fmla="*/ 145001 w 285390"/>
              <a:gd name="T11" fmla="*/ 130450 h 285390"/>
              <a:gd name="T12" fmla="*/ 119473 w 285390"/>
              <a:gd name="T13" fmla="*/ 121260 h 285390"/>
              <a:gd name="T14" fmla="*/ 114878 w 285390"/>
              <a:gd name="T15" fmla="*/ 125855 h 285390"/>
              <a:gd name="T16" fmla="*/ 100135 w 285390"/>
              <a:gd name="T17" fmla="*/ 125855 h 285390"/>
              <a:gd name="T18" fmla="*/ 95539 w 285390"/>
              <a:gd name="T19" fmla="*/ 121260 h 285390"/>
              <a:gd name="T20" fmla="*/ 145001 w 285390"/>
              <a:gd name="T21" fmla="*/ 106518 h 285390"/>
              <a:gd name="T22" fmla="*/ 119473 w 285390"/>
              <a:gd name="T23" fmla="*/ 97327 h 285390"/>
              <a:gd name="T24" fmla="*/ 114878 w 285390"/>
              <a:gd name="T25" fmla="*/ 101540 h 285390"/>
              <a:gd name="T26" fmla="*/ 100135 w 285390"/>
              <a:gd name="T27" fmla="*/ 101540 h 285390"/>
              <a:gd name="T28" fmla="*/ 95539 w 285390"/>
              <a:gd name="T29" fmla="*/ 97327 h 285390"/>
              <a:gd name="T30" fmla="*/ 208653 w 285390"/>
              <a:gd name="T31" fmla="*/ 112239 h 285390"/>
              <a:gd name="T32" fmla="*/ 208653 w 285390"/>
              <a:gd name="T33" fmla="*/ 82967 h 285390"/>
              <a:gd name="T34" fmla="*/ 212987 w 285390"/>
              <a:gd name="T35" fmla="*/ 162833 h 285390"/>
              <a:gd name="T36" fmla="*/ 204317 w 285390"/>
              <a:gd name="T37" fmla="*/ 120189 h 285390"/>
              <a:gd name="T38" fmla="*/ 75650 w 285390"/>
              <a:gd name="T39" fmla="*/ 80536 h 285390"/>
              <a:gd name="T40" fmla="*/ 164914 w 285390"/>
              <a:gd name="T41" fmla="*/ 80536 h 285390"/>
              <a:gd name="T42" fmla="*/ 169592 w 285390"/>
              <a:gd name="T43" fmla="*/ 71798 h 285390"/>
              <a:gd name="T44" fmla="*/ 169592 w 285390"/>
              <a:gd name="T45" fmla="*/ 179931 h 285390"/>
              <a:gd name="T46" fmla="*/ 67011 w 285390"/>
              <a:gd name="T47" fmla="*/ 76169 h 285390"/>
              <a:gd name="T48" fmla="*/ 42633 w 285390"/>
              <a:gd name="T49" fmla="*/ 68166 h 285390"/>
              <a:gd name="T50" fmla="*/ 31034 w 285390"/>
              <a:gd name="T51" fmla="*/ 99049 h 285390"/>
              <a:gd name="T52" fmla="*/ 42633 w 285390"/>
              <a:gd name="T53" fmla="*/ 149917 h 285390"/>
              <a:gd name="T54" fmla="*/ 31034 w 285390"/>
              <a:gd name="T55" fmla="*/ 180437 h 285390"/>
              <a:gd name="T56" fmla="*/ 42633 w 285390"/>
              <a:gd name="T57" fmla="*/ 209504 h 285390"/>
              <a:gd name="T58" fmla="*/ 42633 w 285390"/>
              <a:gd name="T59" fmla="*/ 43821 h 285390"/>
              <a:gd name="T60" fmla="*/ 251731 w 285390"/>
              <a:gd name="T61" fmla="*/ 39097 h 285390"/>
              <a:gd name="T62" fmla="*/ 38282 w 285390"/>
              <a:gd name="T63" fmla="*/ 218225 h 285390"/>
              <a:gd name="T64" fmla="*/ 26687 w 285390"/>
              <a:gd name="T65" fmla="*/ 189157 h 285390"/>
              <a:gd name="T66" fmla="*/ 26687 w 285390"/>
              <a:gd name="T67" fmla="*/ 145557 h 285390"/>
              <a:gd name="T68" fmla="*/ 26687 w 285390"/>
              <a:gd name="T69" fmla="*/ 107769 h 285390"/>
              <a:gd name="T70" fmla="*/ 26687 w 285390"/>
              <a:gd name="T71" fmla="*/ 63804 h 285390"/>
              <a:gd name="T72" fmla="*/ 38282 w 285390"/>
              <a:gd name="T73" fmla="*/ 35101 h 285390"/>
              <a:gd name="T74" fmla="*/ 8681 w 285390"/>
              <a:gd name="T75" fmla="*/ 278152 h 285390"/>
              <a:gd name="T76" fmla="*/ 79575 w 285390"/>
              <a:gd name="T77" fmla="*/ 243429 h 285390"/>
              <a:gd name="T78" fmla="*/ 227151 w 285390"/>
              <a:gd name="T79" fmla="*/ 278152 h 285390"/>
              <a:gd name="T80" fmla="*/ 259343 w 285390"/>
              <a:gd name="T81" fmla="*/ 8681 h 285390"/>
              <a:gd name="T82" fmla="*/ 259343 w 285390"/>
              <a:gd name="T83" fmla="*/ 0 h 285390"/>
              <a:gd name="T84" fmla="*/ 282493 w 285390"/>
              <a:gd name="T85" fmla="*/ 286832 h 285390"/>
              <a:gd name="T86" fmla="*/ 204363 w 285390"/>
              <a:gd name="T87" fmla="*/ 252109 h 285390"/>
              <a:gd name="T88" fmla="*/ 62212 w 285390"/>
              <a:gd name="T89" fmla="*/ 286832 h 285390"/>
              <a:gd name="T90" fmla="*/ 0 w 285390"/>
              <a:gd name="T91" fmla="*/ 27851 h 2853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5390" h="285390">
                <a:moveTo>
                  <a:pt x="144272" y="144463"/>
                </a:moveTo>
                <a:cubicBezTo>
                  <a:pt x="146939" y="144463"/>
                  <a:pt x="148844" y="146368"/>
                  <a:pt x="148844" y="148654"/>
                </a:cubicBezTo>
                <a:cubicBezTo>
                  <a:pt x="148844" y="151702"/>
                  <a:pt x="146939" y="153607"/>
                  <a:pt x="144272" y="153607"/>
                </a:cubicBezTo>
                <a:cubicBezTo>
                  <a:pt x="141986" y="153607"/>
                  <a:pt x="139700" y="151702"/>
                  <a:pt x="139700" y="148654"/>
                </a:cubicBezTo>
                <a:cubicBezTo>
                  <a:pt x="139700" y="146368"/>
                  <a:pt x="141986" y="144463"/>
                  <a:pt x="144272" y="144463"/>
                </a:cubicBezTo>
                <a:close/>
                <a:moveTo>
                  <a:pt x="118872" y="144463"/>
                </a:moveTo>
                <a:cubicBezTo>
                  <a:pt x="121539" y="144463"/>
                  <a:pt x="123444" y="146368"/>
                  <a:pt x="123444" y="148654"/>
                </a:cubicBezTo>
                <a:cubicBezTo>
                  <a:pt x="123444" y="151702"/>
                  <a:pt x="121539" y="153607"/>
                  <a:pt x="118872" y="153607"/>
                </a:cubicBezTo>
                <a:cubicBezTo>
                  <a:pt x="116586" y="153607"/>
                  <a:pt x="114300" y="151702"/>
                  <a:pt x="114300" y="148654"/>
                </a:cubicBezTo>
                <a:cubicBezTo>
                  <a:pt x="114300" y="146368"/>
                  <a:pt x="116586" y="144463"/>
                  <a:pt x="118872" y="144463"/>
                </a:cubicBezTo>
                <a:close/>
                <a:moveTo>
                  <a:pt x="95059" y="144463"/>
                </a:moveTo>
                <a:cubicBezTo>
                  <a:pt x="97345" y="144463"/>
                  <a:pt x="99631" y="146368"/>
                  <a:pt x="99631" y="148654"/>
                </a:cubicBezTo>
                <a:cubicBezTo>
                  <a:pt x="99631" y="151702"/>
                  <a:pt x="97345" y="153607"/>
                  <a:pt x="95059" y="153607"/>
                </a:cubicBezTo>
                <a:cubicBezTo>
                  <a:pt x="92773" y="153607"/>
                  <a:pt x="90487" y="151702"/>
                  <a:pt x="90487" y="148654"/>
                </a:cubicBezTo>
                <a:cubicBezTo>
                  <a:pt x="90487" y="146368"/>
                  <a:pt x="92773" y="144463"/>
                  <a:pt x="95059" y="144463"/>
                </a:cubicBezTo>
                <a:close/>
                <a:moveTo>
                  <a:pt x="144272" y="120650"/>
                </a:moveTo>
                <a:cubicBezTo>
                  <a:pt x="146939" y="120650"/>
                  <a:pt x="148844" y="122555"/>
                  <a:pt x="148844" y="125222"/>
                </a:cubicBezTo>
                <a:cubicBezTo>
                  <a:pt x="148844" y="127508"/>
                  <a:pt x="146939" y="129794"/>
                  <a:pt x="144272" y="129794"/>
                </a:cubicBezTo>
                <a:cubicBezTo>
                  <a:pt x="141986" y="129794"/>
                  <a:pt x="139700" y="127508"/>
                  <a:pt x="139700" y="125222"/>
                </a:cubicBezTo>
                <a:cubicBezTo>
                  <a:pt x="139700" y="122555"/>
                  <a:pt x="141986" y="120650"/>
                  <a:pt x="144272" y="120650"/>
                </a:cubicBezTo>
                <a:close/>
                <a:moveTo>
                  <a:pt x="118872" y="120650"/>
                </a:moveTo>
                <a:cubicBezTo>
                  <a:pt x="121539" y="120650"/>
                  <a:pt x="123444" y="122555"/>
                  <a:pt x="123444" y="125222"/>
                </a:cubicBezTo>
                <a:cubicBezTo>
                  <a:pt x="123444" y="127508"/>
                  <a:pt x="121539" y="129794"/>
                  <a:pt x="118872" y="129794"/>
                </a:cubicBezTo>
                <a:cubicBezTo>
                  <a:pt x="116586" y="129794"/>
                  <a:pt x="114300" y="127508"/>
                  <a:pt x="114300" y="125222"/>
                </a:cubicBezTo>
                <a:cubicBezTo>
                  <a:pt x="114300" y="122555"/>
                  <a:pt x="116586" y="120650"/>
                  <a:pt x="118872" y="120650"/>
                </a:cubicBezTo>
                <a:close/>
                <a:moveTo>
                  <a:pt x="95059" y="120650"/>
                </a:moveTo>
                <a:cubicBezTo>
                  <a:pt x="97345" y="120650"/>
                  <a:pt x="99631" y="122555"/>
                  <a:pt x="99631" y="125222"/>
                </a:cubicBezTo>
                <a:cubicBezTo>
                  <a:pt x="99631" y="127508"/>
                  <a:pt x="97345" y="129794"/>
                  <a:pt x="95059" y="129794"/>
                </a:cubicBezTo>
                <a:cubicBezTo>
                  <a:pt x="92773" y="129794"/>
                  <a:pt x="90487" y="127508"/>
                  <a:pt x="90487" y="125222"/>
                </a:cubicBezTo>
                <a:cubicBezTo>
                  <a:pt x="90487" y="122555"/>
                  <a:pt x="92773" y="120650"/>
                  <a:pt x="95059" y="120650"/>
                </a:cubicBezTo>
                <a:close/>
                <a:moveTo>
                  <a:pt x="144272" y="96838"/>
                </a:moveTo>
                <a:cubicBezTo>
                  <a:pt x="146939" y="96838"/>
                  <a:pt x="148844" y="98743"/>
                  <a:pt x="148844" y="101029"/>
                </a:cubicBezTo>
                <a:cubicBezTo>
                  <a:pt x="148844" y="103696"/>
                  <a:pt x="146939" y="105982"/>
                  <a:pt x="144272" y="105982"/>
                </a:cubicBezTo>
                <a:cubicBezTo>
                  <a:pt x="141986" y="105982"/>
                  <a:pt x="139700" y="103696"/>
                  <a:pt x="139700" y="101029"/>
                </a:cubicBezTo>
                <a:cubicBezTo>
                  <a:pt x="139700" y="98743"/>
                  <a:pt x="141986" y="96838"/>
                  <a:pt x="144272" y="96838"/>
                </a:cubicBezTo>
                <a:close/>
                <a:moveTo>
                  <a:pt x="118872" y="96838"/>
                </a:moveTo>
                <a:cubicBezTo>
                  <a:pt x="121539" y="96838"/>
                  <a:pt x="123444" y="98743"/>
                  <a:pt x="123444" y="101029"/>
                </a:cubicBezTo>
                <a:cubicBezTo>
                  <a:pt x="123444" y="103696"/>
                  <a:pt x="121539" y="105982"/>
                  <a:pt x="118872" y="105982"/>
                </a:cubicBezTo>
                <a:cubicBezTo>
                  <a:pt x="116586" y="105982"/>
                  <a:pt x="114300" y="103696"/>
                  <a:pt x="114300" y="101029"/>
                </a:cubicBezTo>
                <a:cubicBezTo>
                  <a:pt x="114300" y="98743"/>
                  <a:pt x="116586" y="96838"/>
                  <a:pt x="118872" y="96838"/>
                </a:cubicBezTo>
                <a:close/>
                <a:moveTo>
                  <a:pt x="95059" y="96838"/>
                </a:moveTo>
                <a:cubicBezTo>
                  <a:pt x="97345" y="96838"/>
                  <a:pt x="99631" y="98743"/>
                  <a:pt x="99631" y="101029"/>
                </a:cubicBezTo>
                <a:cubicBezTo>
                  <a:pt x="99631" y="103696"/>
                  <a:pt x="97345" y="105982"/>
                  <a:pt x="95059" y="105982"/>
                </a:cubicBezTo>
                <a:cubicBezTo>
                  <a:pt x="92773" y="105982"/>
                  <a:pt x="90487" y="103696"/>
                  <a:pt x="90487" y="101029"/>
                </a:cubicBezTo>
                <a:cubicBezTo>
                  <a:pt x="90487" y="98743"/>
                  <a:pt x="92773" y="96838"/>
                  <a:pt x="95059" y="96838"/>
                </a:cubicBezTo>
                <a:close/>
                <a:moveTo>
                  <a:pt x="207603" y="91180"/>
                </a:moveTo>
                <a:cubicBezTo>
                  <a:pt x="202211" y="91180"/>
                  <a:pt x="197539" y="95854"/>
                  <a:pt x="197539" y="101247"/>
                </a:cubicBezTo>
                <a:cubicBezTo>
                  <a:pt x="197539" y="107000"/>
                  <a:pt x="202211" y="111675"/>
                  <a:pt x="207603" y="111675"/>
                </a:cubicBezTo>
                <a:cubicBezTo>
                  <a:pt x="213354" y="111675"/>
                  <a:pt x="218026" y="107000"/>
                  <a:pt x="218026" y="101247"/>
                </a:cubicBezTo>
                <a:cubicBezTo>
                  <a:pt x="218026" y="95854"/>
                  <a:pt x="213354" y="91180"/>
                  <a:pt x="207603" y="91180"/>
                </a:cubicBezTo>
                <a:close/>
                <a:moveTo>
                  <a:pt x="207603" y="82550"/>
                </a:moveTo>
                <a:cubicBezTo>
                  <a:pt x="218026" y="82550"/>
                  <a:pt x="226653" y="91180"/>
                  <a:pt x="226653" y="101247"/>
                </a:cubicBezTo>
                <a:cubicBezTo>
                  <a:pt x="226653" y="110237"/>
                  <a:pt x="220183" y="117787"/>
                  <a:pt x="211916" y="119585"/>
                </a:cubicBezTo>
                <a:lnTo>
                  <a:pt x="211916" y="162014"/>
                </a:lnTo>
                <a:cubicBezTo>
                  <a:pt x="211916" y="164531"/>
                  <a:pt x="210119" y="166329"/>
                  <a:pt x="207603" y="166329"/>
                </a:cubicBezTo>
                <a:cubicBezTo>
                  <a:pt x="205446" y="166329"/>
                  <a:pt x="203290" y="164531"/>
                  <a:pt x="203290" y="162014"/>
                </a:cubicBezTo>
                <a:lnTo>
                  <a:pt x="203290" y="119585"/>
                </a:lnTo>
                <a:cubicBezTo>
                  <a:pt x="195023" y="117787"/>
                  <a:pt x="188912" y="110237"/>
                  <a:pt x="188912" y="101247"/>
                </a:cubicBezTo>
                <a:cubicBezTo>
                  <a:pt x="188912" y="91180"/>
                  <a:pt x="197539" y="82550"/>
                  <a:pt x="207603" y="82550"/>
                </a:cubicBezTo>
                <a:close/>
                <a:moveTo>
                  <a:pt x="75270" y="80132"/>
                </a:moveTo>
                <a:lnTo>
                  <a:pt x="75270" y="170332"/>
                </a:lnTo>
                <a:lnTo>
                  <a:pt x="164084" y="170332"/>
                </a:lnTo>
                <a:lnTo>
                  <a:pt x="164084" y="80132"/>
                </a:lnTo>
                <a:lnTo>
                  <a:pt x="75270" y="80132"/>
                </a:lnTo>
                <a:close/>
                <a:moveTo>
                  <a:pt x="70972" y="71438"/>
                </a:moveTo>
                <a:lnTo>
                  <a:pt x="168739" y="71438"/>
                </a:lnTo>
                <a:cubicBezTo>
                  <a:pt x="170888" y="71438"/>
                  <a:pt x="172679" y="73611"/>
                  <a:pt x="172679" y="75785"/>
                </a:cubicBezTo>
                <a:lnTo>
                  <a:pt x="172679" y="174679"/>
                </a:lnTo>
                <a:cubicBezTo>
                  <a:pt x="172679" y="176853"/>
                  <a:pt x="170888" y="179026"/>
                  <a:pt x="168739" y="179026"/>
                </a:cubicBezTo>
                <a:lnTo>
                  <a:pt x="70972" y="179026"/>
                </a:lnTo>
                <a:cubicBezTo>
                  <a:pt x="68465" y="179026"/>
                  <a:pt x="66675" y="176853"/>
                  <a:pt x="66675" y="174679"/>
                </a:cubicBezTo>
                <a:lnTo>
                  <a:pt x="66675" y="75785"/>
                </a:lnTo>
                <a:cubicBezTo>
                  <a:pt x="66675" y="73611"/>
                  <a:pt x="68465" y="71438"/>
                  <a:pt x="70972" y="71438"/>
                </a:cubicBezTo>
                <a:close/>
                <a:moveTo>
                  <a:pt x="42417" y="43601"/>
                </a:moveTo>
                <a:lnTo>
                  <a:pt x="42417" y="67822"/>
                </a:lnTo>
                <a:cubicBezTo>
                  <a:pt x="42417" y="70353"/>
                  <a:pt x="40253" y="72160"/>
                  <a:pt x="38090" y="72160"/>
                </a:cubicBezTo>
                <a:lnTo>
                  <a:pt x="30878" y="72160"/>
                </a:lnTo>
                <a:lnTo>
                  <a:pt x="30878" y="98551"/>
                </a:lnTo>
                <a:lnTo>
                  <a:pt x="38090" y="98551"/>
                </a:lnTo>
                <a:cubicBezTo>
                  <a:pt x="40253" y="98551"/>
                  <a:pt x="42417" y="100359"/>
                  <a:pt x="42417" y="102528"/>
                </a:cubicBezTo>
                <a:lnTo>
                  <a:pt x="42417" y="149163"/>
                </a:lnTo>
                <a:cubicBezTo>
                  <a:pt x="42417" y="151693"/>
                  <a:pt x="40253" y="153501"/>
                  <a:pt x="38090" y="153501"/>
                </a:cubicBezTo>
                <a:lnTo>
                  <a:pt x="30878" y="153501"/>
                </a:lnTo>
                <a:lnTo>
                  <a:pt x="30878" y="179530"/>
                </a:lnTo>
                <a:lnTo>
                  <a:pt x="38090" y="179530"/>
                </a:lnTo>
                <a:cubicBezTo>
                  <a:pt x="40253" y="179530"/>
                  <a:pt x="42417" y="181337"/>
                  <a:pt x="42417" y="183868"/>
                </a:cubicBezTo>
                <a:lnTo>
                  <a:pt x="42417" y="208450"/>
                </a:lnTo>
                <a:lnTo>
                  <a:pt x="241811" y="208450"/>
                </a:lnTo>
                <a:lnTo>
                  <a:pt x="241811" y="43601"/>
                </a:lnTo>
                <a:lnTo>
                  <a:pt x="42417" y="43601"/>
                </a:lnTo>
                <a:close/>
                <a:moveTo>
                  <a:pt x="38090" y="34925"/>
                </a:moveTo>
                <a:lnTo>
                  <a:pt x="246138" y="34925"/>
                </a:lnTo>
                <a:cubicBezTo>
                  <a:pt x="248301" y="34925"/>
                  <a:pt x="250465" y="36732"/>
                  <a:pt x="250465" y="38901"/>
                </a:cubicBezTo>
                <a:lnTo>
                  <a:pt x="250465" y="212789"/>
                </a:lnTo>
                <a:cubicBezTo>
                  <a:pt x="250465" y="215319"/>
                  <a:pt x="248301" y="217127"/>
                  <a:pt x="246138" y="217127"/>
                </a:cubicBezTo>
                <a:lnTo>
                  <a:pt x="38090" y="217127"/>
                </a:lnTo>
                <a:cubicBezTo>
                  <a:pt x="35566" y="217127"/>
                  <a:pt x="33763" y="215319"/>
                  <a:pt x="33763" y="212789"/>
                </a:cubicBezTo>
                <a:lnTo>
                  <a:pt x="33763" y="188206"/>
                </a:lnTo>
                <a:lnTo>
                  <a:pt x="26552" y="188206"/>
                </a:lnTo>
                <a:cubicBezTo>
                  <a:pt x="24028" y="188206"/>
                  <a:pt x="22225" y="186037"/>
                  <a:pt x="22225" y="183868"/>
                </a:cubicBezTo>
                <a:lnTo>
                  <a:pt x="22225" y="149163"/>
                </a:lnTo>
                <a:cubicBezTo>
                  <a:pt x="22225" y="146632"/>
                  <a:pt x="24028" y="144825"/>
                  <a:pt x="26552" y="144825"/>
                </a:cubicBezTo>
                <a:lnTo>
                  <a:pt x="33763" y="144825"/>
                </a:lnTo>
                <a:lnTo>
                  <a:pt x="33763" y="107227"/>
                </a:lnTo>
                <a:lnTo>
                  <a:pt x="26552" y="107227"/>
                </a:lnTo>
                <a:cubicBezTo>
                  <a:pt x="24028" y="107227"/>
                  <a:pt x="22225" y="105058"/>
                  <a:pt x="22225" y="102528"/>
                </a:cubicBezTo>
                <a:lnTo>
                  <a:pt x="22225" y="67822"/>
                </a:lnTo>
                <a:cubicBezTo>
                  <a:pt x="22225" y="65653"/>
                  <a:pt x="24028" y="63484"/>
                  <a:pt x="26552" y="63484"/>
                </a:cubicBezTo>
                <a:lnTo>
                  <a:pt x="33763" y="63484"/>
                </a:lnTo>
                <a:lnTo>
                  <a:pt x="33763" y="38901"/>
                </a:lnTo>
                <a:cubicBezTo>
                  <a:pt x="33763" y="36732"/>
                  <a:pt x="35566" y="34925"/>
                  <a:pt x="38090" y="34925"/>
                </a:cubicBezTo>
                <a:close/>
                <a:moveTo>
                  <a:pt x="27351" y="8637"/>
                </a:moveTo>
                <a:cubicBezTo>
                  <a:pt x="16914" y="8637"/>
                  <a:pt x="8637" y="17274"/>
                  <a:pt x="8637" y="27711"/>
                </a:cubicBezTo>
                <a:lnTo>
                  <a:pt x="8637" y="276753"/>
                </a:lnTo>
                <a:lnTo>
                  <a:pt x="59021" y="276753"/>
                </a:lnTo>
                <a:lnTo>
                  <a:pt x="75216" y="244723"/>
                </a:lnTo>
                <a:cubicBezTo>
                  <a:pt x="75936" y="243284"/>
                  <a:pt x="77375" y="242204"/>
                  <a:pt x="79175" y="242204"/>
                </a:cubicBezTo>
                <a:lnTo>
                  <a:pt x="205855" y="242204"/>
                </a:lnTo>
                <a:cubicBezTo>
                  <a:pt x="207655" y="242204"/>
                  <a:pt x="209094" y="243284"/>
                  <a:pt x="209814" y="244723"/>
                </a:cubicBezTo>
                <a:lnTo>
                  <a:pt x="226009" y="276753"/>
                </a:lnTo>
                <a:lnTo>
                  <a:pt x="276393" y="276753"/>
                </a:lnTo>
                <a:lnTo>
                  <a:pt x="276393" y="27711"/>
                </a:lnTo>
                <a:cubicBezTo>
                  <a:pt x="276393" y="17274"/>
                  <a:pt x="268116" y="8637"/>
                  <a:pt x="258039" y="8637"/>
                </a:cubicBezTo>
                <a:lnTo>
                  <a:pt x="27351" y="8637"/>
                </a:lnTo>
                <a:close/>
                <a:moveTo>
                  <a:pt x="27351" y="0"/>
                </a:moveTo>
                <a:lnTo>
                  <a:pt x="258039" y="0"/>
                </a:lnTo>
                <a:cubicBezTo>
                  <a:pt x="273154" y="0"/>
                  <a:pt x="285390" y="12236"/>
                  <a:pt x="285390" y="27711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223490" y="285390"/>
                </a:lnTo>
                <a:cubicBezTo>
                  <a:pt x="221690" y="285390"/>
                  <a:pt x="220251" y="284671"/>
                  <a:pt x="219531" y="283231"/>
                </a:cubicBezTo>
                <a:lnTo>
                  <a:pt x="203336" y="250841"/>
                </a:lnTo>
                <a:lnTo>
                  <a:pt x="82054" y="250841"/>
                </a:lnTo>
                <a:lnTo>
                  <a:pt x="65499" y="283231"/>
                </a:lnTo>
                <a:cubicBezTo>
                  <a:pt x="65139" y="284671"/>
                  <a:pt x="63700" y="285390"/>
                  <a:pt x="61900" y="285390"/>
                </a:cubicBezTo>
                <a:lnTo>
                  <a:pt x="4318" y="285390"/>
                </a:lnTo>
                <a:cubicBezTo>
                  <a:pt x="1799" y="285390"/>
                  <a:pt x="0" y="283591"/>
                  <a:pt x="0" y="281072"/>
                </a:cubicBezTo>
                <a:lnTo>
                  <a:pt x="0" y="27711"/>
                </a:lnTo>
                <a:cubicBezTo>
                  <a:pt x="0" y="12236"/>
                  <a:pt x="12236" y="0"/>
                  <a:pt x="273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1002">
            <a:extLst>
              <a:ext uri="{FF2B5EF4-FFF2-40B4-BE49-F238E27FC236}">
                <a16:creationId xmlns:a16="http://schemas.microsoft.com/office/drawing/2014/main" id="{70BE6BAE-5306-2040-AD70-46A40B8621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7391955" y="8902584"/>
            <a:ext cx="568978" cy="616964"/>
          </a:xfrm>
          <a:custGeom>
            <a:avLst/>
            <a:gdLst>
              <a:gd name="T0" fmla="*/ 176799 w 263164"/>
              <a:gd name="T1" fmla="*/ 265032 h 285391"/>
              <a:gd name="T2" fmla="*/ 169137 w 263164"/>
              <a:gd name="T3" fmla="*/ 267868 h 285391"/>
              <a:gd name="T4" fmla="*/ 87729 w 263164"/>
              <a:gd name="T5" fmla="*/ 261841 h 285391"/>
              <a:gd name="T6" fmla="*/ 93858 w 263164"/>
              <a:gd name="T7" fmla="*/ 267868 h 285391"/>
              <a:gd name="T8" fmla="*/ 86197 w 263164"/>
              <a:gd name="T9" fmla="*/ 265032 h 285391"/>
              <a:gd name="T10" fmla="*/ 136893 w 263164"/>
              <a:gd name="T11" fmla="*/ 266258 h 285391"/>
              <a:gd name="T12" fmla="*/ 132295 w 263164"/>
              <a:gd name="T13" fmla="*/ 261663 h 285391"/>
              <a:gd name="T14" fmla="*/ 50817 w 263164"/>
              <a:gd name="T15" fmla="*/ 278159 h 285391"/>
              <a:gd name="T16" fmla="*/ 221054 w 263164"/>
              <a:gd name="T17" fmla="*/ 251789 h 285391"/>
              <a:gd name="T18" fmla="*/ 135870 w 263164"/>
              <a:gd name="T19" fmla="*/ 146360 h 285391"/>
              <a:gd name="T20" fmla="*/ 146048 w 263164"/>
              <a:gd name="T21" fmla="*/ 165254 h 285391"/>
              <a:gd name="T22" fmla="*/ 122057 w 263164"/>
              <a:gd name="T23" fmla="*/ 165981 h 285391"/>
              <a:gd name="T24" fmla="*/ 135870 w 263164"/>
              <a:gd name="T25" fmla="*/ 207401 h 285391"/>
              <a:gd name="T26" fmla="*/ 127145 w 263164"/>
              <a:gd name="T27" fmla="*/ 210307 h 285391"/>
              <a:gd name="T28" fmla="*/ 116968 w 263164"/>
              <a:gd name="T29" fmla="*/ 191414 h 285391"/>
              <a:gd name="T30" fmla="*/ 140959 w 263164"/>
              <a:gd name="T31" fmla="*/ 191050 h 285391"/>
              <a:gd name="T32" fmla="*/ 127145 w 263164"/>
              <a:gd name="T33" fmla="*/ 149631 h 285391"/>
              <a:gd name="T34" fmla="*/ 132126 w 263164"/>
              <a:gd name="T35" fmla="*/ 136693 h 285391"/>
              <a:gd name="T36" fmla="*/ 174510 w 263164"/>
              <a:gd name="T37" fmla="*/ 178334 h 285391"/>
              <a:gd name="T38" fmla="*/ 183205 w 263164"/>
              <a:gd name="T39" fmla="*/ 178334 h 285391"/>
              <a:gd name="T40" fmla="*/ 132126 w 263164"/>
              <a:gd name="T41" fmla="*/ 127640 h 285391"/>
              <a:gd name="T42" fmla="*/ 43558 w 263164"/>
              <a:gd name="T43" fmla="*/ 243481 h 285391"/>
              <a:gd name="T44" fmla="*/ 196009 w 263164"/>
              <a:gd name="T45" fmla="*/ 101872 h 285391"/>
              <a:gd name="T46" fmla="*/ 132125 w 263164"/>
              <a:gd name="T47" fmla="*/ 101872 h 285391"/>
              <a:gd name="T48" fmla="*/ 68238 w 263164"/>
              <a:gd name="T49" fmla="*/ 101872 h 285391"/>
              <a:gd name="T50" fmla="*/ 225046 w 263164"/>
              <a:gd name="T51" fmla="*/ 110179 h 285391"/>
              <a:gd name="T52" fmla="*/ 255900 w 263164"/>
              <a:gd name="T53" fmla="*/ 84170 h 285391"/>
              <a:gd name="T54" fmla="*/ 136480 w 263164"/>
              <a:gd name="T55" fmla="*/ 85615 h 285391"/>
              <a:gd name="T56" fmla="*/ 192016 w 263164"/>
              <a:gd name="T57" fmla="*/ 85615 h 285391"/>
              <a:gd name="T58" fmla="*/ 72594 w 263164"/>
              <a:gd name="T59" fmla="*/ 84170 h 285391"/>
              <a:gd name="T60" fmla="*/ 103086 w 263164"/>
              <a:gd name="T61" fmla="*/ 110179 h 285391"/>
              <a:gd name="T62" fmla="*/ 72594 w 263164"/>
              <a:gd name="T63" fmla="*/ 84170 h 285391"/>
              <a:gd name="T64" fmla="*/ 33395 w 263164"/>
              <a:gd name="T65" fmla="*/ 110179 h 285391"/>
              <a:gd name="T66" fmla="*/ 63884 w 263164"/>
              <a:gd name="T67" fmla="*/ 84170 h 285391"/>
              <a:gd name="T68" fmla="*/ 199275 w 263164"/>
              <a:gd name="T69" fmla="*/ 75500 h 285391"/>
              <a:gd name="T70" fmla="*/ 185120 w 263164"/>
              <a:gd name="T71" fmla="*/ 43711 h 285391"/>
              <a:gd name="T72" fmla="*/ 189475 w 263164"/>
              <a:gd name="T73" fmla="*/ 75500 h 285391"/>
              <a:gd name="T74" fmla="*/ 88567 w 263164"/>
              <a:gd name="T75" fmla="*/ 43711 h 285391"/>
              <a:gd name="T76" fmla="*/ 127769 w 263164"/>
              <a:gd name="T77" fmla="*/ 43711 h 285391"/>
              <a:gd name="T78" fmla="*/ 13793 w 263164"/>
              <a:gd name="T79" fmla="*/ 75500 h 285391"/>
              <a:gd name="T80" fmla="*/ 41380 w 263164"/>
              <a:gd name="T81" fmla="*/ 43711 h 285391"/>
              <a:gd name="T82" fmla="*/ 132295 w 263164"/>
              <a:gd name="T83" fmla="*/ 26756 h 285391"/>
              <a:gd name="T84" fmla="*/ 50817 w 263164"/>
              <a:gd name="T85" fmla="*/ 9030 h 285391"/>
              <a:gd name="T86" fmla="*/ 221054 w 263164"/>
              <a:gd name="T87" fmla="*/ 35041 h 285391"/>
              <a:gd name="T88" fmla="*/ 50817 w 263164"/>
              <a:gd name="T89" fmla="*/ 9030 h 285391"/>
              <a:gd name="T90" fmla="*/ 229765 w 263164"/>
              <a:gd name="T91" fmla="*/ 16254 h 285391"/>
              <a:gd name="T92" fmla="*/ 264610 w 263164"/>
              <a:gd name="T93" fmla="*/ 79835 h 285391"/>
              <a:gd name="T94" fmla="*/ 229765 w 263164"/>
              <a:gd name="T95" fmla="*/ 118850 h 285391"/>
              <a:gd name="T96" fmla="*/ 50817 w 263164"/>
              <a:gd name="T97" fmla="*/ 286829 h 285391"/>
              <a:gd name="T98" fmla="*/ 33395 w 263164"/>
              <a:gd name="T99" fmla="*/ 118850 h 285391"/>
              <a:gd name="T100" fmla="*/ 1087 w 263164"/>
              <a:gd name="T101" fmla="*/ 76945 h 285391"/>
              <a:gd name="T102" fmla="*/ 50817 w 263164"/>
              <a:gd name="T103" fmla="*/ 0 h 2853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63164" h="285391">
                <a:moveTo>
                  <a:pt x="168212" y="260527"/>
                </a:moveTo>
                <a:cubicBezTo>
                  <a:pt x="169736" y="258763"/>
                  <a:pt x="173165" y="258763"/>
                  <a:pt x="174689" y="260527"/>
                </a:cubicBezTo>
                <a:cubicBezTo>
                  <a:pt x="175451" y="261233"/>
                  <a:pt x="175832" y="262291"/>
                  <a:pt x="175832" y="263702"/>
                </a:cubicBezTo>
                <a:cubicBezTo>
                  <a:pt x="175832" y="264760"/>
                  <a:pt x="175451" y="265819"/>
                  <a:pt x="174689" y="266524"/>
                </a:cubicBezTo>
                <a:cubicBezTo>
                  <a:pt x="173927" y="267583"/>
                  <a:pt x="172403" y="267935"/>
                  <a:pt x="171641" y="267935"/>
                </a:cubicBezTo>
                <a:cubicBezTo>
                  <a:pt x="170117" y="267935"/>
                  <a:pt x="168974" y="267583"/>
                  <a:pt x="168212" y="266524"/>
                </a:cubicBezTo>
                <a:cubicBezTo>
                  <a:pt x="167450" y="265819"/>
                  <a:pt x="166688" y="264760"/>
                  <a:pt x="166688" y="263702"/>
                </a:cubicBezTo>
                <a:cubicBezTo>
                  <a:pt x="166688" y="262291"/>
                  <a:pt x="167450" y="261233"/>
                  <a:pt x="168212" y="260527"/>
                </a:cubicBezTo>
                <a:close/>
                <a:moveTo>
                  <a:pt x="87249" y="260527"/>
                </a:moveTo>
                <a:cubicBezTo>
                  <a:pt x="88773" y="258763"/>
                  <a:pt x="91821" y="258763"/>
                  <a:pt x="93345" y="260527"/>
                </a:cubicBezTo>
                <a:cubicBezTo>
                  <a:pt x="94488" y="261233"/>
                  <a:pt x="94869" y="262291"/>
                  <a:pt x="94869" y="263702"/>
                </a:cubicBezTo>
                <a:cubicBezTo>
                  <a:pt x="94869" y="264760"/>
                  <a:pt x="94488" y="265819"/>
                  <a:pt x="93345" y="266524"/>
                </a:cubicBezTo>
                <a:cubicBezTo>
                  <a:pt x="92583" y="267583"/>
                  <a:pt x="91440" y="267935"/>
                  <a:pt x="90297" y="267935"/>
                </a:cubicBezTo>
                <a:cubicBezTo>
                  <a:pt x="89154" y="267935"/>
                  <a:pt x="88011" y="267583"/>
                  <a:pt x="87249" y="266524"/>
                </a:cubicBezTo>
                <a:cubicBezTo>
                  <a:pt x="86106" y="265819"/>
                  <a:pt x="85725" y="264760"/>
                  <a:pt x="85725" y="263702"/>
                </a:cubicBezTo>
                <a:cubicBezTo>
                  <a:pt x="85725" y="262291"/>
                  <a:pt x="86106" y="261233"/>
                  <a:pt x="87249" y="260527"/>
                </a:cubicBezTo>
                <a:close/>
                <a:moveTo>
                  <a:pt x="131572" y="260350"/>
                </a:moveTo>
                <a:cubicBezTo>
                  <a:pt x="134239" y="260350"/>
                  <a:pt x="136144" y="262255"/>
                  <a:pt x="136144" y="264922"/>
                </a:cubicBezTo>
                <a:cubicBezTo>
                  <a:pt x="136144" y="267208"/>
                  <a:pt x="134239" y="269494"/>
                  <a:pt x="131572" y="269494"/>
                </a:cubicBezTo>
                <a:cubicBezTo>
                  <a:pt x="129286" y="269494"/>
                  <a:pt x="127000" y="267208"/>
                  <a:pt x="127000" y="264922"/>
                </a:cubicBezTo>
                <a:cubicBezTo>
                  <a:pt x="127000" y="262255"/>
                  <a:pt x="129286" y="260350"/>
                  <a:pt x="131572" y="260350"/>
                </a:cubicBezTo>
                <a:close/>
                <a:moveTo>
                  <a:pt x="43319" y="250526"/>
                </a:moveTo>
                <a:lnTo>
                  <a:pt x="43319" y="269576"/>
                </a:lnTo>
                <a:cubicBezTo>
                  <a:pt x="43319" y="273529"/>
                  <a:pt x="46568" y="276764"/>
                  <a:pt x="50539" y="276764"/>
                </a:cubicBezTo>
                <a:lnTo>
                  <a:pt x="212625" y="276764"/>
                </a:lnTo>
                <a:cubicBezTo>
                  <a:pt x="216596" y="276764"/>
                  <a:pt x="219845" y="273529"/>
                  <a:pt x="219845" y="269576"/>
                </a:cubicBezTo>
                <a:lnTo>
                  <a:pt x="219845" y="250526"/>
                </a:lnTo>
                <a:lnTo>
                  <a:pt x="43319" y="250526"/>
                </a:lnTo>
                <a:close/>
                <a:moveTo>
                  <a:pt x="130788" y="141288"/>
                </a:moveTo>
                <a:cubicBezTo>
                  <a:pt x="133319" y="141288"/>
                  <a:pt x="135127" y="143457"/>
                  <a:pt x="135127" y="145626"/>
                </a:cubicBezTo>
                <a:lnTo>
                  <a:pt x="135127" y="148880"/>
                </a:lnTo>
                <a:cubicBezTo>
                  <a:pt x="140911" y="149964"/>
                  <a:pt x="145610" y="153580"/>
                  <a:pt x="147779" y="159002"/>
                </a:cubicBezTo>
                <a:cubicBezTo>
                  <a:pt x="148864" y="161171"/>
                  <a:pt x="147779" y="163702"/>
                  <a:pt x="145249" y="164425"/>
                </a:cubicBezTo>
                <a:cubicBezTo>
                  <a:pt x="143080" y="165509"/>
                  <a:pt x="140549" y="164425"/>
                  <a:pt x="139826" y="162256"/>
                </a:cubicBezTo>
                <a:cubicBezTo>
                  <a:pt x="138380" y="159002"/>
                  <a:pt x="134765" y="156833"/>
                  <a:pt x="130788" y="156833"/>
                </a:cubicBezTo>
                <a:cubicBezTo>
                  <a:pt x="125727" y="156833"/>
                  <a:pt x="121389" y="160448"/>
                  <a:pt x="121389" y="165148"/>
                </a:cubicBezTo>
                <a:cubicBezTo>
                  <a:pt x="121389" y="170571"/>
                  <a:pt x="124643" y="173101"/>
                  <a:pt x="130788" y="173101"/>
                </a:cubicBezTo>
                <a:cubicBezTo>
                  <a:pt x="141995" y="173101"/>
                  <a:pt x="148864" y="179970"/>
                  <a:pt x="148864" y="190092"/>
                </a:cubicBezTo>
                <a:cubicBezTo>
                  <a:pt x="148864" y="198045"/>
                  <a:pt x="143080" y="204552"/>
                  <a:pt x="135127" y="206360"/>
                </a:cubicBezTo>
                <a:lnTo>
                  <a:pt x="135127" y="209252"/>
                </a:lnTo>
                <a:cubicBezTo>
                  <a:pt x="135127" y="211783"/>
                  <a:pt x="133319" y="213952"/>
                  <a:pt x="130788" y="213952"/>
                </a:cubicBezTo>
                <a:cubicBezTo>
                  <a:pt x="128619" y="213952"/>
                  <a:pt x="126450" y="211783"/>
                  <a:pt x="126450" y="209252"/>
                </a:cubicBezTo>
                <a:lnTo>
                  <a:pt x="126450" y="206360"/>
                </a:lnTo>
                <a:cubicBezTo>
                  <a:pt x="121028" y="205276"/>
                  <a:pt x="116328" y="201660"/>
                  <a:pt x="114159" y="196238"/>
                </a:cubicBezTo>
                <a:cubicBezTo>
                  <a:pt x="113075" y="194069"/>
                  <a:pt x="114159" y="191538"/>
                  <a:pt x="116328" y="190454"/>
                </a:cubicBezTo>
                <a:cubicBezTo>
                  <a:pt x="118497" y="189731"/>
                  <a:pt x="121028" y="190815"/>
                  <a:pt x="122112" y="192623"/>
                </a:cubicBezTo>
                <a:cubicBezTo>
                  <a:pt x="123558" y="195876"/>
                  <a:pt x="127173" y="198407"/>
                  <a:pt x="130788" y="198407"/>
                </a:cubicBezTo>
                <a:cubicBezTo>
                  <a:pt x="136211" y="198407"/>
                  <a:pt x="140188" y="194430"/>
                  <a:pt x="140188" y="190092"/>
                </a:cubicBezTo>
                <a:cubicBezTo>
                  <a:pt x="140188" y="184669"/>
                  <a:pt x="136934" y="181777"/>
                  <a:pt x="130788" y="181777"/>
                </a:cubicBezTo>
                <a:cubicBezTo>
                  <a:pt x="117413" y="181777"/>
                  <a:pt x="112713" y="173101"/>
                  <a:pt x="112713" y="165148"/>
                </a:cubicBezTo>
                <a:cubicBezTo>
                  <a:pt x="112713" y="157195"/>
                  <a:pt x="118497" y="150688"/>
                  <a:pt x="126450" y="148880"/>
                </a:cubicBezTo>
                <a:lnTo>
                  <a:pt x="126450" y="145626"/>
                </a:lnTo>
                <a:cubicBezTo>
                  <a:pt x="126450" y="143457"/>
                  <a:pt x="128619" y="141288"/>
                  <a:pt x="130788" y="141288"/>
                </a:cubicBezTo>
                <a:close/>
                <a:moveTo>
                  <a:pt x="131403" y="136007"/>
                </a:moveTo>
                <a:cubicBezTo>
                  <a:pt x="108345" y="136007"/>
                  <a:pt x="89610" y="154382"/>
                  <a:pt x="89610" y="177440"/>
                </a:cubicBezTo>
                <a:cubicBezTo>
                  <a:pt x="89610" y="200498"/>
                  <a:pt x="108345" y="219593"/>
                  <a:pt x="131403" y="219593"/>
                </a:cubicBezTo>
                <a:cubicBezTo>
                  <a:pt x="154461" y="219593"/>
                  <a:pt x="173556" y="200498"/>
                  <a:pt x="173556" y="177440"/>
                </a:cubicBezTo>
                <a:cubicBezTo>
                  <a:pt x="173556" y="154382"/>
                  <a:pt x="154461" y="136007"/>
                  <a:pt x="131403" y="136007"/>
                </a:cubicBezTo>
                <a:close/>
                <a:moveTo>
                  <a:pt x="131403" y="127000"/>
                </a:moveTo>
                <a:cubicBezTo>
                  <a:pt x="159505" y="127000"/>
                  <a:pt x="182203" y="149698"/>
                  <a:pt x="182203" y="177440"/>
                </a:cubicBezTo>
                <a:cubicBezTo>
                  <a:pt x="182203" y="205542"/>
                  <a:pt x="159505" y="228240"/>
                  <a:pt x="131403" y="228240"/>
                </a:cubicBezTo>
                <a:cubicBezTo>
                  <a:pt x="103661" y="228240"/>
                  <a:pt x="80963" y="205542"/>
                  <a:pt x="80963" y="177440"/>
                </a:cubicBezTo>
                <a:cubicBezTo>
                  <a:pt x="80963" y="149698"/>
                  <a:pt x="103661" y="127000"/>
                  <a:pt x="131403" y="127000"/>
                </a:cubicBezTo>
                <a:close/>
                <a:moveTo>
                  <a:pt x="67866" y="101360"/>
                </a:moveTo>
                <a:cubicBezTo>
                  <a:pt x="62813" y="110346"/>
                  <a:pt x="53788" y="116816"/>
                  <a:pt x="43319" y="117894"/>
                </a:cubicBezTo>
                <a:lnTo>
                  <a:pt x="43319" y="242259"/>
                </a:lnTo>
                <a:lnTo>
                  <a:pt x="219845" y="242259"/>
                </a:lnTo>
                <a:lnTo>
                  <a:pt x="219845" y="117894"/>
                </a:lnTo>
                <a:cubicBezTo>
                  <a:pt x="209015" y="116816"/>
                  <a:pt x="199990" y="110346"/>
                  <a:pt x="194937" y="101360"/>
                </a:cubicBezTo>
                <a:cubicBezTo>
                  <a:pt x="189522" y="111784"/>
                  <a:pt x="178692" y="118254"/>
                  <a:pt x="166418" y="118254"/>
                </a:cubicBezTo>
                <a:lnTo>
                  <a:pt x="160281" y="118254"/>
                </a:lnTo>
                <a:cubicBezTo>
                  <a:pt x="148007" y="118254"/>
                  <a:pt x="137178" y="111784"/>
                  <a:pt x="131402" y="101360"/>
                </a:cubicBezTo>
                <a:cubicBezTo>
                  <a:pt x="125626" y="111784"/>
                  <a:pt x="114796" y="118254"/>
                  <a:pt x="102522" y="118254"/>
                </a:cubicBezTo>
                <a:lnTo>
                  <a:pt x="96746" y="118254"/>
                </a:lnTo>
                <a:cubicBezTo>
                  <a:pt x="84473" y="118254"/>
                  <a:pt x="73642" y="111784"/>
                  <a:pt x="67866" y="101360"/>
                </a:cubicBezTo>
                <a:close/>
                <a:moveTo>
                  <a:pt x="199629" y="83748"/>
                </a:moveTo>
                <a:lnTo>
                  <a:pt x="199629" y="85186"/>
                </a:lnTo>
                <a:cubicBezTo>
                  <a:pt x="199629" y="98844"/>
                  <a:pt x="210459" y="109627"/>
                  <a:pt x="223816" y="109627"/>
                </a:cubicBezTo>
                <a:lnTo>
                  <a:pt x="229953" y="109627"/>
                </a:lnTo>
                <a:cubicBezTo>
                  <a:pt x="243310" y="109627"/>
                  <a:pt x="254500" y="98844"/>
                  <a:pt x="254500" y="85186"/>
                </a:cubicBezTo>
                <a:lnTo>
                  <a:pt x="254500" y="83748"/>
                </a:lnTo>
                <a:lnTo>
                  <a:pt x="199629" y="83748"/>
                </a:lnTo>
                <a:close/>
                <a:moveTo>
                  <a:pt x="135734" y="83748"/>
                </a:moveTo>
                <a:lnTo>
                  <a:pt x="135734" y="85186"/>
                </a:lnTo>
                <a:cubicBezTo>
                  <a:pt x="135734" y="98844"/>
                  <a:pt x="146924" y="109627"/>
                  <a:pt x="160281" y="109627"/>
                </a:cubicBezTo>
                <a:lnTo>
                  <a:pt x="166418" y="109627"/>
                </a:lnTo>
                <a:cubicBezTo>
                  <a:pt x="179775" y="109627"/>
                  <a:pt x="190966" y="98844"/>
                  <a:pt x="190966" y="85186"/>
                </a:cubicBezTo>
                <a:lnTo>
                  <a:pt x="190966" y="83748"/>
                </a:lnTo>
                <a:lnTo>
                  <a:pt x="135734" y="83748"/>
                </a:lnTo>
                <a:close/>
                <a:moveTo>
                  <a:pt x="72198" y="83748"/>
                </a:moveTo>
                <a:lnTo>
                  <a:pt x="72198" y="85186"/>
                </a:lnTo>
                <a:cubicBezTo>
                  <a:pt x="72198" y="98844"/>
                  <a:pt x="83029" y="109627"/>
                  <a:pt x="96746" y="109627"/>
                </a:cubicBezTo>
                <a:lnTo>
                  <a:pt x="102522" y="109627"/>
                </a:lnTo>
                <a:cubicBezTo>
                  <a:pt x="115879" y="109627"/>
                  <a:pt x="127070" y="98844"/>
                  <a:pt x="127070" y="85186"/>
                </a:cubicBezTo>
                <a:lnTo>
                  <a:pt x="127070" y="83748"/>
                </a:lnTo>
                <a:lnTo>
                  <a:pt x="72198" y="83748"/>
                </a:lnTo>
                <a:close/>
                <a:moveTo>
                  <a:pt x="8664" y="83748"/>
                </a:moveTo>
                <a:lnTo>
                  <a:pt x="8664" y="85186"/>
                </a:lnTo>
                <a:cubicBezTo>
                  <a:pt x="8664" y="98844"/>
                  <a:pt x="19493" y="109627"/>
                  <a:pt x="33211" y="109627"/>
                </a:cubicBezTo>
                <a:lnTo>
                  <a:pt x="38626" y="109627"/>
                </a:lnTo>
                <a:cubicBezTo>
                  <a:pt x="52344" y="109627"/>
                  <a:pt x="63535" y="98844"/>
                  <a:pt x="63535" y="85186"/>
                </a:cubicBezTo>
                <a:lnTo>
                  <a:pt x="63535" y="83748"/>
                </a:lnTo>
                <a:lnTo>
                  <a:pt x="8664" y="83748"/>
                </a:lnTo>
                <a:close/>
                <a:moveTo>
                  <a:pt x="184107" y="43491"/>
                </a:moveTo>
                <a:lnTo>
                  <a:pt x="198185" y="75121"/>
                </a:lnTo>
                <a:lnTo>
                  <a:pt x="249447" y="75121"/>
                </a:lnTo>
                <a:lnTo>
                  <a:pt x="222011" y="43491"/>
                </a:lnTo>
                <a:lnTo>
                  <a:pt x="184107" y="43491"/>
                </a:lnTo>
                <a:close/>
                <a:moveTo>
                  <a:pt x="135734" y="43491"/>
                </a:moveTo>
                <a:lnTo>
                  <a:pt x="135734" y="75121"/>
                </a:lnTo>
                <a:lnTo>
                  <a:pt x="188439" y="75121"/>
                </a:lnTo>
                <a:lnTo>
                  <a:pt x="175082" y="43491"/>
                </a:lnTo>
                <a:lnTo>
                  <a:pt x="135734" y="43491"/>
                </a:lnTo>
                <a:close/>
                <a:moveTo>
                  <a:pt x="88083" y="43491"/>
                </a:moveTo>
                <a:lnTo>
                  <a:pt x="74364" y="75121"/>
                </a:lnTo>
                <a:lnTo>
                  <a:pt x="127070" y="75121"/>
                </a:lnTo>
                <a:lnTo>
                  <a:pt x="127070" y="43491"/>
                </a:lnTo>
                <a:lnTo>
                  <a:pt x="88083" y="43491"/>
                </a:lnTo>
                <a:close/>
                <a:moveTo>
                  <a:pt x="41153" y="43491"/>
                </a:moveTo>
                <a:lnTo>
                  <a:pt x="13717" y="75121"/>
                </a:lnTo>
                <a:lnTo>
                  <a:pt x="64979" y="75121"/>
                </a:lnTo>
                <a:lnTo>
                  <a:pt x="78696" y="43491"/>
                </a:lnTo>
                <a:lnTo>
                  <a:pt x="41153" y="43491"/>
                </a:lnTo>
                <a:close/>
                <a:moveTo>
                  <a:pt x="131572" y="17463"/>
                </a:moveTo>
                <a:cubicBezTo>
                  <a:pt x="134239" y="17463"/>
                  <a:pt x="136144" y="19661"/>
                  <a:pt x="136144" y="22225"/>
                </a:cubicBezTo>
                <a:cubicBezTo>
                  <a:pt x="136144" y="24423"/>
                  <a:pt x="134239" y="26621"/>
                  <a:pt x="131572" y="26621"/>
                </a:cubicBezTo>
                <a:cubicBezTo>
                  <a:pt x="129286" y="26621"/>
                  <a:pt x="127000" y="24423"/>
                  <a:pt x="127000" y="22225"/>
                </a:cubicBezTo>
                <a:cubicBezTo>
                  <a:pt x="127000" y="19661"/>
                  <a:pt x="129286" y="17463"/>
                  <a:pt x="131572" y="17463"/>
                </a:cubicBezTo>
                <a:close/>
                <a:moveTo>
                  <a:pt x="50539" y="8986"/>
                </a:moveTo>
                <a:cubicBezTo>
                  <a:pt x="46568" y="8986"/>
                  <a:pt x="43319" y="12221"/>
                  <a:pt x="43319" y="16174"/>
                </a:cubicBezTo>
                <a:lnTo>
                  <a:pt x="43319" y="34865"/>
                </a:lnTo>
                <a:lnTo>
                  <a:pt x="219845" y="34865"/>
                </a:lnTo>
                <a:lnTo>
                  <a:pt x="219845" y="16174"/>
                </a:lnTo>
                <a:cubicBezTo>
                  <a:pt x="219845" y="12221"/>
                  <a:pt x="216596" y="8986"/>
                  <a:pt x="212625" y="8986"/>
                </a:cubicBezTo>
                <a:lnTo>
                  <a:pt x="50539" y="8986"/>
                </a:lnTo>
                <a:close/>
                <a:moveTo>
                  <a:pt x="50539" y="0"/>
                </a:moveTo>
                <a:lnTo>
                  <a:pt x="212625" y="0"/>
                </a:lnTo>
                <a:cubicBezTo>
                  <a:pt x="221289" y="0"/>
                  <a:pt x="228509" y="7188"/>
                  <a:pt x="228509" y="16174"/>
                </a:cubicBezTo>
                <a:lnTo>
                  <a:pt x="228509" y="37381"/>
                </a:lnTo>
                <a:lnTo>
                  <a:pt x="262081" y="76559"/>
                </a:lnTo>
                <a:cubicBezTo>
                  <a:pt x="262803" y="77278"/>
                  <a:pt x="263164" y="78356"/>
                  <a:pt x="263164" y="79435"/>
                </a:cubicBezTo>
                <a:lnTo>
                  <a:pt x="263164" y="85186"/>
                </a:lnTo>
                <a:cubicBezTo>
                  <a:pt x="263164" y="103517"/>
                  <a:pt x="248003" y="118254"/>
                  <a:pt x="229953" y="118254"/>
                </a:cubicBezTo>
                <a:lnTo>
                  <a:pt x="228509" y="118254"/>
                </a:lnTo>
                <a:lnTo>
                  <a:pt x="228509" y="269576"/>
                </a:lnTo>
                <a:cubicBezTo>
                  <a:pt x="228509" y="278202"/>
                  <a:pt x="221289" y="285391"/>
                  <a:pt x="212625" y="285391"/>
                </a:cubicBezTo>
                <a:lnTo>
                  <a:pt x="50539" y="285391"/>
                </a:lnTo>
                <a:cubicBezTo>
                  <a:pt x="41875" y="285391"/>
                  <a:pt x="34655" y="278202"/>
                  <a:pt x="34655" y="269576"/>
                </a:cubicBezTo>
                <a:lnTo>
                  <a:pt x="34655" y="118254"/>
                </a:lnTo>
                <a:lnTo>
                  <a:pt x="33211" y="118254"/>
                </a:lnTo>
                <a:cubicBezTo>
                  <a:pt x="14800" y="118254"/>
                  <a:pt x="0" y="103517"/>
                  <a:pt x="0" y="85186"/>
                </a:cubicBezTo>
                <a:lnTo>
                  <a:pt x="0" y="79435"/>
                </a:lnTo>
                <a:cubicBezTo>
                  <a:pt x="0" y="78356"/>
                  <a:pt x="361" y="77278"/>
                  <a:pt x="1083" y="76559"/>
                </a:cubicBezTo>
                <a:lnTo>
                  <a:pt x="34655" y="37381"/>
                </a:lnTo>
                <a:lnTo>
                  <a:pt x="34655" y="16174"/>
                </a:lnTo>
                <a:cubicBezTo>
                  <a:pt x="34655" y="7188"/>
                  <a:pt x="41875" y="0"/>
                  <a:pt x="50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1011">
            <a:extLst>
              <a:ext uri="{FF2B5EF4-FFF2-40B4-BE49-F238E27FC236}">
                <a16:creationId xmlns:a16="http://schemas.microsoft.com/office/drawing/2014/main" id="{9100D9BF-ED58-544E-A6B2-6DBC6DC222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8377102" y="10648774"/>
            <a:ext cx="616964" cy="592970"/>
          </a:xfrm>
          <a:custGeom>
            <a:avLst/>
            <a:gdLst>
              <a:gd name="T0" fmla="*/ 212764 w 285390"/>
              <a:gd name="T1" fmla="*/ 251762 h 274277"/>
              <a:gd name="T2" fmla="*/ 149610 w 285390"/>
              <a:gd name="T3" fmla="*/ 242570 h 274277"/>
              <a:gd name="T4" fmla="*/ 149610 w 285390"/>
              <a:gd name="T5" fmla="*/ 251762 h 274277"/>
              <a:gd name="T6" fmla="*/ 124147 w 285390"/>
              <a:gd name="T7" fmla="*/ 242570 h 274277"/>
              <a:gd name="T8" fmla="*/ 100517 w 285390"/>
              <a:gd name="T9" fmla="*/ 247166 h 274277"/>
              <a:gd name="T10" fmla="*/ 85790 w 285390"/>
              <a:gd name="T11" fmla="*/ 247166 h 274277"/>
              <a:gd name="T12" fmla="*/ 61858 w 285390"/>
              <a:gd name="T13" fmla="*/ 242570 h 274277"/>
              <a:gd name="T14" fmla="*/ 247437 w 285390"/>
              <a:gd name="T15" fmla="*/ 251787 h 274277"/>
              <a:gd name="T16" fmla="*/ 243139 w 285390"/>
              <a:gd name="T17" fmla="*/ 243189 h 274277"/>
              <a:gd name="T18" fmla="*/ 30934 w 285390"/>
              <a:gd name="T19" fmla="*/ 238889 h 274277"/>
              <a:gd name="T20" fmla="*/ 35230 w 285390"/>
              <a:gd name="T21" fmla="*/ 251787 h 274277"/>
              <a:gd name="T22" fmla="*/ 26635 w 285390"/>
              <a:gd name="T23" fmla="*/ 234590 h 274277"/>
              <a:gd name="T24" fmla="*/ 26933 w 285390"/>
              <a:gd name="T25" fmla="*/ 218274 h 274277"/>
              <a:gd name="T26" fmla="*/ 224968 w 285390"/>
              <a:gd name="T27" fmla="*/ 173127 h 274277"/>
              <a:gd name="T28" fmla="*/ 224968 w 285390"/>
              <a:gd name="T29" fmla="*/ 173127 h 274277"/>
              <a:gd name="T30" fmla="*/ 205822 w 285390"/>
              <a:gd name="T31" fmla="*/ 183340 h 274277"/>
              <a:gd name="T32" fmla="*/ 224620 w 285390"/>
              <a:gd name="T33" fmla="*/ 214570 h 274277"/>
              <a:gd name="T34" fmla="*/ 26933 w 285390"/>
              <a:gd name="T35" fmla="*/ 148414 h 274277"/>
              <a:gd name="T36" fmla="*/ 22337 w 285390"/>
              <a:gd name="T37" fmla="*/ 171203 h 274277"/>
              <a:gd name="T38" fmla="*/ 247437 w 285390"/>
              <a:gd name="T39" fmla="*/ 114901 h 274277"/>
              <a:gd name="T40" fmla="*/ 243139 w 285390"/>
              <a:gd name="T41" fmla="*/ 127798 h 274277"/>
              <a:gd name="T42" fmla="*/ 238841 w 285390"/>
              <a:gd name="T43" fmla="*/ 114901 h 274277"/>
              <a:gd name="T44" fmla="*/ 212764 w 285390"/>
              <a:gd name="T45" fmla="*/ 124093 h 274277"/>
              <a:gd name="T46" fmla="*/ 149610 w 285390"/>
              <a:gd name="T47" fmla="*/ 114901 h 274277"/>
              <a:gd name="T48" fmla="*/ 149610 w 285390"/>
              <a:gd name="T49" fmla="*/ 124093 h 274277"/>
              <a:gd name="T50" fmla="*/ 124147 w 285390"/>
              <a:gd name="T51" fmla="*/ 114901 h 274277"/>
              <a:gd name="T52" fmla="*/ 100517 w 285390"/>
              <a:gd name="T53" fmla="*/ 119497 h 274277"/>
              <a:gd name="T54" fmla="*/ 85790 w 285390"/>
              <a:gd name="T55" fmla="*/ 119497 h 274277"/>
              <a:gd name="T56" fmla="*/ 61858 w 285390"/>
              <a:gd name="T57" fmla="*/ 114901 h 274277"/>
              <a:gd name="T58" fmla="*/ 35230 w 285390"/>
              <a:gd name="T59" fmla="*/ 123499 h 274277"/>
              <a:gd name="T60" fmla="*/ 22337 w 285390"/>
              <a:gd name="T61" fmla="*/ 127798 h 274277"/>
              <a:gd name="T62" fmla="*/ 8681 w 285390"/>
              <a:gd name="T63" fmla="*/ 108551 h 274277"/>
              <a:gd name="T64" fmla="*/ 266578 w 285390"/>
              <a:gd name="T65" fmla="*/ 259438 h 274277"/>
              <a:gd name="T66" fmla="*/ 224620 w 285390"/>
              <a:gd name="T67" fmla="*/ 145097 h 274277"/>
              <a:gd name="T68" fmla="*/ 15915 w 285390"/>
              <a:gd name="T69" fmla="*/ 101314 h 274277"/>
              <a:gd name="T70" fmla="*/ 88980 w 285390"/>
              <a:gd name="T71" fmla="*/ 81414 h 274277"/>
              <a:gd name="T72" fmla="*/ 185081 w 285390"/>
              <a:gd name="T73" fmla="*/ 77622 h 274277"/>
              <a:gd name="T74" fmla="*/ 189293 w 285390"/>
              <a:gd name="T75" fmla="*/ 61870 h 274277"/>
              <a:gd name="T76" fmla="*/ 224981 w 285390"/>
              <a:gd name="T77" fmla="*/ 48849 h 274277"/>
              <a:gd name="T78" fmla="*/ 240535 w 285390"/>
              <a:gd name="T79" fmla="*/ 48125 h 274277"/>
              <a:gd name="T80" fmla="*/ 194271 w 285390"/>
              <a:gd name="T81" fmla="*/ 38123 h 274277"/>
              <a:gd name="T82" fmla="*/ 185081 w 285390"/>
              <a:gd name="T83" fmla="*/ 38123 h 274277"/>
              <a:gd name="T84" fmla="*/ 216300 w 285390"/>
              <a:gd name="T85" fmla="*/ 92630 h 274277"/>
              <a:gd name="T86" fmla="*/ 135277 w 285390"/>
              <a:gd name="T87" fmla="*/ 8682 h 274277"/>
              <a:gd name="T88" fmla="*/ 135277 w 285390"/>
              <a:gd name="T89" fmla="*/ 8682 h 274277"/>
              <a:gd name="T90" fmla="*/ 126596 w 285390"/>
              <a:gd name="T91" fmla="*/ 92630 h 274277"/>
              <a:gd name="T92" fmla="*/ 209066 w 285390"/>
              <a:gd name="T93" fmla="*/ 0 h 274277"/>
              <a:gd name="T94" fmla="*/ 245960 w 285390"/>
              <a:gd name="T95" fmla="*/ 41250 h 274277"/>
              <a:gd name="T96" fmla="*/ 275258 w 285390"/>
              <a:gd name="T97" fmla="*/ 108551 h 274277"/>
              <a:gd name="T98" fmla="*/ 286832 w 285390"/>
              <a:gd name="T99" fmla="*/ 218912 h 274277"/>
              <a:gd name="T100" fmla="*/ 259343 w 285390"/>
              <a:gd name="T101" fmla="*/ 275719 h 274277"/>
              <a:gd name="T102" fmla="*/ 0 w 285390"/>
              <a:gd name="T103" fmla="*/ 107827 h 274277"/>
              <a:gd name="T104" fmla="*/ 104895 w 285390"/>
              <a:gd name="T105" fmla="*/ 0 h 2742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74277">
                <a:moveTo>
                  <a:pt x="193118" y="241300"/>
                </a:moveTo>
                <a:lnTo>
                  <a:pt x="211694" y="241300"/>
                </a:lnTo>
                <a:cubicBezTo>
                  <a:pt x="213797" y="241300"/>
                  <a:pt x="215550" y="243586"/>
                  <a:pt x="215550" y="245872"/>
                </a:cubicBezTo>
                <a:cubicBezTo>
                  <a:pt x="215550" y="248539"/>
                  <a:pt x="213797" y="250444"/>
                  <a:pt x="211694" y="250444"/>
                </a:cubicBezTo>
                <a:lnTo>
                  <a:pt x="193118" y="250444"/>
                </a:lnTo>
                <a:cubicBezTo>
                  <a:pt x="190665" y="250444"/>
                  <a:pt x="188912" y="248539"/>
                  <a:pt x="188912" y="245872"/>
                </a:cubicBezTo>
                <a:cubicBezTo>
                  <a:pt x="188912" y="243586"/>
                  <a:pt x="190665" y="241300"/>
                  <a:pt x="193118" y="241300"/>
                </a:cubicBezTo>
                <a:close/>
                <a:moveTo>
                  <a:pt x="148858" y="241300"/>
                </a:moveTo>
                <a:lnTo>
                  <a:pt x="168274" y="241300"/>
                </a:lnTo>
                <a:cubicBezTo>
                  <a:pt x="170472" y="241300"/>
                  <a:pt x="172670" y="243586"/>
                  <a:pt x="172670" y="245872"/>
                </a:cubicBezTo>
                <a:cubicBezTo>
                  <a:pt x="172670" y="248539"/>
                  <a:pt x="170472" y="250444"/>
                  <a:pt x="168274" y="250444"/>
                </a:cubicBezTo>
                <a:lnTo>
                  <a:pt x="148858" y="250444"/>
                </a:lnTo>
                <a:cubicBezTo>
                  <a:pt x="146660" y="250444"/>
                  <a:pt x="144462" y="248539"/>
                  <a:pt x="144462" y="245872"/>
                </a:cubicBezTo>
                <a:cubicBezTo>
                  <a:pt x="144462" y="243586"/>
                  <a:pt x="146660" y="241300"/>
                  <a:pt x="148858" y="241300"/>
                </a:cubicBezTo>
                <a:close/>
                <a:moveTo>
                  <a:pt x="104714" y="241300"/>
                </a:moveTo>
                <a:lnTo>
                  <a:pt x="123523" y="241300"/>
                </a:lnTo>
                <a:cubicBezTo>
                  <a:pt x="126055" y="241300"/>
                  <a:pt x="128225" y="243586"/>
                  <a:pt x="128225" y="245872"/>
                </a:cubicBezTo>
                <a:cubicBezTo>
                  <a:pt x="128225" y="248539"/>
                  <a:pt x="126055" y="250444"/>
                  <a:pt x="123523" y="250444"/>
                </a:cubicBezTo>
                <a:lnTo>
                  <a:pt x="104714" y="250444"/>
                </a:lnTo>
                <a:cubicBezTo>
                  <a:pt x="102182" y="250444"/>
                  <a:pt x="100012" y="248539"/>
                  <a:pt x="100012" y="245872"/>
                </a:cubicBezTo>
                <a:cubicBezTo>
                  <a:pt x="100012" y="243586"/>
                  <a:pt x="102182" y="241300"/>
                  <a:pt x="104714" y="241300"/>
                </a:cubicBezTo>
                <a:close/>
                <a:moveTo>
                  <a:pt x="61546" y="241300"/>
                </a:moveTo>
                <a:lnTo>
                  <a:pt x="80596" y="241300"/>
                </a:lnTo>
                <a:cubicBezTo>
                  <a:pt x="83160" y="241300"/>
                  <a:pt x="85358" y="243586"/>
                  <a:pt x="85358" y="245872"/>
                </a:cubicBezTo>
                <a:cubicBezTo>
                  <a:pt x="85358" y="248539"/>
                  <a:pt x="83160" y="250444"/>
                  <a:pt x="80596" y="250444"/>
                </a:cubicBezTo>
                <a:lnTo>
                  <a:pt x="61546" y="250444"/>
                </a:lnTo>
                <a:cubicBezTo>
                  <a:pt x="58981" y="250444"/>
                  <a:pt x="57150" y="248539"/>
                  <a:pt x="57150" y="245872"/>
                </a:cubicBezTo>
                <a:cubicBezTo>
                  <a:pt x="57150" y="243586"/>
                  <a:pt x="58981" y="241300"/>
                  <a:pt x="61546" y="241300"/>
                </a:cubicBezTo>
                <a:close/>
                <a:moveTo>
                  <a:pt x="246192" y="233362"/>
                </a:moveTo>
                <a:cubicBezTo>
                  <a:pt x="248331" y="233362"/>
                  <a:pt x="250469" y="235144"/>
                  <a:pt x="250469" y="237639"/>
                </a:cubicBezTo>
                <a:lnTo>
                  <a:pt x="250469" y="246192"/>
                </a:lnTo>
                <a:cubicBezTo>
                  <a:pt x="250469" y="248687"/>
                  <a:pt x="248331" y="250469"/>
                  <a:pt x="246192" y="250469"/>
                </a:cubicBezTo>
                <a:lnTo>
                  <a:pt x="237639" y="250469"/>
                </a:lnTo>
                <a:cubicBezTo>
                  <a:pt x="235144" y="250469"/>
                  <a:pt x="233362" y="248687"/>
                  <a:pt x="233362" y="246192"/>
                </a:cubicBezTo>
                <a:cubicBezTo>
                  <a:pt x="233362" y="244054"/>
                  <a:pt x="235144" y="241916"/>
                  <a:pt x="237639" y="241916"/>
                </a:cubicBezTo>
                <a:lnTo>
                  <a:pt x="241916" y="241916"/>
                </a:lnTo>
                <a:lnTo>
                  <a:pt x="241916" y="237639"/>
                </a:lnTo>
                <a:cubicBezTo>
                  <a:pt x="241916" y="235144"/>
                  <a:pt x="243697" y="233362"/>
                  <a:pt x="246192" y="233362"/>
                </a:cubicBezTo>
                <a:close/>
                <a:moveTo>
                  <a:pt x="26501" y="233362"/>
                </a:moveTo>
                <a:cubicBezTo>
                  <a:pt x="28996" y="233362"/>
                  <a:pt x="30778" y="235144"/>
                  <a:pt x="30778" y="237639"/>
                </a:cubicBezTo>
                <a:lnTo>
                  <a:pt x="30778" y="241916"/>
                </a:lnTo>
                <a:lnTo>
                  <a:pt x="35054" y="241916"/>
                </a:lnTo>
                <a:cubicBezTo>
                  <a:pt x="37549" y="241916"/>
                  <a:pt x="39330" y="244054"/>
                  <a:pt x="39330" y="246192"/>
                </a:cubicBezTo>
                <a:cubicBezTo>
                  <a:pt x="39330" y="248687"/>
                  <a:pt x="37549" y="250469"/>
                  <a:pt x="35054" y="250469"/>
                </a:cubicBezTo>
                <a:lnTo>
                  <a:pt x="26501" y="250469"/>
                </a:lnTo>
                <a:cubicBezTo>
                  <a:pt x="24007" y="250469"/>
                  <a:pt x="22225" y="248687"/>
                  <a:pt x="22225" y="246192"/>
                </a:cubicBezTo>
                <a:lnTo>
                  <a:pt x="22225" y="237639"/>
                </a:lnTo>
                <a:cubicBezTo>
                  <a:pt x="22225" y="235144"/>
                  <a:pt x="24007" y="233362"/>
                  <a:pt x="26501" y="233362"/>
                </a:cubicBezTo>
                <a:close/>
                <a:moveTo>
                  <a:pt x="26797" y="190500"/>
                </a:moveTo>
                <a:cubicBezTo>
                  <a:pt x="29464" y="190500"/>
                  <a:pt x="31369" y="192276"/>
                  <a:pt x="31369" y="194761"/>
                </a:cubicBezTo>
                <a:lnTo>
                  <a:pt x="31369" y="212516"/>
                </a:lnTo>
                <a:cubicBezTo>
                  <a:pt x="31369" y="215002"/>
                  <a:pt x="29464" y="217132"/>
                  <a:pt x="26797" y="217132"/>
                </a:cubicBezTo>
                <a:cubicBezTo>
                  <a:pt x="24130" y="217132"/>
                  <a:pt x="22225" y="215002"/>
                  <a:pt x="22225" y="212516"/>
                </a:cubicBezTo>
                <a:lnTo>
                  <a:pt x="22225" y="194761"/>
                </a:lnTo>
                <a:cubicBezTo>
                  <a:pt x="22225" y="192276"/>
                  <a:pt x="24130" y="190500"/>
                  <a:pt x="26797" y="190500"/>
                </a:cubicBezTo>
                <a:close/>
                <a:moveTo>
                  <a:pt x="223837" y="172221"/>
                </a:moveTo>
                <a:cubicBezTo>
                  <a:pt x="218086" y="172221"/>
                  <a:pt x="213414" y="176938"/>
                  <a:pt x="213414" y="182381"/>
                </a:cubicBezTo>
                <a:cubicBezTo>
                  <a:pt x="213414" y="187824"/>
                  <a:pt x="218086" y="192541"/>
                  <a:pt x="223837" y="192541"/>
                </a:cubicBezTo>
                <a:cubicBezTo>
                  <a:pt x="229229" y="192541"/>
                  <a:pt x="233901" y="187824"/>
                  <a:pt x="233901" y="182381"/>
                </a:cubicBezTo>
                <a:cubicBezTo>
                  <a:pt x="233901" y="176938"/>
                  <a:pt x="229229" y="172221"/>
                  <a:pt x="223837" y="172221"/>
                </a:cubicBezTo>
                <a:close/>
                <a:moveTo>
                  <a:pt x="223837" y="163512"/>
                </a:moveTo>
                <a:cubicBezTo>
                  <a:pt x="233901" y="163512"/>
                  <a:pt x="242528" y="171858"/>
                  <a:pt x="242528" y="182381"/>
                </a:cubicBezTo>
                <a:cubicBezTo>
                  <a:pt x="242528" y="192904"/>
                  <a:pt x="233901" y="201249"/>
                  <a:pt x="223837" y="201249"/>
                </a:cubicBezTo>
                <a:cubicBezTo>
                  <a:pt x="213414" y="201249"/>
                  <a:pt x="204787" y="192904"/>
                  <a:pt x="204787" y="182381"/>
                </a:cubicBezTo>
                <a:cubicBezTo>
                  <a:pt x="204787" y="171858"/>
                  <a:pt x="213414" y="163512"/>
                  <a:pt x="223837" y="163512"/>
                </a:cubicBezTo>
                <a:close/>
                <a:moveTo>
                  <a:pt x="223490" y="152976"/>
                </a:moveTo>
                <a:cubicBezTo>
                  <a:pt x="206575" y="152976"/>
                  <a:pt x="193259" y="166294"/>
                  <a:pt x="193259" y="183212"/>
                </a:cubicBezTo>
                <a:cubicBezTo>
                  <a:pt x="193259" y="199769"/>
                  <a:pt x="206575" y="213447"/>
                  <a:pt x="223490" y="213447"/>
                </a:cubicBezTo>
                <a:lnTo>
                  <a:pt x="276393" y="213447"/>
                </a:lnTo>
                <a:lnTo>
                  <a:pt x="276393" y="152976"/>
                </a:lnTo>
                <a:lnTo>
                  <a:pt x="223490" y="152976"/>
                </a:lnTo>
                <a:close/>
                <a:moveTo>
                  <a:pt x="26797" y="147637"/>
                </a:moveTo>
                <a:cubicBezTo>
                  <a:pt x="29464" y="147637"/>
                  <a:pt x="31369" y="149436"/>
                  <a:pt x="31369" y="151595"/>
                </a:cubicBezTo>
                <a:lnTo>
                  <a:pt x="31369" y="170307"/>
                </a:lnTo>
                <a:cubicBezTo>
                  <a:pt x="31369" y="172466"/>
                  <a:pt x="29464" y="174265"/>
                  <a:pt x="26797" y="174265"/>
                </a:cubicBezTo>
                <a:cubicBezTo>
                  <a:pt x="24130" y="174265"/>
                  <a:pt x="22225" y="172466"/>
                  <a:pt x="22225" y="170307"/>
                </a:cubicBezTo>
                <a:lnTo>
                  <a:pt x="22225" y="151595"/>
                </a:lnTo>
                <a:cubicBezTo>
                  <a:pt x="22225" y="149436"/>
                  <a:pt x="24130" y="147637"/>
                  <a:pt x="26797" y="147637"/>
                </a:cubicBezTo>
                <a:close/>
                <a:moveTo>
                  <a:pt x="237639" y="114300"/>
                </a:moveTo>
                <a:lnTo>
                  <a:pt x="246192" y="114300"/>
                </a:lnTo>
                <a:cubicBezTo>
                  <a:pt x="248331" y="114300"/>
                  <a:pt x="250469" y="116082"/>
                  <a:pt x="250469" y="118577"/>
                </a:cubicBezTo>
                <a:lnTo>
                  <a:pt x="250469" y="127129"/>
                </a:lnTo>
                <a:cubicBezTo>
                  <a:pt x="250469" y="129268"/>
                  <a:pt x="248331" y="131406"/>
                  <a:pt x="246192" y="131406"/>
                </a:cubicBezTo>
                <a:cubicBezTo>
                  <a:pt x="243697" y="131406"/>
                  <a:pt x="241916" y="129268"/>
                  <a:pt x="241916" y="127129"/>
                </a:cubicBezTo>
                <a:lnTo>
                  <a:pt x="241916" y="122853"/>
                </a:lnTo>
                <a:lnTo>
                  <a:pt x="237639" y="122853"/>
                </a:lnTo>
                <a:cubicBezTo>
                  <a:pt x="235144" y="122853"/>
                  <a:pt x="233362" y="120715"/>
                  <a:pt x="233362" y="118577"/>
                </a:cubicBezTo>
                <a:cubicBezTo>
                  <a:pt x="233362" y="116082"/>
                  <a:pt x="235144" y="114300"/>
                  <a:pt x="237639" y="114300"/>
                </a:cubicBezTo>
                <a:close/>
                <a:moveTo>
                  <a:pt x="193118" y="114300"/>
                </a:moveTo>
                <a:lnTo>
                  <a:pt x="211694" y="114300"/>
                </a:lnTo>
                <a:cubicBezTo>
                  <a:pt x="213797" y="114300"/>
                  <a:pt x="215550" y="116205"/>
                  <a:pt x="215550" y="118872"/>
                </a:cubicBezTo>
                <a:cubicBezTo>
                  <a:pt x="215550" y="121158"/>
                  <a:pt x="213797" y="123444"/>
                  <a:pt x="211694" y="123444"/>
                </a:cubicBezTo>
                <a:lnTo>
                  <a:pt x="193118" y="123444"/>
                </a:lnTo>
                <a:cubicBezTo>
                  <a:pt x="190665" y="123444"/>
                  <a:pt x="188912" y="121158"/>
                  <a:pt x="188912" y="118872"/>
                </a:cubicBezTo>
                <a:cubicBezTo>
                  <a:pt x="188912" y="116205"/>
                  <a:pt x="190665" y="114300"/>
                  <a:pt x="193118" y="114300"/>
                </a:cubicBezTo>
                <a:close/>
                <a:moveTo>
                  <a:pt x="148858" y="114300"/>
                </a:moveTo>
                <a:lnTo>
                  <a:pt x="168274" y="114300"/>
                </a:lnTo>
                <a:cubicBezTo>
                  <a:pt x="170472" y="114300"/>
                  <a:pt x="172670" y="116205"/>
                  <a:pt x="172670" y="118872"/>
                </a:cubicBezTo>
                <a:cubicBezTo>
                  <a:pt x="172670" y="121158"/>
                  <a:pt x="170472" y="123444"/>
                  <a:pt x="168274" y="123444"/>
                </a:cubicBezTo>
                <a:lnTo>
                  <a:pt x="148858" y="123444"/>
                </a:lnTo>
                <a:cubicBezTo>
                  <a:pt x="146660" y="123444"/>
                  <a:pt x="144462" y="121158"/>
                  <a:pt x="144462" y="118872"/>
                </a:cubicBezTo>
                <a:cubicBezTo>
                  <a:pt x="144462" y="116205"/>
                  <a:pt x="146660" y="114300"/>
                  <a:pt x="148858" y="114300"/>
                </a:cubicBezTo>
                <a:close/>
                <a:moveTo>
                  <a:pt x="104714" y="114300"/>
                </a:moveTo>
                <a:lnTo>
                  <a:pt x="123523" y="114300"/>
                </a:lnTo>
                <a:cubicBezTo>
                  <a:pt x="126055" y="114300"/>
                  <a:pt x="128225" y="116205"/>
                  <a:pt x="128225" y="118872"/>
                </a:cubicBezTo>
                <a:cubicBezTo>
                  <a:pt x="128225" y="121158"/>
                  <a:pt x="126055" y="123444"/>
                  <a:pt x="123523" y="123444"/>
                </a:cubicBezTo>
                <a:lnTo>
                  <a:pt x="104714" y="123444"/>
                </a:lnTo>
                <a:cubicBezTo>
                  <a:pt x="102182" y="123444"/>
                  <a:pt x="100012" y="121158"/>
                  <a:pt x="100012" y="118872"/>
                </a:cubicBezTo>
                <a:cubicBezTo>
                  <a:pt x="100012" y="116205"/>
                  <a:pt x="102182" y="114300"/>
                  <a:pt x="104714" y="114300"/>
                </a:cubicBezTo>
                <a:close/>
                <a:moveTo>
                  <a:pt x="61546" y="114300"/>
                </a:moveTo>
                <a:lnTo>
                  <a:pt x="80596" y="114300"/>
                </a:lnTo>
                <a:cubicBezTo>
                  <a:pt x="83160" y="114300"/>
                  <a:pt x="85358" y="116205"/>
                  <a:pt x="85358" y="118872"/>
                </a:cubicBezTo>
                <a:cubicBezTo>
                  <a:pt x="85358" y="121158"/>
                  <a:pt x="83160" y="123444"/>
                  <a:pt x="80596" y="123444"/>
                </a:cubicBezTo>
                <a:lnTo>
                  <a:pt x="61546" y="123444"/>
                </a:lnTo>
                <a:cubicBezTo>
                  <a:pt x="58981" y="123444"/>
                  <a:pt x="57150" y="121158"/>
                  <a:pt x="57150" y="118872"/>
                </a:cubicBezTo>
                <a:cubicBezTo>
                  <a:pt x="57150" y="116205"/>
                  <a:pt x="58981" y="114300"/>
                  <a:pt x="61546" y="114300"/>
                </a:cubicBezTo>
                <a:close/>
                <a:moveTo>
                  <a:pt x="26501" y="114300"/>
                </a:moveTo>
                <a:lnTo>
                  <a:pt x="35054" y="114300"/>
                </a:lnTo>
                <a:cubicBezTo>
                  <a:pt x="37549" y="114300"/>
                  <a:pt x="39330" y="116082"/>
                  <a:pt x="39330" y="118577"/>
                </a:cubicBezTo>
                <a:cubicBezTo>
                  <a:pt x="39330" y="120715"/>
                  <a:pt x="37549" y="122853"/>
                  <a:pt x="35054" y="122853"/>
                </a:cubicBezTo>
                <a:lnTo>
                  <a:pt x="30778" y="122853"/>
                </a:lnTo>
                <a:lnTo>
                  <a:pt x="30778" y="127129"/>
                </a:lnTo>
                <a:cubicBezTo>
                  <a:pt x="30778" y="129268"/>
                  <a:pt x="28996" y="131406"/>
                  <a:pt x="26501" y="131406"/>
                </a:cubicBezTo>
                <a:cubicBezTo>
                  <a:pt x="24007" y="131406"/>
                  <a:pt x="22225" y="129268"/>
                  <a:pt x="22225" y="127129"/>
                </a:cubicBezTo>
                <a:lnTo>
                  <a:pt x="22225" y="118577"/>
                </a:lnTo>
                <a:cubicBezTo>
                  <a:pt x="22225" y="116082"/>
                  <a:pt x="24007" y="114300"/>
                  <a:pt x="26501" y="114300"/>
                </a:cubicBezTo>
                <a:close/>
                <a:moveTo>
                  <a:pt x="15835" y="100784"/>
                </a:moveTo>
                <a:cubicBezTo>
                  <a:pt x="11876" y="100784"/>
                  <a:pt x="8637" y="104384"/>
                  <a:pt x="8637" y="107983"/>
                </a:cubicBezTo>
                <a:lnTo>
                  <a:pt x="8637" y="258080"/>
                </a:lnTo>
                <a:cubicBezTo>
                  <a:pt x="8637" y="262399"/>
                  <a:pt x="11876" y="265279"/>
                  <a:pt x="15835" y="265279"/>
                </a:cubicBezTo>
                <a:lnTo>
                  <a:pt x="258039" y="265279"/>
                </a:lnTo>
                <a:cubicBezTo>
                  <a:pt x="261638" y="265279"/>
                  <a:pt x="265237" y="262399"/>
                  <a:pt x="265237" y="258080"/>
                </a:cubicBezTo>
                <a:lnTo>
                  <a:pt x="265237" y="222085"/>
                </a:lnTo>
                <a:lnTo>
                  <a:pt x="223490" y="222085"/>
                </a:lnTo>
                <a:cubicBezTo>
                  <a:pt x="201897" y="222085"/>
                  <a:pt x="184622" y="204808"/>
                  <a:pt x="184622" y="183212"/>
                </a:cubicBezTo>
                <a:cubicBezTo>
                  <a:pt x="184622" y="161975"/>
                  <a:pt x="201897" y="144338"/>
                  <a:pt x="223490" y="144338"/>
                </a:cubicBezTo>
                <a:lnTo>
                  <a:pt x="265237" y="144338"/>
                </a:lnTo>
                <a:lnTo>
                  <a:pt x="265237" y="107983"/>
                </a:lnTo>
                <a:cubicBezTo>
                  <a:pt x="265237" y="104384"/>
                  <a:pt x="261638" y="100784"/>
                  <a:pt x="258039" y="100784"/>
                </a:cubicBezTo>
                <a:lnTo>
                  <a:pt x="15835" y="100784"/>
                </a:lnTo>
                <a:close/>
                <a:moveTo>
                  <a:pt x="88532" y="80988"/>
                </a:moveTo>
                <a:lnTo>
                  <a:pt x="41027" y="92146"/>
                </a:lnTo>
                <a:lnTo>
                  <a:pt x="88532" y="92146"/>
                </a:lnTo>
                <a:lnTo>
                  <a:pt x="88532" y="80988"/>
                </a:lnTo>
                <a:close/>
                <a:moveTo>
                  <a:pt x="188341" y="73025"/>
                </a:moveTo>
                <a:cubicBezTo>
                  <a:pt x="191008" y="73025"/>
                  <a:pt x="193294" y="74930"/>
                  <a:pt x="193294" y="77216"/>
                </a:cubicBezTo>
                <a:cubicBezTo>
                  <a:pt x="193294" y="79883"/>
                  <a:pt x="191008" y="82169"/>
                  <a:pt x="188341" y="82169"/>
                </a:cubicBezTo>
                <a:cubicBezTo>
                  <a:pt x="186055" y="82169"/>
                  <a:pt x="184150" y="79883"/>
                  <a:pt x="184150" y="77216"/>
                </a:cubicBezTo>
                <a:cubicBezTo>
                  <a:pt x="184150" y="74930"/>
                  <a:pt x="186055" y="73025"/>
                  <a:pt x="188341" y="73025"/>
                </a:cubicBezTo>
                <a:close/>
                <a:moveTo>
                  <a:pt x="188341" y="52387"/>
                </a:moveTo>
                <a:cubicBezTo>
                  <a:pt x="191008" y="52387"/>
                  <a:pt x="193294" y="54585"/>
                  <a:pt x="193294" y="57150"/>
                </a:cubicBezTo>
                <a:cubicBezTo>
                  <a:pt x="193294" y="59348"/>
                  <a:pt x="191008" y="61546"/>
                  <a:pt x="188341" y="61546"/>
                </a:cubicBezTo>
                <a:cubicBezTo>
                  <a:pt x="186055" y="61546"/>
                  <a:pt x="184150" y="59348"/>
                  <a:pt x="184150" y="57150"/>
                </a:cubicBezTo>
                <a:cubicBezTo>
                  <a:pt x="184150" y="54585"/>
                  <a:pt x="186055" y="52387"/>
                  <a:pt x="188341" y="52387"/>
                </a:cubicBezTo>
                <a:close/>
                <a:moveTo>
                  <a:pt x="233207" y="46433"/>
                </a:moveTo>
                <a:lnTo>
                  <a:pt x="223850" y="48593"/>
                </a:lnTo>
                <a:lnTo>
                  <a:pt x="223850" y="92146"/>
                </a:lnTo>
                <a:lnTo>
                  <a:pt x="242204" y="92146"/>
                </a:lnTo>
                <a:lnTo>
                  <a:pt x="242204" y="53632"/>
                </a:lnTo>
                <a:cubicBezTo>
                  <a:pt x="242204" y="51472"/>
                  <a:pt x="241124" y="49313"/>
                  <a:pt x="239325" y="47873"/>
                </a:cubicBezTo>
                <a:cubicBezTo>
                  <a:pt x="237525" y="46433"/>
                  <a:pt x="235366" y="46073"/>
                  <a:pt x="233207" y="46433"/>
                </a:cubicBezTo>
                <a:close/>
                <a:moveTo>
                  <a:pt x="185293" y="35101"/>
                </a:moveTo>
                <a:cubicBezTo>
                  <a:pt x="186817" y="33337"/>
                  <a:pt x="189865" y="33337"/>
                  <a:pt x="191770" y="35101"/>
                </a:cubicBezTo>
                <a:cubicBezTo>
                  <a:pt x="192532" y="35807"/>
                  <a:pt x="193294" y="36865"/>
                  <a:pt x="193294" y="37923"/>
                </a:cubicBezTo>
                <a:cubicBezTo>
                  <a:pt x="193294" y="39334"/>
                  <a:pt x="192532" y="40393"/>
                  <a:pt x="191770" y="41098"/>
                </a:cubicBezTo>
                <a:cubicBezTo>
                  <a:pt x="191008" y="41804"/>
                  <a:pt x="189865" y="42509"/>
                  <a:pt x="188341" y="42509"/>
                </a:cubicBezTo>
                <a:cubicBezTo>
                  <a:pt x="187198" y="42509"/>
                  <a:pt x="186055" y="41804"/>
                  <a:pt x="185293" y="41098"/>
                </a:cubicBezTo>
                <a:cubicBezTo>
                  <a:pt x="184531" y="40393"/>
                  <a:pt x="184150" y="39334"/>
                  <a:pt x="184150" y="37923"/>
                </a:cubicBezTo>
                <a:cubicBezTo>
                  <a:pt x="184150" y="36865"/>
                  <a:pt x="184531" y="35807"/>
                  <a:pt x="185293" y="35101"/>
                </a:cubicBezTo>
                <a:close/>
                <a:moveTo>
                  <a:pt x="163388" y="8638"/>
                </a:moveTo>
                <a:lnTo>
                  <a:pt x="163388" y="92146"/>
                </a:lnTo>
                <a:lnTo>
                  <a:pt x="215212" y="92146"/>
                </a:lnTo>
                <a:lnTo>
                  <a:pt x="215212" y="15837"/>
                </a:lnTo>
                <a:cubicBezTo>
                  <a:pt x="215212" y="11878"/>
                  <a:pt x="212333" y="8638"/>
                  <a:pt x="208015" y="8638"/>
                </a:cubicBezTo>
                <a:lnTo>
                  <a:pt x="163388" y="8638"/>
                </a:lnTo>
                <a:close/>
                <a:moveTo>
                  <a:pt x="134597" y="8638"/>
                </a:moveTo>
                <a:lnTo>
                  <a:pt x="134597" y="92146"/>
                </a:lnTo>
                <a:lnTo>
                  <a:pt x="154751" y="92146"/>
                </a:lnTo>
                <a:lnTo>
                  <a:pt x="154751" y="8638"/>
                </a:lnTo>
                <a:lnTo>
                  <a:pt x="134597" y="8638"/>
                </a:lnTo>
                <a:close/>
                <a:moveTo>
                  <a:pt x="104367" y="8638"/>
                </a:moveTo>
                <a:cubicBezTo>
                  <a:pt x="100408" y="8638"/>
                  <a:pt x="97169" y="11878"/>
                  <a:pt x="97169" y="15837"/>
                </a:cubicBezTo>
                <a:lnTo>
                  <a:pt x="97169" y="92146"/>
                </a:lnTo>
                <a:lnTo>
                  <a:pt x="125960" y="92146"/>
                </a:lnTo>
                <a:lnTo>
                  <a:pt x="125960" y="8638"/>
                </a:lnTo>
                <a:lnTo>
                  <a:pt x="104367" y="8638"/>
                </a:lnTo>
                <a:close/>
                <a:moveTo>
                  <a:pt x="104367" y="0"/>
                </a:moveTo>
                <a:lnTo>
                  <a:pt x="208015" y="0"/>
                </a:lnTo>
                <a:cubicBezTo>
                  <a:pt x="216652" y="0"/>
                  <a:pt x="223850" y="7199"/>
                  <a:pt x="223850" y="15837"/>
                </a:cubicBezTo>
                <a:lnTo>
                  <a:pt x="223850" y="39954"/>
                </a:lnTo>
                <a:lnTo>
                  <a:pt x="231047" y="38154"/>
                </a:lnTo>
                <a:cubicBezTo>
                  <a:pt x="236086" y="37074"/>
                  <a:pt x="240764" y="38154"/>
                  <a:pt x="244723" y="41034"/>
                </a:cubicBezTo>
                <a:cubicBezTo>
                  <a:pt x="248682" y="44273"/>
                  <a:pt x="250841" y="48593"/>
                  <a:pt x="250841" y="53632"/>
                </a:cubicBezTo>
                <a:lnTo>
                  <a:pt x="250841" y="92146"/>
                </a:lnTo>
                <a:lnTo>
                  <a:pt x="258039" y="92146"/>
                </a:lnTo>
                <a:cubicBezTo>
                  <a:pt x="266676" y="92146"/>
                  <a:pt x="273874" y="99345"/>
                  <a:pt x="273874" y="107983"/>
                </a:cubicBezTo>
                <a:lnTo>
                  <a:pt x="273874" y="144338"/>
                </a:lnTo>
                <a:lnTo>
                  <a:pt x="281072" y="144338"/>
                </a:lnTo>
                <a:cubicBezTo>
                  <a:pt x="283231" y="144338"/>
                  <a:pt x="285390" y="146137"/>
                  <a:pt x="285390" y="148657"/>
                </a:cubicBezTo>
                <a:lnTo>
                  <a:pt x="285390" y="217766"/>
                </a:lnTo>
                <a:cubicBezTo>
                  <a:pt x="285390" y="220286"/>
                  <a:pt x="283231" y="222085"/>
                  <a:pt x="281072" y="222085"/>
                </a:cubicBezTo>
                <a:lnTo>
                  <a:pt x="273874" y="222085"/>
                </a:lnTo>
                <a:lnTo>
                  <a:pt x="273874" y="258080"/>
                </a:lnTo>
                <a:cubicBezTo>
                  <a:pt x="273874" y="267078"/>
                  <a:pt x="266676" y="274277"/>
                  <a:pt x="258039" y="274277"/>
                </a:cubicBezTo>
                <a:lnTo>
                  <a:pt x="15835" y="274277"/>
                </a:lnTo>
                <a:cubicBezTo>
                  <a:pt x="6838" y="274277"/>
                  <a:pt x="0" y="267078"/>
                  <a:pt x="0" y="258080"/>
                </a:cubicBezTo>
                <a:lnTo>
                  <a:pt x="0" y="125981"/>
                </a:lnTo>
                <a:lnTo>
                  <a:pt x="0" y="107263"/>
                </a:lnTo>
                <a:cubicBezTo>
                  <a:pt x="0" y="98985"/>
                  <a:pt x="6118" y="91786"/>
                  <a:pt x="14395" y="89626"/>
                </a:cubicBezTo>
                <a:lnTo>
                  <a:pt x="88532" y="72349"/>
                </a:lnTo>
                <a:lnTo>
                  <a:pt x="88532" y="15837"/>
                </a:lnTo>
                <a:cubicBezTo>
                  <a:pt x="88532" y="7199"/>
                  <a:pt x="95730" y="0"/>
                  <a:pt x="104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37896-0DA6-0E44-9499-D2F2AB2877A8}"/>
              </a:ext>
            </a:extLst>
          </p:cNvPr>
          <p:cNvSpPr txBox="1"/>
          <p:nvPr/>
        </p:nvSpPr>
        <p:spPr>
          <a:xfrm rot="19803190">
            <a:off x="17672389" y="6383483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98E7C0-9DCC-8B4F-8C02-432249A65F41}"/>
              </a:ext>
            </a:extLst>
          </p:cNvPr>
          <p:cNvSpPr txBox="1"/>
          <p:nvPr/>
        </p:nvSpPr>
        <p:spPr>
          <a:xfrm rot="19803190">
            <a:off x="16975876" y="5183686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CF4D6E-7F58-654C-8E83-6B84E6A0EAD3}"/>
              </a:ext>
            </a:extLst>
          </p:cNvPr>
          <p:cNvSpPr txBox="1"/>
          <p:nvPr/>
        </p:nvSpPr>
        <p:spPr>
          <a:xfrm rot="19803190">
            <a:off x="18467439" y="7761096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2E1F-EEA4-6C45-9494-74465B544311}"/>
              </a:ext>
            </a:extLst>
          </p:cNvPr>
          <p:cNvSpPr txBox="1"/>
          <p:nvPr/>
        </p:nvSpPr>
        <p:spPr>
          <a:xfrm rot="19803190">
            <a:off x="19471912" y="9513703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559267-89E4-7146-8EAC-E70A2504ABEB}"/>
              </a:ext>
            </a:extLst>
          </p:cNvPr>
          <p:cNvSpPr/>
          <p:nvPr/>
        </p:nvSpPr>
        <p:spPr>
          <a:xfrm rot="1965057">
            <a:off x="12904374" y="10634113"/>
            <a:ext cx="609462" cy="830997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9B31A3-5C45-8449-8A97-F1B5AB34ECAE}"/>
              </a:ext>
            </a:extLst>
          </p:cNvPr>
          <p:cNvSpPr/>
          <p:nvPr/>
        </p:nvSpPr>
        <p:spPr>
          <a:xfrm rot="1965057">
            <a:off x="13498032" y="8689844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CB7D4C-159F-8F49-B154-938CD4C7A85B}"/>
              </a:ext>
            </a:extLst>
          </p:cNvPr>
          <p:cNvSpPr/>
          <p:nvPr/>
        </p:nvSpPr>
        <p:spPr>
          <a:xfrm rot="1965057">
            <a:off x="13993718" y="7165418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212C26-D764-954D-84FE-E9CCEC5524D3}"/>
              </a:ext>
            </a:extLst>
          </p:cNvPr>
          <p:cNvSpPr/>
          <p:nvPr/>
        </p:nvSpPr>
        <p:spPr>
          <a:xfrm rot="1965057">
            <a:off x="14392368" y="5873754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0323E732-E212-CF47-A421-1C0753FD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6268139"/>
            <a:ext cx="359650" cy="359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3" name="Oval 12">
            <a:extLst>
              <a:ext uri="{FF2B5EF4-FFF2-40B4-BE49-F238E27FC236}">
                <a16:creationId xmlns:a16="http://schemas.microsoft.com/office/drawing/2014/main" id="{A954F236-BB2C-1749-AF38-39D9F6C0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7912314"/>
            <a:ext cx="359650" cy="359647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4" name="Oval 12">
            <a:extLst>
              <a:ext uri="{FF2B5EF4-FFF2-40B4-BE49-F238E27FC236}">
                <a16:creationId xmlns:a16="http://schemas.microsoft.com/office/drawing/2014/main" id="{F447DA24-AA3E-094D-B11E-A8749373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9619644"/>
            <a:ext cx="359650" cy="359647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5" name="Oval 12">
            <a:extLst>
              <a:ext uri="{FF2B5EF4-FFF2-40B4-BE49-F238E27FC236}">
                <a16:creationId xmlns:a16="http://schemas.microsoft.com/office/drawing/2014/main" id="{41892CD8-D97D-944A-8830-6536651F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4597595"/>
            <a:ext cx="359650" cy="3596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/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360A7AA6-98D0-8A4F-A9BA-E45C13B7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11281542"/>
            <a:ext cx="359650" cy="359647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</p:spTree>
    <p:extLst>
      <p:ext uri="{BB962C8B-B14F-4D97-AF65-F5344CB8AC3E}">
        <p14:creationId xmlns:p14="http://schemas.microsoft.com/office/powerpoint/2010/main" val="3849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89A5EDBB-CF66-9647-A19B-2C05D2937729}"/>
              </a:ext>
            </a:extLst>
          </p:cNvPr>
          <p:cNvSpPr>
            <a:spLocks/>
          </p:cNvSpPr>
          <p:nvPr/>
        </p:nvSpPr>
        <p:spPr bwMode="auto">
          <a:xfrm>
            <a:off x="9225971" y="5059154"/>
            <a:ext cx="3381955" cy="4890486"/>
          </a:xfrm>
          <a:custGeom>
            <a:avLst/>
            <a:gdLst>
              <a:gd name="T0" fmla="*/ 859 w 1935"/>
              <a:gd name="T1" fmla="*/ 0 h 3169"/>
              <a:gd name="T2" fmla="*/ 0 w 1935"/>
              <a:gd name="T3" fmla="*/ 2661 h 3169"/>
              <a:gd name="T4" fmla="*/ 867 w 1935"/>
              <a:gd name="T5" fmla="*/ 3169 h 3169"/>
              <a:gd name="T6" fmla="*/ 1401 w 1935"/>
              <a:gd name="T7" fmla="*/ 2852 h 3169"/>
              <a:gd name="T8" fmla="*/ 1935 w 1935"/>
              <a:gd name="T9" fmla="*/ 2544 h 3169"/>
              <a:gd name="T10" fmla="*/ 859 w 1935"/>
              <a:gd name="T11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3169">
                <a:moveTo>
                  <a:pt x="859" y="0"/>
                </a:moveTo>
                <a:lnTo>
                  <a:pt x="0" y="2661"/>
                </a:lnTo>
                <a:lnTo>
                  <a:pt x="867" y="3169"/>
                </a:lnTo>
                <a:lnTo>
                  <a:pt x="1401" y="2852"/>
                </a:lnTo>
                <a:lnTo>
                  <a:pt x="1935" y="2544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D8BBC65-DB47-CE4B-8D5C-C6DE25F669CC}"/>
              </a:ext>
            </a:extLst>
          </p:cNvPr>
          <p:cNvSpPr>
            <a:spLocks/>
          </p:cNvSpPr>
          <p:nvPr/>
        </p:nvSpPr>
        <p:spPr bwMode="auto">
          <a:xfrm>
            <a:off x="9225971" y="5059154"/>
            <a:ext cx="3381955" cy="4890486"/>
          </a:xfrm>
          <a:custGeom>
            <a:avLst/>
            <a:gdLst>
              <a:gd name="T0" fmla="*/ 859 w 1935"/>
              <a:gd name="T1" fmla="*/ 0 h 3169"/>
              <a:gd name="T2" fmla="*/ 0 w 1935"/>
              <a:gd name="T3" fmla="*/ 2661 h 3169"/>
              <a:gd name="T4" fmla="*/ 867 w 1935"/>
              <a:gd name="T5" fmla="*/ 3169 h 3169"/>
              <a:gd name="T6" fmla="*/ 1401 w 1935"/>
              <a:gd name="T7" fmla="*/ 2852 h 3169"/>
              <a:gd name="T8" fmla="*/ 1935 w 1935"/>
              <a:gd name="T9" fmla="*/ 2544 h 3169"/>
              <a:gd name="T10" fmla="*/ 859 w 1935"/>
              <a:gd name="T11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3169">
                <a:moveTo>
                  <a:pt x="859" y="0"/>
                </a:moveTo>
                <a:lnTo>
                  <a:pt x="0" y="2661"/>
                </a:lnTo>
                <a:lnTo>
                  <a:pt x="867" y="3169"/>
                </a:lnTo>
                <a:lnTo>
                  <a:pt x="1401" y="2852"/>
                </a:lnTo>
                <a:lnTo>
                  <a:pt x="1935" y="2544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891510A1-2001-4747-B187-6D66BDF3D70D}"/>
              </a:ext>
            </a:extLst>
          </p:cNvPr>
          <p:cNvSpPr>
            <a:spLocks/>
          </p:cNvSpPr>
          <p:nvPr/>
        </p:nvSpPr>
        <p:spPr bwMode="auto">
          <a:xfrm>
            <a:off x="9283647" y="5059154"/>
            <a:ext cx="1457649" cy="4890486"/>
          </a:xfrm>
          <a:custGeom>
            <a:avLst/>
            <a:gdLst>
              <a:gd name="T0" fmla="*/ 826 w 834"/>
              <a:gd name="T1" fmla="*/ 0 h 3169"/>
              <a:gd name="T2" fmla="*/ 0 w 834"/>
              <a:gd name="T3" fmla="*/ 2569 h 3169"/>
              <a:gd name="T4" fmla="*/ 225 w 834"/>
              <a:gd name="T5" fmla="*/ 2811 h 3169"/>
              <a:gd name="T6" fmla="*/ 834 w 834"/>
              <a:gd name="T7" fmla="*/ 3169 h 3169"/>
              <a:gd name="T8" fmla="*/ 826 w 834"/>
              <a:gd name="T9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3169">
                <a:moveTo>
                  <a:pt x="826" y="0"/>
                </a:moveTo>
                <a:lnTo>
                  <a:pt x="0" y="2569"/>
                </a:lnTo>
                <a:lnTo>
                  <a:pt x="225" y="2811"/>
                </a:lnTo>
                <a:lnTo>
                  <a:pt x="834" y="3169"/>
                </a:lnTo>
                <a:lnTo>
                  <a:pt x="82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A158429-BD97-B149-B4E0-DED051DE122C}"/>
              </a:ext>
            </a:extLst>
          </p:cNvPr>
          <p:cNvSpPr>
            <a:spLocks/>
          </p:cNvSpPr>
          <p:nvPr/>
        </p:nvSpPr>
        <p:spPr bwMode="auto">
          <a:xfrm>
            <a:off x="9283648" y="5059154"/>
            <a:ext cx="1457649" cy="4890486"/>
          </a:xfrm>
          <a:custGeom>
            <a:avLst/>
            <a:gdLst>
              <a:gd name="T0" fmla="*/ 826 w 834"/>
              <a:gd name="T1" fmla="*/ 0 h 3169"/>
              <a:gd name="T2" fmla="*/ 0 w 834"/>
              <a:gd name="T3" fmla="*/ 2569 h 3169"/>
              <a:gd name="T4" fmla="*/ 225 w 834"/>
              <a:gd name="T5" fmla="*/ 2811 h 3169"/>
              <a:gd name="T6" fmla="*/ 834 w 834"/>
              <a:gd name="T7" fmla="*/ 3169 h 3169"/>
              <a:gd name="T8" fmla="*/ 826 w 834"/>
              <a:gd name="T9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3169">
                <a:moveTo>
                  <a:pt x="826" y="0"/>
                </a:moveTo>
                <a:lnTo>
                  <a:pt x="0" y="2569"/>
                </a:lnTo>
                <a:lnTo>
                  <a:pt x="225" y="2811"/>
                </a:lnTo>
                <a:lnTo>
                  <a:pt x="834" y="3169"/>
                </a:lnTo>
                <a:lnTo>
                  <a:pt x="8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333ED67-B04A-2A4A-B36F-D8F3531A3ACF}"/>
              </a:ext>
            </a:extLst>
          </p:cNvPr>
          <p:cNvSpPr>
            <a:spLocks/>
          </p:cNvSpPr>
          <p:nvPr/>
        </p:nvSpPr>
        <p:spPr bwMode="auto">
          <a:xfrm>
            <a:off x="7039497" y="8353944"/>
            <a:ext cx="3381955" cy="2703733"/>
          </a:xfrm>
          <a:custGeom>
            <a:avLst/>
            <a:gdLst>
              <a:gd name="T0" fmla="*/ 867 w 1935"/>
              <a:gd name="T1" fmla="*/ 0 h 1752"/>
              <a:gd name="T2" fmla="*/ 0 w 1935"/>
              <a:gd name="T3" fmla="*/ 1251 h 1752"/>
              <a:gd name="T4" fmla="*/ 867 w 1935"/>
              <a:gd name="T5" fmla="*/ 1752 h 1752"/>
              <a:gd name="T6" fmla="*/ 1401 w 1935"/>
              <a:gd name="T7" fmla="*/ 1443 h 1752"/>
              <a:gd name="T8" fmla="*/ 1935 w 1935"/>
              <a:gd name="T9" fmla="*/ 1134 h 1752"/>
              <a:gd name="T10" fmla="*/ 867 w 1935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752">
                <a:moveTo>
                  <a:pt x="867" y="0"/>
                </a:moveTo>
                <a:lnTo>
                  <a:pt x="0" y="1251"/>
                </a:lnTo>
                <a:lnTo>
                  <a:pt x="867" y="1752"/>
                </a:lnTo>
                <a:lnTo>
                  <a:pt x="1401" y="1443"/>
                </a:lnTo>
                <a:lnTo>
                  <a:pt x="1935" y="1134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21EC881B-0518-DE48-9EC7-4D29B68F6F35}"/>
              </a:ext>
            </a:extLst>
          </p:cNvPr>
          <p:cNvSpPr>
            <a:spLocks/>
          </p:cNvSpPr>
          <p:nvPr/>
        </p:nvSpPr>
        <p:spPr bwMode="auto">
          <a:xfrm>
            <a:off x="7039497" y="8353944"/>
            <a:ext cx="3381955" cy="2703733"/>
          </a:xfrm>
          <a:custGeom>
            <a:avLst/>
            <a:gdLst>
              <a:gd name="T0" fmla="*/ 867 w 1935"/>
              <a:gd name="T1" fmla="*/ 0 h 1752"/>
              <a:gd name="T2" fmla="*/ 0 w 1935"/>
              <a:gd name="T3" fmla="*/ 1251 h 1752"/>
              <a:gd name="T4" fmla="*/ 867 w 1935"/>
              <a:gd name="T5" fmla="*/ 1752 h 1752"/>
              <a:gd name="T6" fmla="*/ 1401 w 1935"/>
              <a:gd name="T7" fmla="*/ 1443 h 1752"/>
              <a:gd name="T8" fmla="*/ 1935 w 1935"/>
              <a:gd name="T9" fmla="*/ 1134 h 1752"/>
              <a:gd name="T10" fmla="*/ 867 w 1935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752">
                <a:moveTo>
                  <a:pt x="867" y="0"/>
                </a:moveTo>
                <a:lnTo>
                  <a:pt x="0" y="1251"/>
                </a:lnTo>
                <a:lnTo>
                  <a:pt x="867" y="1752"/>
                </a:lnTo>
                <a:lnTo>
                  <a:pt x="1401" y="1443"/>
                </a:lnTo>
                <a:lnTo>
                  <a:pt x="1935" y="1134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68864320-AB9C-E047-A433-2D43B76FB376}"/>
              </a:ext>
            </a:extLst>
          </p:cNvPr>
          <p:cNvSpPr>
            <a:spLocks/>
          </p:cNvSpPr>
          <p:nvPr/>
        </p:nvSpPr>
        <p:spPr bwMode="auto">
          <a:xfrm>
            <a:off x="7563831" y="8353944"/>
            <a:ext cx="990991" cy="2703733"/>
          </a:xfrm>
          <a:custGeom>
            <a:avLst/>
            <a:gdLst>
              <a:gd name="T0" fmla="*/ 567 w 567"/>
              <a:gd name="T1" fmla="*/ 0 h 1752"/>
              <a:gd name="T2" fmla="*/ 0 w 567"/>
              <a:gd name="T3" fmla="*/ 818 h 1752"/>
              <a:gd name="T4" fmla="*/ 292 w 567"/>
              <a:gd name="T5" fmla="*/ 1593 h 1752"/>
              <a:gd name="T6" fmla="*/ 567 w 567"/>
              <a:gd name="T7" fmla="*/ 1752 h 1752"/>
              <a:gd name="T8" fmla="*/ 567 w 567"/>
              <a:gd name="T9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1752">
                <a:moveTo>
                  <a:pt x="567" y="0"/>
                </a:moveTo>
                <a:lnTo>
                  <a:pt x="0" y="818"/>
                </a:lnTo>
                <a:lnTo>
                  <a:pt x="292" y="1593"/>
                </a:lnTo>
                <a:lnTo>
                  <a:pt x="567" y="1752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2D8A9239-CD2D-C24A-A609-C49FBE289624}"/>
              </a:ext>
            </a:extLst>
          </p:cNvPr>
          <p:cNvSpPr>
            <a:spLocks/>
          </p:cNvSpPr>
          <p:nvPr/>
        </p:nvSpPr>
        <p:spPr bwMode="auto">
          <a:xfrm>
            <a:off x="7563832" y="8353944"/>
            <a:ext cx="990991" cy="2703733"/>
          </a:xfrm>
          <a:custGeom>
            <a:avLst/>
            <a:gdLst>
              <a:gd name="T0" fmla="*/ 567 w 567"/>
              <a:gd name="T1" fmla="*/ 0 h 1752"/>
              <a:gd name="T2" fmla="*/ 0 w 567"/>
              <a:gd name="T3" fmla="*/ 818 h 1752"/>
              <a:gd name="T4" fmla="*/ 292 w 567"/>
              <a:gd name="T5" fmla="*/ 1593 h 1752"/>
              <a:gd name="T6" fmla="*/ 567 w 567"/>
              <a:gd name="T7" fmla="*/ 1752 h 1752"/>
              <a:gd name="T8" fmla="*/ 567 w 567"/>
              <a:gd name="T9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1752">
                <a:moveTo>
                  <a:pt x="567" y="0"/>
                </a:moveTo>
                <a:lnTo>
                  <a:pt x="0" y="818"/>
                </a:lnTo>
                <a:lnTo>
                  <a:pt x="292" y="1593"/>
                </a:lnTo>
                <a:lnTo>
                  <a:pt x="567" y="1752"/>
                </a:lnTo>
                <a:lnTo>
                  <a:pt x="5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3A88B6D-130C-D046-9319-8031A67BDEB7}"/>
              </a:ext>
            </a:extLst>
          </p:cNvPr>
          <p:cNvSpPr>
            <a:spLocks/>
          </p:cNvSpPr>
          <p:nvPr/>
        </p:nvSpPr>
        <p:spPr bwMode="auto">
          <a:xfrm>
            <a:off x="4853025" y="6745901"/>
            <a:ext cx="3395937" cy="5430616"/>
          </a:xfrm>
          <a:custGeom>
            <a:avLst/>
            <a:gdLst>
              <a:gd name="T0" fmla="*/ 859 w 1943"/>
              <a:gd name="T1" fmla="*/ 0 h 3519"/>
              <a:gd name="T2" fmla="*/ 0 w 1943"/>
              <a:gd name="T3" fmla="*/ 3019 h 3519"/>
              <a:gd name="T4" fmla="*/ 867 w 1943"/>
              <a:gd name="T5" fmla="*/ 3519 h 3519"/>
              <a:gd name="T6" fmla="*/ 1401 w 1943"/>
              <a:gd name="T7" fmla="*/ 3211 h 3519"/>
              <a:gd name="T8" fmla="*/ 1943 w 1943"/>
              <a:gd name="T9" fmla="*/ 2902 h 3519"/>
              <a:gd name="T10" fmla="*/ 859 w 1943"/>
              <a:gd name="T11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3519">
                <a:moveTo>
                  <a:pt x="859" y="0"/>
                </a:moveTo>
                <a:lnTo>
                  <a:pt x="0" y="3019"/>
                </a:lnTo>
                <a:lnTo>
                  <a:pt x="867" y="3519"/>
                </a:lnTo>
                <a:lnTo>
                  <a:pt x="1401" y="3211"/>
                </a:lnTo>
                <a:lnTo>
                  <a:pt x="1943" y="2902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8C0A67F2-59A2-4646-BC31-6A5F13A2C26D}"/>
              </a:ext>
            </a:extLst>
          </p:cNvPr>
          <p:cNvSpPr>
            <a:spLocks noEditPoints="1"/>
          </p:cNvSpPr>
          <p:nvPr/>
        </p:nvSpPr>
        <p:spPr bwMode="auto">
          <a:xfrm>
            <a:off x="6354367" y="6745901"/>
            <a:ext cx="13982" cy="5430616"/>
          </a:xfrm>
          <a:custGeom>
            <a:avLst/>
            <a:gdLst>
              <a:gd name="T0" fmla="*/ 8 w 8"/>
              <a:gd name="T1" fmla="*/ 3519 h 3519"/>
              <a:gd name="T2" fmla="*/ 8 w 8"/>
              <a:gd name="T3" fmla="*/ 3519 h 3519"/>
              <a:gd name="T4" fmla="*/ 8 w 8"/>
              <a:gd name="T5" fmla="*/ 3519 h 3519"/>
              <a:gd name="T6" fmla="*/ 8 w 8"/>
              <a:gd name="T7" fmla="*/ 3519 h 3519"/>
              <a:gd name="T8" fmla="*/ 8 w 8"/>
              <a:gd name="T9" fmla="*/ 0 h 3519"/>
              <a:gd name="T10" fmla="*/ 0 w 8"/>
              <a:gd name="T11" fmla="*/ 8 h 3519"/>
              <a:gd name="T12" fmla="*/ 8 w 8"/>
              <a:gd name="T13" fmla="*/ 8 h 3519"/>
              <a:gd name="T14" fmla="*/ 8 w 8"/>
              <a:gd name="T15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3519">
                <a:moveTo>
                  <a:pt x="8" y="3519"/>
                </a:moveTo>
                <a:lnTo>
                  <a:pt x="8" y="3519"/>
                </a:lnTo>
                <a:lnTo>
                  <a:pt x="8" y="3519"/>
                </a:lnTo>
                <a:lnTo>
                  <a:pt x="8" y="3519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rgbClr val="B6B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D73135DB-8BD8-B74F-A1E4-F6C49D6BDA61}"/>
              </a:ext>
            </a:extLst>
          </p:cNvPr>
          <p:cNvSpPr>
            <a:spLocks noEditPoints="1"/>
          </p:cNvSpPr>
          <p:nvPr/>
        </p:nvSpPr>
        <p:spPr bwMode="auto">
          <a:xfrm>
            <a:off x="6354367" y="6745901"/>
            <a:ext cx="13982" cy="5430616"/>
          </a:xfrm>
          <a:custGeom>
            <a:avLst/>
            <a:gdLst>
              <a:gd name="T0" fmla="*/ 8 w 8"/>
              <a:gd name="T1" fmla="*/ 3519 h 3519"/>
              <a:gd name="T2" fmla="*/ 8 w 8"/>
              <a:gd name="T3" fmla="*/ 3519 h 3519"/>
              <a:gd name="T4" fmla="*/ 8 w 8"/>
              <a:gd name="T5" fmla="*/ 3519 h 3519"/>
              <a:gd name="T6" fmla="*/ 8 w 8"/>
              <a:gd name="T7" fmla="*/ 3519 h 3519"/>
              <a:gd name="T8" fmla="*/ 8 w 8"/>
              <a:gd name="T9" fmla="*/ 0 h 3519"/>
              <a:gd name="T10" fmla="*/ 0 w 8"/>
              <a:gd name="T11" fmla="*/ 8 h 3519"/>
              <a:gd name="T12" fmla="*/ 8 w 8"/>
              <a:gd name="T13" fmla="*/ 8 h 3519"/>
              <a:gd name="T14" fmla="*/ 8 w 8"/>
              <a:gd name="T15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3519">
                <a:moveTo>
                  <a:pt x="8" y="3519"/>
                </a:moveTo>
                <a:lnTo>
                  <a:pt x="8" y="3519"/>
                </a:lnTo>
                <a:lnTo>
                  <a:pt x="8" y="3519"/>
                </a:lnTo>
                <a:lnTo>
                  <a:pt x="8" y="3519"/>
                </a:lnTo>
                <a:moveTo>
                  <a:pt x="8" y="0"/>
                </a:moveTo>
                <a:lnTo>
                  <a:pt x="0" y="8"/>
                </a:lnTo>
                <a:lnTo>
                  <a:pt x="8" y="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704D4C52-D6F2-C144-9EB9-94FE7E682443}"/>
              </a:ext>
            </a:extLst>
          </p:cNvPr>
          <p:cNvSpPr>
            <a:spLocks/>
          </p:cNvSpPr>
          <p:nvPr/>
        </p:nvSpPr>
        <p:spPr bwMode="auto">
          <a:xfrm>
            <a:off x="4853025" y="6745901"/>
            <a:ext cx="3395937" cy="5430616"/>
          </a:xfrm>
          <a:custGeom>
            <a:avLst/>
            <a:gdLst>
              <a:gd name="T0" fmla="*/ 859 w 1943"/>
              <a:gd name="T1" fmla="*/ 0 h 3519"/>
              <a:gd name="T2" fmla="*/ 0 w 1943"/>
              <a:gd name="T3" fmla="*/ 3019 h 3519"/>
              <a:gd name="T4" fmla="*/ 867 w 1943"/>
              <a:gd name="T5" fmla="*/ 3519 h 3519"/>
              <a:gd name="T6" fmla="*/ 1401 w 1943"/>
              <a:gd name="T7" fmla="*/ 3211 h 3519"/>
              <a:gd name="T8" fmla="*/ 1943 w 1943"/>
              <a:gd name="T9" fmla="*/ 2902 h 3519"/>
              <a:gd name="T10" fmla="*/ 859 w 1943"/>
              <a:gd name="T11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3519">
                <a:moveTo>
                  <a:pt x="859" y="0"/>
                </a:moveTo>
                <a:lnTo>
                  <a:pt x="0" y="3019"/>
                </a:lnTo>
                <a:lnTo>
                  <a:pt x="867" y="3519"/>
                </a:lnTo>
                <a:lnTo>
                  <a:pt x="1401" y="3211"/>
                </a:lnTo>
                <a:lnTo>
                  <a:pt x="1943" y="2902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E0384842-D746-3249-8728-5BFB8FC736D2}"/>
              </a:ext>
            </a:extLst>
          </p:cNvPr>
          <p:cNvSpPr>
            <a:spLocks/>
          </p:cNvSpPr>
          <p:nvPr/>
        </p:nvSpPr>
        <p:spPr bwMode="auto">
          <a:xfrm>
            <a:off x="5055768" y="6758247"/>
            <a:ext cx="1312583" cy="5418270"/>
          </a:xfrm>
          <a:custGeom>
            <a:avLst/>
            <a:gdLst>
              <a:gd name="T0" fmla="*/ 743 w 751"/>
              <a:gd name="T1" fmla="*/ 0 h 3511"/>
              <a:gd name="T2" fmla="*/ 0 w 751"/>
              <a:gd name="T3" fmla="*/ 2619 h 3511"/>
              <a:gd name="T4" fmla="*/ 384 w 751"/>
              <a:gd name="T5" fmla="*/ 3303 h 3511"/>
              <a:gd name="T6" fmla="*/ 751 w 751"/>
              <a:gd name="T7" fmla="*/ 3511 h 3511"/>
              <a:gd name="T8" fmla="*/ 751 w 751"/>
              <a:gd name="T9" fmla="*/ 3511 h 3511"/>
              <a:gd name="T10" fmla="*/ 751 w 751"/>
              <a:gd name="T11" fmla="*/ 0 h 3511"/>
              <a:gd name="T12" fmla="*/ 743 w 751"/>
              <a:gd name="T13" fmla="*/ 0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511">
                <a:moveTo>
                  <a:pt x="743" y="0"/>
                </a:moveTo>
                <a:lnTo>
                  <a:pt x="0" y="2619"/>
                </a:lnTo>
                <a:lnTo>
                  <a:pt x="384" y="3303"/>
                </a:lnTo>
                <a:lnTo>
                  <a:pt x="751" y="3511"/>
                </a:lnTo>
                <a:lnTo>
                  <a:pt x="751" y="3511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8C941490-F6EF-D245-9148-48AAD85EF2ED}"/>
              </a:ext>
            </a:extLst>
          </p:cNvPr>
          <p:cNvSpPr>
            <a:spLocks/>
          </p:cNvSpPr>
          <p:nvPr/>
        </p:nvSpPr>
        <p:spPr bwMode="auto">
          <a:xfrm>
            <a:off x="5055767" y="6758247"/>
            <a:ext cx="1312583" cy="5418270"/>
          </a:xfrm>
          <a:custGeom>
            <a:avLst/>
            <a:gdLst>
              <a:gd name="T0" fmla="*/ 743 w 751"/>
              <a:gd name="T1" fmla="*/ 0 h 3511"/>
              <a:gd name="T2" fmla="*/ 0 w 751"/>
              <a:gd name="T3" fmla="*/ 2619 h 3511"/>
              <a:gd name="T4" fmla="*/ 384 w 751"/>
              <a:gd name="T5" fmla="*/ 3303 h 3511"/>
              <a:gd name="T6" fmla="*/ 751 w 751"/>
              <a:gd name="T7" fmla="*/ 3511 h 3511"/>
              <a:gd name="T8" fmla="*/ 751 w 751"/>
              <a:gd name="T9" fmla="*/ 3511 h 3511"/>
              <a:gd name="T10" fmla="*/ 751 w 751"/>
              <a:gd name="T11" fmla="*/ 0 h 3511"/>
              <a:gd name="T12" fmla="*/ 743 w 751"/>
              <a:gd name="T13" fmla="*/ 0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511">
                <a:moveTo>
                  <a:pt x="743" y="0"/>
                </a:moveTo>
                <a:lnTo>
                  <a:pt x="0" y="2619"/>
                </a:lnTo>
                <a:lnTo>
                  <a:pt x="384" y="3303"/>
                </a:lnTo>
                <a:lnTo>
                  <a:pt x="751" y="3511"/>
                </a:lnTo>
                <a:lnTo>
                  <a:pt x="751" y="3511"/>
                </a:lnTo>
                <a:lnTo>
                  <a:pt x="751" y="0"/>
                </a:lnTo>
                <a:lnTo>
                  <a:pt x="7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BE7C01E-8BE5-E443-82F1-B79ECB394C1D}"/>
              </a:ext>
            </a:extLst>
          </p:cNvPr>
          <p:cNvSpPr>
            <a:spLocks/>
          </p:cNvSpPr>
          <p:nvPr/>
        </p:nvSpPr>
        <p:spPr bwMode="auto">
          <a:xfrm>
            <a:off x="2650821" y="9421857"/>
            <a:ext cx="3397685" cy="3875043"/>
          </a:xfrm>
          <a:custGeom>
            <a:avLst/>
            <a:gdLst>
              <a:gd name="T0" fmla="*/ 868 w 1944"/>
              <a:gd name="T1" fmla="*/ 0 h 2511"/>
              <a:gd name="T2" fmla="*/ 0 w 1944"/>
              <a:gd name="T3" fmla="*/ 2011 h 2511"/>
              <a:gd name="T4" fmla="*/ 868 w 1944"/>
              <a:gd name="T5" fmla="*/ 2511 h 2511"/>
              <a:gd name="T6" fmla="*/ 1401 w 1944"/>
              <a:gd name="T7" fmla="*/ 2202 h 2511"/>
              <a:gd name="T8" fmla="*/ 1944 w 1944"/>
              <a:gd name="T9" fmla="*/ 1894 h 2511"/>
              <a:gd name="T10" fmla="*/ 868 w 1944"/>
              <a:gd name="T11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2511">
                <a:moveTo>
                  <a:pt x="868" y="0"/>
                </a:moveTo>
                <a:lnTo>
                  <a:pt x="0" y="2011"/>
                </a:lnTo>
                <a:lnTo>
                  <a:pt x="868" y="2511"/>
                </a:lnTo>
                <a:lnTo>
                  <a:pt x="1401" y="2202"/>
                </a:lnTo>
                <a:lnTo>
                  <a:pt x="1944" y="1894"/>
                </a:lnTo>
                <a:lnTo>
                  <a:pt x="8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F7B282D5-C4F9-C741-BE10-FA876E162CDB}"/>
              </a:ext>
            </a:extLst>
          </p:cNvPr>
          <p:cNvSpPr>
            <a:spLocks/>
          </p:cNvSpPr>
          <p:nvPr/>
        </p:nvSpPr>
        <p:spPr bwMode="auto">
          <a:xfrm>
            <a:off x="2650821" y="9421857"/>
            <a:ext cx="3397685" cy="3875043"/>
          </a:xfrm>
          <a:custGeom>
            <a:avLst/>
            <a:gdLst>
              <a:gd name="T0" fmla="*/ 868 w 1944"/>
              <a:gd name="T1" fmla="*/ 0 h 2511"/>
              <a:gd name="T2" fmla="*/ 0 w 1944"/>
              <a:gd name="T3" fmla="*/ 2011 h 2511"/>
              <a:gd name="T4" fmla="*/ 868 w 1944"/>
              <a:gd name="T5" fmla="*/ 2511 h 2511"/>
              <a:gd name="T6" fmla="*/ 1401 w 1944"/>
              <a:gd name="T7" fmla="*/ 2202 h 2511"/>
              <a:gd name="T8" fmla="*/ 1944 w 1944"/>
              <a:gd name="T9" fmla="*/ 1894 h 2511"/>
              <a:gd name="T10" fmla="*/ 868 w 1944"/>
              <a:gd name="T11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2511">
                <a:moveTo>
                  <a:pt x="868" y="0"/>
                </a:moveTo>
                <a:lnTo>
                  <a:pt x="0" y="2011"/>
                </a:lnTo>
                <a:lnTo>
                  <a:pt x="868" y="2511"/>
                </a:lnTo>
                <a:lnTo>
                  <a:pt x="1401" y="2202"/>
                </a:lnTo>
                <a:lnTo>
                  <a:pt x="1944" y="1894"/>
                </a:lnTo>
                <a:lnTo>
                  <a:pt x="8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2F78735C-E5F6-124C-BC9F-B363F1C07BEC}"/>
              </a:ext>
            </a:extLst>
          </p:cNvPr>
          <p:cNvSpPr>
            <a:spLocks/>
          </p:cNvSpPr>
          <p:nvPr/>
        </p:nvSpPr>
        <p:spPr bwMode="auto">
          <a:xfrm>
            <a:off x="2636839" y="9421857"/>
            <a:ext cx="1515325" cy="3875043"/>
          </a:xfrm>
          <a:custGeom>
            <a:avLst/>
            <a:gdLst>
              <a:gd name="T0" fmla="*/ 867 w 867"/>
              <a:gd name="T1" fmla="*/ 0 h 2511"/>
              <a:gd name="T2" fmla="*/ 0 w 867"/>
              <a:gd name="T3" fmla="*/ 2011 h 2511"/>
              <a:gd name="T4" fmla="*/ 867 w 867"/>
              <a:gd name="T5" fmla="*/ 2511 h 2511"/>
              <a:gd name="T6" fmla="*/ 867 w 867"/>
              <a:gd name="T7" fmla="*/ 2503 h 2511"/>
              <a:gd name="T8" fmla="*/ 8 w 867"/>
              <a:gd name="T9" fmla="*/ 2011 h 2511"/>
              <a:gd name="T10" fmla="*/ 867 w 867"/>
              <a:gd name="T11" fmla="*/ 17 h 2511"/>
              <a:gd name="T12" fmla="*/ 867 w 867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7" h="2511">
                <a:moveTo>
                  <a:pt x="867" y="0"/>
                </a:moveTo>
                <a:lnTo>
                  <a:pt x="0" y="2011"/>
                </a:lnTo>
                <a:lnTo>
                  <a:pt x="867" y="2511"/>
                </a:lnTo>
                <a:lnTo>
                  <a:pt x="867" y="2503"/>
                </a:lnTo>
                <a:lnTo>
                  <a:pt x="8" y="2011"/>
                </a:lnTo>
                <a:lnTo>
                  <a:pt x="867" y="17"/>
                </a:lnTo>
                <a:lnTo>
                  <a:pt x="867" y="0"/>
                </a:lnTo>
                <a:close/>
              </a:path>
            </a:pathLst>
          </a:custGeom>
          <a:solidFill>
            <a:srgbClr val="B6B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594F56F-FD63-A343-99EE-4F1A48DC1447}"/>
              </a:ext>
            </a:extLst>
          </p:cNvPr>
          <p:cNvSpPr>
            <a:spLocks/>
          </p:cNvSpPr>
          <p:nvPr/>
        </p:nvSpPr>
        <p:spPr bwMode="auto">
          <a:xfrm>
            <a:off x="2636839" y="9421857"/>
            <a:ext cx="1515325" cy="3875043"/>
          </a:xfrm>
          <a:custGeom>
            <a:avLst/>
            <a:gdLst>
              <a:gd name="T0" fmla="*/ 867 w 867"/>
              <a:gd name="T1" fmla="*/ 0 h 2511"/>
              <a:gd name="T2" fmla="*/ 0 w 867"/>
              <a:gd name="T3" fmla="*/ 2011 h 2511"/>
              <a:gd name="T4" fmla="*/ 867 w 867"/>
              <a:gd name="T5" fmla="*/ 2511 h 2511"/>
              <a:gd name="T6" fmla="*/ 867 w 867"/>
              <a:gd name="T7" fmla="*/ 2503 h 2511"/>
              <a:gd name="T8" fmla="*/ 8 w 867"/>
              <a:gd name="T9" fmla="*/ 2011 h 2511"/>
              <a:gd name="T10" fmla="*/ 867 w 867"/>
              <a:gd name="T11" fmla="*/ 17 h 2511"/>
              <a:gd name="T12" fmla="*/ 867 w 867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7" h="2511">
                <a:moveTo>
                  <a:pt x="867" y="0"/>
                </a:moveTo>
                <a:lnTo>
                  <a:pt x="0" y="2011"/>
                </a:lnTo>
                <a:lnTo>
                  <a:pt x="867" y="2511"/>
                </a:lnTo>
                <a:lnTo>
                  <a:pt x="867" y="2503"/>
                </a:lnTo>
                <a:lnTo>
                  <a:pt x="8" y="2011"/>
                </a:lnTo>
                <a:lnTo>
                  <a:pt x="867" y="17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C72E21D5-31A9-CC41-9A46-B01DBCD651FC}"/>
              </a:ext>
            </a:extLst>
          </p:cNvPr>
          <p:cNvSpPr>
            <a:spLocks/>
          </p:cNvSpPr>
          <p:nvPr/>
        </p:nvSpPr>
        <p:spPr bwMode="auto">
          <a:xfrm>
            <a:off x="2650821" y="9448091"/>
            <a:ext cx="1501343" cy="3836462"/>
          </a:xfrm>
          <a:custGeom>
            <a:avLst/>
            <a:gdLst>
              <a:gd name="T0" fmla="*/ 859 w 859"/>
              <a:gd name="T1" fmla="*/ 0 h 2486"/>
              <a:gd name="T2" fmla="*/ 0 w 859"/>
              <a:gd name="T3" fmla="*/ 1994 h 2486"/>
              <a:gd name="T4" fmla="*/ 859 w 859"/>
              <a:gd name="T5" fmla="*/ 2486 h 2486"/>
              <a:gd name="T6" fmla="*/ 859 w 859"/>
              <a:gd name="T7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9" h="2486">
                <a:moveTo>
                  <a:pt x="859" y="0"/>
                </a:moveTo>
                <a:lnTo>
                  <a:pt x="0" y="1994"/>
                </a:lnTo>
                <a:lnTo>
                  <a:pt x="859" y="2486"/>
                </a:lnTo>
                <a:lnTo>
                  <a:pt x="859" y="0"/>
                </a:lnTo>
                <a:close/>
              </a:path>
            </a:pathLst>
          </a:custGeom>
          <a:solidFill>
            <a:srgbClr val="2B5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456E8E1B-15E3-F54B-B881-52DF4B45FB0C}"/>
              </a:ext>
            </a:extLst>
          </p:cNvPr>
          <p:cNvSpPr>
            <a:spLocks/>
          </p:cNvSpPr>
          <p:nvPr/>
        </p:nvSpPr>
        <p:spPr bwMode="auto">
          <a:xfrm>
            <a:off x="2650821" y="9448091"/>
            <a:ext cx="1501343" cy="3836462"/>
          </a:xfrm>
          <a:custGeom>
            <a:avLst/>
            <a:gdLst>
              <a:gd name="T0" fmla="*/ 859 w 859"/>
              <a:gd name="T1" fmla="*/ 0 h 2486"/>
              <a:gd name="T2" fmla="*/ 0 w 859"/>
              <a:gd name="T3" fmla="*/ 1994 h 2486"/>
              <a:gd name="T4" fmla="*/ 859 w 859"/>
              <a:gd name="T5" fmla="*/ 2486 h 2486"/>
              <a:gd name="T6" fmla="*/ 859 w 859"/>
              <a:gd name="T7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9" h="2486">
                <a:moveTo>
                  <a:pt x="859" y="0"/>
                </a:moveTo>
                <a:lnTo>
                  <a:pt x="0" y="1994"/>
                </a:lnTo>
                <a:lnTo>
                  <a:pt x="859" y="2486"/>
                </a:lnTo>
                <a:lnTo>
                  <a:pt x="85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" name="วงรี 98">
            <a:extLst>
              <a:ext uri="{FF2B5EF4-FFF2-40B4-BE49-F238E27FC236}">
                <a16:creationId xmlns:a16="http://schemas.microsoft.com/office/drawing/2014/main" id="{3F2C58EA-0396-8243-B1FC-E7230C013E8D}"/>
              </a:ext>
            </a:extLst>
          </p:cNvPr>
          <p:cNvSpPr/>
          <p:nvPr/>
        </p:nvSpPr>
        <p:spPr>
          <a:xfrm>
            <a:off x="1832181" y="7558226"/>
            <a:ext cx="927304" cy="927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3" name="วงรี 103">
            <a:extLst>
              <a:ext uri="{FF2B5EF4-FFF2-40B4-BE49-F238E27FC236}">
                <a16:creationId xmlns:a16="http://schemas.microsoft.com/office/drawing/2014/main" id="{938A4F06-EE33-C545-8C8A-AF60D6140C6C}"/>
              </a:ext>
            </a:extLst>
          </p:cNvPr>
          <p:cNvSpPr/>
          <p:nvPr/>
        </p:nvSpPr>
        <p:spPr>
          <a:xfrm>
            <a:off x="2794155" y="5348370"/>
            <a:ext cx="927304" cy="927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8" name="วงรี 108">
            <a:extLst>
              <a:ext uri="{FF2B5EF4-FFF2-40B4-BE49-F238E27FC236}">
                <a16:creationId xmlns:a16="http://schemas.microsoft.com/office/drawing/2014/main" id="{47DA5580-903C-9B44-BFD9-314BCF26A253}"/>
              </a:ext>
            </a:extLst>
          </p:cNvPr>
          <p:cNvSpPr/>
          <p:nvPr/>
        </p:nvSpPr>
        <p:spPr>
          <a:xfrm>
            <a:off x="6386435" y="4837513"/>
            <a:ext cx="927304" cy="927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3" name="วงรี 113">
            <a:extLst>
              <a:ext uri="{FF2B5EF4-FFF2-40B4-BE49-F238E27FC236}">
                <a16:creationId xmlns:a16="http://schemas.microsoft.com/office/drawing/2014/main" id="{5F3E5C55-A75D-7B4C-A1E8-E0BEFC02DCE8}"/>
              </a:ext>
            </a:extLst>
          </p:cNvPr>
          <p:cNvSpPr/>
          <p:nvPr/>
        </p:nvSpPr>
        <p:spPr>
          <a:xfrm>
            <a:off x="9469302" y="3393760"/>
            <a:ext cx="927304" cy="927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F9D479-9506-8842-B45D-EA149D3F9150}"/>
              </a:ext>
            </a:extLst>
          </p:cNvPr>
          <p:cNvSpPr txBox="1"/>
          <p:nvPr/>
        </p:nvSpPr>
        <p:spPr>
          <a:xfrm>
            <a:off x="6684760" y="554909"/>
            <a:ext cx="11008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INFOGRAPHIC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5025D-AF3F-3C42-9257-2FEFAF620C8D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7DEAA7-E187-2247-BBAB-40E9F7A9E8E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B68A0B8-C76C-5C48-BB37-949D78A4798B}"/>
              </a:ext>
            </a:extLst>
          </p:cNvPr>
          <p:cNvSpPr txBox="1">
            <a:spLocks/>
          </p:cNvSpPr>
          <p:nvPr/>
        </p:nvSpPr>
        <p:spPr>
          <a:xfrm>
            <a:off x="10855244" y="3143889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6FDEF41-51C2-B442-9F5A-53DDADE87ECA}"/>
              </a:ext>
            </a:extLst>
          </p:cNvPr>
          <p:cNvSpPr txBox="1">
            <a:spLocks/>
          </p:cNvSpPr>
          <p:nvPr/>
        </p:nvSpPr>
        <p:spPr>
          <a:xfrm>
            <a:off x="7632579" y="4598472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2EEA544-86D3-2443-BC7D-A8125AD773DB}"/>
              </a:ext>
            </a:extLst>
          </p:cNvPr>
          <p:cNvSpPr txBox="1">
            <a:spLocks/>
          </p:cNvSpPr>
          <p:nvPr/>
        </p:nvSpPr>
        <p:spPr>
          <a:xfrm>
            <a:off x="3962227" y="5213839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0C95F23-DF74-3649-BF69-B061C9CE7BFA}"/>
              </a:ext>
            </a:extLst>
          </p:cNvPr>
          <p:cNvSpPr txBox="1">
            <a:spLocks/>
          </p:cNvSpPr>
          <p:nvPr/>
        </p:nvSpPr>
        <p:spPr>
          <a:xfrm>
            <a:off x="2986119" y="7560227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Rectangle 113">
            <a:extLst>
              <a:ext uri="{FF2B5EF4-FFF2-40B4-BE49-F238E27FC236}">
                <a16:creationId xmlns:a16="http://schemas.microsoft.com/office/drawing/2014/main" id="{09DB19D5-188C-BB4F-AB14-A5765B73F721}"/>
              </a:ext>
            </a:extLst>
          </p:cNvPr>
          <p:cNvSpPr/>
          <p:nvPr/>
        </p:nvSpPr>
        <p:spPr bwMode="auto">
          <a:xfrm>
            <a:off x="16436529" y="6716634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127">
            <a:extLst>
              <a:ext uri="{FF2B5EF4-FFF2-40B4-BE49-F238E27FC236}">
                <a16:creationId xmlns:a16="http://schemas.microsoft.com/office/drawing/2014/main" id="{187E8EEF-FCE8-D64F-9ED6-ED033A0C4218}"/>
              </a:ext>
            </a:extLst>
          </p:cNvPr>
          <p:cNvSpPr/>
          <p:nvPr/>
        </p:nvSpPr>
        <p:spPr bwMode="auto">
          <a:xfrm>
            <a:off x="16436529" y="6716634"/>
            <a:ext cx="1714311" cy="654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Oval 129">
            <a:extLst>
              <a:ext uri="{FF2B5EF4-FFF2-40B4-BE49-F238E27FC236}">
                <a16:creationId xmlns:a16="http://schemas.microsoft.com/office/drawing/2014/main" id="{F646BA49-433A-8C43-8D74-A730A58A4E27}"/>
              </a:ext>
            </a:extLst>
          </p:cNvPr>
          <p:cNvSpPr/>
          <p:nvPr/>
        </p:nvSpPr>
        <p:spPr>
          <a:xfrm>
            <a:off x="14569899" y="6348780"/>
            <a:ext cx="1382932" cy="138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1" name="Rectangle 113">
            <a:extLst>
              <a:ext uri="{FF2B5EF4-FFF2-40B4-BE49-F238E27FC236}">
                <a16:creationId xmlns:a16="http://schemas.microsoft.com/office/drawing/2014/main" id="{09CEBFAB-1157-BD48-917D-7217F1CE6535}"/>
              </a:ext>
            </a:extLst>
          </p:cNvPr>
          <p:cNvSpPr/>
          <p:nvPr/>
        </p:nvSpPr>
        <p:spPr bwMode="auto">
          <a:xfrm>
            <a:off x="16436529" y="9029809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127">
            <a:extLst>
              <a:ext uri="{FF2B5EF4-FFF2-40B4-BE49-F238E27FC236}">
                <a16:creationId xmlns:a16="http://schemas.microsoft.com/office/drawing/2014/main" id="{3C00A2BA-77B0-D04F-8022-7ABC7ED0FF39}"/>
              </a:ext>
            </a:extLst>
          </p:cNvPr>
          <p:cNvSpPr/>
          <p:nvPr/>
        </p:nvSpPr>
        <p:spPr bwMode="auto">
          <a:xfrm>
            <a:off x="16436529" y="9029809"/>
            <a:ext cx="3088096" cy="654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Oval 129">
            <a:extLst>
              <a:ext uri="{FF2B5EF4-FFF2-40B4-BE49-F238E27FC236}">
                <a16:creationId xmlns:a16="http://schemas.microsoft.com/office/drawing/2014/main" id="{79FE408A-50C7-C245-96AA-33D5148BE646}"/>
              </a:ext>
            </a:extLst>
          </p:cNvPr>
          <p:cNvSpPr/>
          <p:nvPr/>
        </p:nvSpPr>
        <p:spPr>
          <a:xfrm>
            <a:off x="14569899" y="8665171"/>
            <a:ext cx="1382932" cy="138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9" name="Rectangle 113">
            <a:extLst>
              <a:ext uri="{FF2B5EF4-FFF2-40B4-BE49-F238E27FC236}">
                <a16:creationId xmlns:a16="http://schemas.microsoft.com/office/drawing/2014/main" id="{4348067E-CAD2-6F40-A880-C19C837C7678}"/>
              </a:ext>
            </a:extLst>
          </p:cNvPr>
          <p:cNvSpPr/>
          <p:nvPr/>
        </p:nvSpPr>
        <p:spPr bwMode="auto">
          <a:xfrm>
            <a:off x="16436529" y="11342984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0" name="Rectangle 127">
            <a:extLst>
              <a:ext uri="{FF2B5EF4-FFF2-40B4-BE49-F238E27FC236}">
                <a16:creationId xmlns:a16="http://schemas.microsoft.com/office/drawing/2014/main" id="{087A7375-6967-C84D-87DE-B64976A8544B}"/>
              </a:ext>
            </a:extLst>
          </p:cNvPr>
          <p:cNvSpPr/>
          <p:nvPr/>
        </p:nvSpPr>
        <p:spPr bwMode="auto">
          <a:xfrm>
            <a:off x="16436530" y="11342984"/>
            <a:ext cx="833966" cy="6540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Oval 129">
            <a:extLst>
              <a:ext uri="{FF2B5EF4-FFF2-40B4-BE49-F238E27FC236}">
                <a16:creationId xmlns:a16="http://schemas.microsoft.com/office/drawing/2014/main" id="{3D2046D2-83D9-394C-ADD2-91306150BC30}"/>
              </a:ext>
            </a:extLst>
          </p:cNvPr>
          <p:cNvSpPr/>
          <p:nvPr/>
        </p:nvSpPr>
        <p:spPr>
          <a:xfrm>
            <a:off x="14569899" y="10978346"/>
            <a:ext cx="1382932" cy="138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7" name="Rectangle 113">
            <a:extLst>
              <a:ext uri="{FF2B5EF4-FFF2-40B4-BE49-F238E27FC236}">
                <a16:creationId xmlns:a16="http://schemas.microsoft.com/office/drawing/2014/main" id="{E9A8D2AD-E3DB-1246-A439-EE0CC8648791}"/>
              </a:ext>
            </a:extLst>
          </p:cNvPr>
          <p:cNvSpPr/>
          <p:nvPr/>
        </p:nvSpPr>
        <p:spPr bwMode="auto">
          <a:xfrm>
            <a:off x="16436529" y="4403459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8" name="Rectangle 127">
            <a:extLst>
              <a:ext uri="{FF2B5EF4-FFF2-40B4-BE49-F238E27FC236}">
                <a16:creationId xmlns:a16="http://schemas.microsoft.com/office/drawing/2014/main" id="{D99C9994-BE4E-C649-821D-1D7045B91641}"/>
              </a:ext>
            </a:extLst>
          </p:cNvPr>
          <p:cNvSpPr/>
          <p:nvPr/>
        </p:nvSpPr>
        <p:spPr bwMode="auto">
          <a:xfrm>
            <a:off x="16436529" y="4403459"/>
            <a:ext cx="5394771" cy="654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0" name="Oval 129">
            <a:extLst>
              <a:ext uri="{FF2B5EF4-FFF2-40B4-BE49-F238E27FC236}">
                <a16:creationId xmlns:a16="http://schemas.microsoft.com/office/drawing/2014/main" id="{4C268F1B-F5C6-5040-8813-26EC41519912}"/>
              </a:ext>
            </a:extLst>
          </p:cNvPr>
          <p:cNvSpPr/>
          <p:nvPr/>
        </p:nvSpPr>
        <p:spPr>
          <a:xfrm>
            <a:off x="14569899" y="4038821"/>
            <a:ext cx="1382932" cy="1383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1" name="Shape 2539">
            <a:extLst>
              <a:ext uri="{FF2B5EF4-FFF2-40B4-BE49-F238E27FC236}">
                <a16:creationId xmlns:a16="http://schemas.microsoft.com/office/drawing/2014/main" id="{9D76C8D4-0794-2C4D-9416-733A94CB4E7B}"/>
              </a:ext>
            </a:extLst>
          </p:cNvPr>
          <p:cNvSpPr/>
          <p:nvPr/>
        </p:nvSpPr>
        <p:spPr>
          <a:xfrm>
            <a:off x="2050319" y="7854482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2" name="Shape 2539">
            <a:extLst>
              <a:ext uri="{FF2B5EF4-FFF2-40B4-BE49-F238E27FC236}">
                <a16:creationId xmlns:a16="http://schemas.microsoft.com/office/drawing/2014/main" id="{2342AB97-EC79-DE47-A823-1377BE8CE789}"/>
              </a:ext>
            </a:extLst>
          </p:cNvPr>
          <p:cNvSpPr/>
          <p:nvPr/>
        </p:nvSpPr>
        <p:spPr>
          <a:xfrm>
            <a:off x="3012293" y="5644626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4" name="Shape 2539">
            <a:extLst>
              <a:ext uri="{FF2B5EF4-FFF2-40B4-BE49-F238E27FC236}">
                <a16:creationId xmlns:a16="http://schemas.microsoft.com/office/drawing/2014/main" id="{A99B5FA9-8D41-364B-8282-F4C982A751E8}"/>
              </a:ext>
            </a:extLst>
          </p:cNvPr>
          <p:cNvSpPr/>
          <p:nvPr/>
        </p:nvSpPr>
        <p:spPr>
          <a:xfrm>
            <a:off x="6604653" y="5133768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6" name="Shape 2539">
            <a:extLst>
              <a:ext uri="{FF2B5EF4-FFF2-40B4-BE49-F238E27FC236}">
                <a16:creationId xmlns:a16="http://schemas.microsoft.com/office/drawing/2014/main" id="{D891CBA9-81E6-5647-B93C-797B2CB05C7D}"/>
              </a:ext>
            </a:extLst>
          </p:cNvPr>
          <p:cNvSpPr/>
          <p:nvPr/>
        </p:nvSpPr>
        <p:spPr>
          <a:xfrm>
            <a:off x="9687440" y="3689032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7" name="Freeform 936">
            <a:extLst>
              <a:ext uri="{FF2B5EF4-FFF2-40B4-BE49-F238E27FC236}">
                <a16:creationId xmlns:a16="http://schemas.microsoft.com/office/drawing/2014/main" id="{60EA5C9B-6AB7-6148-BBD5-CB1B828BA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4344893"/>
            <a:ext cx="771148" cy="771148"/>
          </a:xfrm>
          <a:custGeom>
            <a:avLst/>
            <a:gdLst>
              <a:gd name="T0" fmla="*/ 42729 w 285028"/>
              <a:gd name="T1" fmla="*/ 278134 h 285390"/>
              <a:gd name="T2" fmla="*/ 57214 w 285028"/>
              <a:gd name="T3" fmla="*/ 179553 h 285390"/>
              <a:gd name="T4" fmla="*/ 72423 w 285028"/>
              <a:gd name="T5" fmla="*/ 278134 h 285390"/>
              <a:gd name="T6" fmla="*/ 32227 w 285028"/>
              <a:gd name="T7" fmla="*/ 168681 h 285390"/>
              <a:gd name="T8" fmla="*/ 63761 w 285028"/>
              <a:gd name="T9" fmla="*/ 141533 h 285390"/>
              <a:gd name="T10" fmla="*/ 54524 w 285028"/>
              <a:gd name="T11" fmla="*/ 138905 h 285390"/>
              <a:gd name="T12" fmla="*/ 63761 w 285028"/>
              <a:gd name="T13" fmla="*/ 112948 h 285390"/>
              <a:gd name="T14" fmla="*/ 54524 w 285028"/>
              <a:gd name="T15" fmla="*/ 119628 h 285390"/>
              <a:gd name="T16" fmla="*/ 58757 w 285028"/>
              <a:gd name="T17" fmla="*/ 82967 h 285390"/>
              <a:gd name="T18" fmla="*/ 58757 w 285028"/>
              <a:gd name="T19" fmla="*/ 98552 h 285390"/>
              <a:gd name="T20" fmla="*/ 58757 w 285028"/>
              <a:gd name="T21" fmla="*/ 82967 h 285390"/>
              <a:gd name="T22" fmla="*/ 240891 w 285028"/>
              <a:gd name="T23" fmla="*/ 102427 h 285390"/>
              <a:gd name="T24" fmla="*/ 215001 w 285028"/>
              <a:gd name="T25" fmla="*/ 110034 h 285390"/>
              <a:gd name="T26" fmla="*/ 231775 w 285028"/>
              <a:gd name="T27" fmla="*/ 124888 h 285390"/>
              <a:gd name="T28" fmla="*/ 283552 w 285028"/>
              <a:gd name="T29" fmla="*/ 186840 h 285390"/>
              <a:gd name="T30" fmla="*/ 256204 w 285028"/>
              <a:gd name="T31" fmla="*/ 286832 h 285390"/>
              <a:gd name="T32" fmla="*/ 256204 w 285028"/>
              <a:gd name="T33" fmla="*/ 178145 h 285390"/>
              <a:gd name="T34" fmla="*/ 184374 w 285028"/>
              <a:gd name="T35" fmla="*/ 178145 h 285390"/>
              <a:gd name="T36" fmla="*/ 205886 w 285028"/>
              <a:gd name="T37" fmla="*/ 282122 h 285390"/>
              <a:gd name="T38" fmla="*/ 197135 w 285028"/>
              <a:gd name="T39" fmla="*/ 186840 h 285390"/>
              <a:gd name="T40" fmla="*/ 170884 w 285028"/>
              <a:gd name="T41" fmla="*/ 179594 h 285390"/>
              <a:gd name="T42" fmla="*/ 210627 w 285028"/>
              <a:gd name="T43" fmla="*/ 101339 h 285390"/>
              <a:gd name="T44" fmla="*/ 138795 w 285028"/>
              <a:gd name="T45" fmla="*/ 101339 h 285390"/>
              <a:gd name="T46" fmla="*/ 159943 w 285028"/>
              <a:gd name="T47" fmla="*/ 282122 h 285390"/>
              <a:gd name="T48" fmla="*/ 151557 w 285028"/>
              <a:gd name="T49" fmla="*/ 110034 h 285390"/>
              <a:gd name="T50" fmla="*/ 125304 w 285028"/>
              <a:gd name="T51" fmla="*/ 102427 h 285390"/>
              <a:gd name="T52" fmla="*/ 97408 w 285028"/>
              <a:gd name="T53" fmla="*/ 59950 h 285390"/>
              <a:gd name="T54" fmla="*/ 57214 w 285028"/>
              <a:gd name="T55" fmla="*/ 71186 h 285390"/>
              <a:gd name="T56" fmla="*/ 8691 w 285028"/>
              <a:gd name="T57" fmla="*/ 87496 h 285390"/>
              <a:gd name="T58" fmla="*/ 23175 w 285028"/>
              <a:gd name="T59" fmla="*/ 165418 h 285390"/>
              <a:gd name="T60" fmla="*/ 32227 w 285028"/>
              <a:gd name="T61" fmla="*/ 91482 h 285390"/>
              <a:gd name="T62" fmla="*/ 82924 w 285028"/>
              <a:gd name="T63" fmla="*/ 105618 h 285390"/>
              <a:gd name="T64" fmla="*/ 148104 w 285028"/>
              <a:gd name="T65" fmla="*/ 26970 h 285390"/>
              <a:gd name="T66" fmla="*/ 140682 w 285028"/>
              <a:gd name="T67" fmla="*/ 11114 h 285390"/>
              <a:gd name="T68" fmla="*/ 152087 w 285028"/>
              <a:gd name="T69" fmla="*/ 38205 h 285390"/>
              <a:gd name="T70" fmla="*/ 91614 w 285028"/>
              <a:gd name="T71" fmla="*/ 267623 h 285390"/>
              <a:gd name="T72" fmla="*/ 42729 w 285028"/>
              <a:gd name="T73" fmla="*/ 286831 h 285390"/>
              <a:gd name="T74" fmla="*/ 15932 w 285028"/>
              <a:gd name="T75" fmla="*/ 181727 h 285390"/>
              <a:gd name="T76" fmla="*/ 27520 w 285028"/>
              <a:gd name="T77" fmla="*/ 59950 h 285390"/>
              <a:gd name="T78" fmla="*/ 129275 w 285028"/>
              <a:gd name="T79" fmla="*/ 15735 h 285390"/>
              <a:gd name="T80" fmla="*/ 42322 w 285028"/>
              <a:gd name="T81" fmla="*/ 24374 h 285390"/>
              <a:gd name="T82" fmla="*/ 58173 w 285028"/>
              <a:gd name="T83" fmla="*/ 8603 h 285390"/>
              <a:gd name="T84" fmla="*/ 58173 w 285028"/>
              <a:gd name="T85" fmla="*/ 49104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8" name="Freeform 940">
            <a:extLst>
              <a:ext uri="{FF2B5EF4-FFF2-40B4-BE49-F238E27FC236}">
                <a16:creationId xmlns:a16="http://schemas.microsoft.com/office/drawing/2014/main" id="{A242A255-3948-CA49-BBD2-A0F656978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6656993"/>
            <a:ext cx="771148" cy="766865"/>
          </a:xfrm>
          <a:custGeom>
            <a:avLst/>
            <a:gdLst>
              <a:gd name="T0" fmla="*/ 259466 w 285387"/>
              <a:gd name="T1" fmla="*/ 272244 h 283803"/>
              <a:gd name="T2" fmla="*/ 148510 w 285387"/>
              <a:gd name="T3" fmla="*/ 231354 h 283803"/>
              <a:gd name="T4" fmla="*/ 85323 w 285387"/>
              <a:gd name="T5" fmla="*/ 240545 h 283803"/>
              <a:gd name="T6" fmla="*/ 47684 w 285387"/>
              <a:gd name="T7" fmla="*/ 209792 h 283803"/>
              <a:gd name="T8" fmla="*/ 57896 w 285387"/>
              <a:gd name="T9" fmla="*/ 219638 h 283803"/>
              <a:gd name="T10" fmla="*/ 178747 w 285387"/>
              <a:gd name="T11" fmla="*/ 201039 h 283803"/>
              <a:gd name="T12" fmla="*/ 132028 w 285387"/>
              <a:gd name="T13" fmla="*/ 210230 h 283803"/>
              <a:gd name="T14" fmla="*/ 85363 w 285387"/>
              <a:gd name="T15" fmla="*/ 201039 h 283803"/>
              <a:gd name="T16" fmla="*/ 108573 w 285387"/>
              <a:gd name="T17" fmla="*/ 210230 h 283803"/>
              <a:gd name="T18" fmla="*/ 85363 w 285387"/>
              <a:gd name="T19" fmla="*/ 201039 h 283803"/>
              <a:gd name="T20" fmla="*/ 47684 w 285387"/>
              <a:gd name="T21" fmla="*/ 238968 h 283803"/>
              <a:gd name="T22" fmla="*/ 154289 w 285387"/>
              <a:gd name="T23" fmla="*/ 172319 h 283803"/>
              <a:gd name="T24" fmla="*/ 177237 w 285387"/>
              <a:gd name="T25" fmla="*/ 181509 h 283803"/>
              <a:gd name="T26" fmla="*/ 154289 w 285387"/>
              <a:gd name="T27" fmla="*/ 172319 h 283803"/>
              <a:gd name="T28" fmla="*/ 135268 w 285387"/>
              <a:gd name="T29" fmla="*/ 176915 h 283803"/>
              <a:gd name="T30" fmla="*/ 81374 w 285387"/>
              <a:gd name="T31" fmla="*/ 176915 h 283803"/>
              <a:gd name="T32" fmla="*/ 37473 w 285387"/>
              <a:gd name="T33" fmla="*/ 162564 h 283803"/>
              <a:gd name="T34" fmla="*/ 47684 w 285387"/>
              <a:gd name="T35" fmla="*/ 152352 h 283803"/>
              <a:gd name="T36" fmla="*/ 183128 w 285387"/>
              <a:gd name="T37" fmla="*/ 148195 h 283803"/>
              <a:gd name="T38" fmla="*/ 127648 w 285387"/>
              <a:gd name="T39" fmla="*/ 148195 h 283803"/>
              <a:gd name="T40" fmla="*/ 108573 w 285387"/>
              <a:gd name="T41" fmla="*/ 143599 h 283803"/>
              <a:gd name="T42" fmla="*/ 85363 w 285387"/>
              <a:gd name="T43" fmla="*/ 152790 h 283803"/>
              <a:gd name="T44" fmla="*/ 47684 w 285387"/>
              <a:gd name="T45" fmla="*/ 143599 h 283803"/>
              <a:gd name="T46" fmla="*/ 28719 w 285387"/>
              <a:gd name="T47" fmla="*/ 162564 h 283803"/>
              <a:gd name="T48" fmla="*/ 126111 w 285387"/>
              <a:gd name="T49" fmla="*/ 114880 h 283803"/>
              <a:gd name="T50" fmla="*/ 85375 w 285387"/>
              <a:gd name="T51" fmla="*/ 122524 h 283803"/>
              <a:gd name="T52" fmla="*/ 47684 w 285387"/>
              <a:gd name="T53" fmla="*/ 94628 h 283803"/>
              <a:gd name="T54" fmla="*/ 57896 w 285387"/>
              <a:gd name="T55" fmla="*/ 104938 h 283803"/>
              <a:gd name="T56" fmla="*/ 178662 w 285387"/>
              <a:gd name="T57" fmla="*/ 86160 h 283803"/>
              <a:gd name="T58" fmla="*/ 160827 w 285387"/>
              <a:gd name="T59" fmla="*/ 93804 h 283803"/>
              <a:gd name="T60" fmla="*/ 85344 w 285387"/>
              <a:gd name="T61" fmla="*/ 86160 h 283803"/>
              <a:gd name="T62" fmla="*/ 137315 w 285387"/>
              <a:gd name="T63" fmla="*/ 93804 h 283803"/>
              <a:gd name="T64" fmla="*/ 85344 w 285387"/>
              <a:gd name="T65" fmla="*/ 86160 h 283803"/>
              <a:gd name="T66" fmla="*/ 47684 w 285387"/>
              <a:gd name="T67" fmla="*/ 124085 h 283803"/>
              <a:gd name="T68" fmla="*/ 33029 w 285387"/>
              <a:gd name="T69" fmla="*/ 57439 h 283803"/>
              <a:gd name="T70" fmla="*/ 95855 w 285387"/>
              <a:gd name="T71" fmla="*/ 66630 h 283803"/>
              <a:gd name="T72" fmla="*/ 33029 w 285387"/>
              <a:gd name="T73" fmla="*/ 57439 h 283803"/>
              <a:gd name="T74" fmla="*/ 278081 w 285387"/>
              <a:gd name="T75" fmla="*/ 236137 h 283803"/>
              <a:gd name="T76" fmla="*/ 240121 w 285387"/>
              <a:gd name="T77" fmla="*/ 37913 h 283803"/>
              <a:gd name="T78" fmla="*/ 254721 w 285387"/>
              <a:gd name="T79" fmla="*/ 37913 h 283803"/>
              <a:gd name="T80" fmla="*/ 119773 w 285387"/>
              <a:gd name="T81" fmla="*/ 28719 h 283803"/>
              <a:gd name="T82" fmla="*/ 84104 w 285387"/>
              <a:gd name="T83" fmla="*/ 37911 h 283803"/>
              <a:gd name="T84" fmla="*/ 33081 w 285387"/>
              <a:gd name="T85" fmla="*/ 28719 h 283803"/>
              <a:gd name="T86" fmla="*/ 60695 w 285387"/>
              <a:gd name="T87" fmla="*/ 37911 h 283803"/>
              <a:gd name="T88" fmla="*/ 33081 w 285387"/>
              <a:gd name="T89" fmla="*/ 28719 h 283803"/>
              <a:gd name="T90" fmla="*/ 195445 w 285387"/>
              <a:gd name="T91" fmla="*/ 57771 h 283803"/>
              <a:gd name="T92" fmla="*/ 240121 w 285387"/>
              <a:gd name="T93" fmla="*/ 15887 h 283803"/>
              <a:gd name="T94" fmla="*/ 278081 w 285387"/>
              <a:gd name="T95" fmla="*/ 15887 h 283803"/>
              <a:gd name="T96" fmla="*/ 247421 w 285387"/>
              <a:gd name="T97" fmla="*/ 8666 h 283803"/>
              <a:gd name="T98" fmla="*/ 201586 w 285387"/>
              <a:gd name="T99" fmla="*/ 276576 h 283803"/>
              <a:gd name="T100" fmla="*/ 144145 w 285387"/>
              <a:gd name="T101" fmla="*/ 62102 h 283803"/>
              <a:gd name="T102" fmla="*/ 247421 w 285387"/>
              <a:gd name="T103" fmla="*/ 0 h 283803"/>
              <a:gd name="T104" fmla="*/ 286477 w 285387"/>
              <a:gd name="T105" fmla="*/ 15887 h 283803"/>
              <a:gd name="T106" fmla="*/ 263116 w 285387"/>
              <a:gd name="T107" fmla="*/ 283075 h 283803"/>
              <a:gd name="T108" fmla="*/ 232091 w 285387"/>
              <a:gd name="T109" fmla="*/ 242636 h 283803"/>
              <a:gd name="T110" fmla="*/ 247421 w 285387"/>
              <a:gd name="T111" fmla="*/ 0 h 283803"/>
              <a:gd name="T112" fmla="*/ 151371 w 285387"/>
              <a:gd name="T113" fmla="*/ 1445 h 283803"/>
              <a:gd name="T114" fmla="*/ 210257 w 285387"/>
              <a:gd name="T115" fmla="*/ 280909 h 283803"/>
              <a:gd name="T116" fmla="*/ 0 w 285387"/>
              <a:gd name="T117" fmla="*/ 280909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9" name="Freeform 952">
            <a:extLst>
              <a:ext uri="{FF2B5EF4-FFF2-40B4-BE49-F238E27FC236}">
                <a16:creationId xmlns:a16="http://schemas.microsoft.com/office/drawing/2014/main" id="{2CCC5C0C-A6E6-3D4E-AFEE-DDBB73010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8973385"/>
            <a:ext cx="771148" cy="766863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0" name="Freeform 282">
            <a:extLst>
              <a:ext uri="{FF2B5EF4-FFF2-40B4-BE49-F238E27FC236}">
                <a16:creationId xmlns:a16="http://schemas.microsoft.com/office/drawing/2014/main" id="{72458CA5-AD9E-A649-9D61-550B578357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9062" y="11284418"/>
            <a:ext cx="766863" cy="771148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C82762-0375-AF44-9F09-6641F2BDCF74}"/>
              </a:ext>
            </a:extLst>
          </p:cNvPr>
          <p:cNvSpPr/>
          <p:nvPr/>
        </p:nvSpPr>
        <p:spPr>
          <a:xfrm>
            <a:off x="16314477" y="8234611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8CFDAE-2C73-3E41-B1D7-7669B1978AB1}"/>
              </a:ext>
            </a:extLst>
          </p:cNvPr>
          <p:cNvSpPr/>
          <p:nvPr/>
        </p:nvSpPr>
        <p:spPr>
          <a:xfrm>
            <a:off x="16314477" y="10547786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BEE59F6-FFD1-434C-8915-4C4E6F6A8AFE}"/>
              </a:ext>
            </a:extLst>
          </p:cNvPr>
          <p:cNvSpPr/>
          <p:nvPr/>
        </p:nvSpPr>
        <p:spPr>
          <a:xfrm>
            <a:off x="16314477" y="5921436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6DDE55-AD5B-014D-94D2-EE3D9FA74E80}"/>
              </a:ext>
            </a:extLst>
          </p:cNvPr>
          <p:cNvSpPr/>
          <p:nvPr/>
        </p:nvSpPr>
        <p:spPr>
          <a:xfrm>
            <a:off x="16314477" y="3629140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</p:spTree>
    <p:extLst>
      <p:ext uri="{BB962C8B-B14F-4D97-AF65-F5344CB8AC3E}">
        <p14:creationId xmlns:p14="http://schemas.microsoft.com/office/powerpoint/2010/main" val="11467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73511-A81E-C042-84B2-5D44FA6FA8BF}"/>
              </a:ext>
            </a:extLst>
          </p:cNvPr>
          <p:cNvSpPr txBox="1"/>
          <p:nvPr/>
        </p:nvSpPr>
        <p:spPr>
          <a:xfrm>
            <a:off x="5660441" y="554909"/>
            <a:ext cx="13056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D799E-0026-8B4E-A4AD-8EBA258E0706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509E-5402-9D45-BB09-0EE08B3D83D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AB98A49-3A67-1E49-B57C-B99B2D19FDBC}"/>
              </a:ext>
            </a:extLst>
          </p:cNvPr>
          <p:cNvSpPr>
            <a:spLocks/>
          </p:cNvSpPr>
          <p:nvPr/>
        </p:nvSpPr>
        <p:spPr bwMode="auto">
          <a:xfrm>
            <a:off x="7756152" y="6479444"/>
            <a:ext cx="8851117" cy="4801771"/>
          </a:xfrm>
          <a:custGeom>
            <a:avLst/>
            <a:gdLst>
              <a:gd name="T0" fmla="*/ 1401 w 2802"/>
              <a:gd name="T1" fmla="*/ 0 h 1336"/>
              <a:gd name="T2" fmla="*/ 2802 w 2802"/>
              <a:gd name="T3" fmla="*/ 669 h 1336"/>
              <a:gd name="T4" fmla="*/ 1401 w 2802"/>
              <a:gd name="T5" fmla="*/ 1336 h 1336"/>
              <a:gd name="T6" fmla="*/ 0 w 2802"/>
              <a:gd name="T7" fmla="*/ 669 h 1336"/>
              <a:gd name="T8" fmla="*/ 1401 w 2802"/>
              <a:gd name="T9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2" h="1336">
                <a:moveTo>
                  <a:pt x="1401" y="0"/>
                </a:moveTo>
                <a:lnTo>
                  <a:pt x="2802" y="669"/>
                </a:lnTo>
                <a:lnTo>
                  <a:pt x="1401" y="1336"/>
                </a:lnTo>
                <a:lnTo>
                  <a:pt x="0" y="66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87D1AF2-2BC7-CB43-A301-EB029A35232D}"/>
              </a:ext>
            </a:extLst>
          </p:cNvPr>
          <p:cNvSpPr>
            <a:spLocks/>
          </p:cNvSpPr>
          <p:nvPr/>
        </p:nvSpPr>
        <p:spPr bwMode="auto">
          <a:xfrm>
            <a:off x="12181713" y="8883925"/>
            <a:ext cx="4425561" cy="3687588"/>
          </a:xfrm>
          <a:custGeom>
            <a:avLst/>
            <a:gdLst>
              <a:gd name="T0" fmla="*/ 0 w 1401"/>
              <a:gd name="T1" fmla="*/ 1026 h 1026"/>
              <a:gd name="T2" fmla="*/ 1401 w 1401"/>
              <a:gd name="T3" fmla="*/ 357 h 1026"/>
              <a:gd name="T4" fmla="*/ 1401 w 1401"/>
              <a:gd name="T5" fmla="*/ 0 h 1026"/>
              <a:gd name="T6" fmla="*/ 0 w 1401"/>
              <a:gd name="T7" fmla="*/ 667 h 1026"/>
              <a:gd name="T8" fmla="*/ 0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0" y="1026"/>
                </a:moveTo>
                <a:lnTo>
                  <a:pt x="1401" y="357"/>
                </a:lnTo>
                <a:lnTo>
                  <a:pt x="1401" y="0"/>
                </a:lnTo>
                <a:lnTo>
                  <a:pt x="0" y="667"/>
                </a:lnTo>
                <a:lnTo>
                  <a:pt x="0" y="10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B758B2C-C7AC-D448-895E-1FA32344DB33}"/>
              </a:ext>
            </a:extLst>
          </p:cNvPr>
          <p:cNvSpPr>
            <a:spLocks/>
          </p:cNvSpPr>
          <p:nvPr/>
        </p:nvSpPr>
        <p:spPr bwMode="auto">
          <a:xfrm>
            <a:off x="7756152" y="8883925"/>
            <a:ext cx="4425561" cy="3687588"/>
          </a:xfrm>
          <a:custGeom>
            <a:avLst/>
            <a:gdLst>
              <a:gd name="T0" fmla="*/ 1401 w 1401"/>
              <a:gd name="T1" fmla="*/ 1026 h 1026"/>
              <a:gd name="T2" fmla="*/ 0 w 1401"/>
              <a:gd name="T3" fmla="*/ 357 h 1026"/>
              <a:gd name="T4" fmla="*/ 0 w 1401"/>
              <a:gd name="T5" fmla="*/ 0 h 1026"/>
              <a:gd name="T6" fmla="*/ 1401 w 1401"/>
              <a:gd name="T7" fmla="*/ 667 h 1026"/>
              <a:gd name="T8" fmla="*/ 1401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1401" y="1026"/>
                </a:moveTo>
                <a:lnTo>
                  <a:pt x="0" y="357"/>
                </a:lnTo>
                <a:lnTo>
                  <a:pt x="0" y="0"/>
                </a:lnTo>
                <a:lnTo>
                  <a:pt x="1401" y="667"/>
                </a:lnTo>
                <a:lnTo>
                  <a:pt x="1401" y="102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6205910-EFF3-1341-B307-EE9CD148E16C}"/>
              </a:ext>
            </a:extLst>
          </p:cNvPr>
          <p:cNvSpPr>
            <a:spLocks/>
          </p:cNvSpPr>
          <p:nvPr/>
        </p:nvSpPr>
        <p:spPr bwMode="auto">
          <a:xfrm>
            <a:off x="8503451" y="5804021"/>
            <a:ext cx="7356518" cy="3990945"/>
          </a:xfrm>
          <a:custGeom>
            <a:avLst/>
            <a:gdLst>
              <a:gd name="T0" fmla="*/ 1401 w 2802"/>
              <a:gd name="T1" fmla="*/ 0 h 1336"/>
              <a:gd name="T2" fmla="*/ 2802 w 2802"/>
              <a:gd name="T3" fmla="*/ 669 h 1336"/>
              <a:gd name="T4" fmla="*/ 1401 w 2802"/>
              <a:gd name="T5" fmla="*/ 1336 h 1336"/>
              <a:gd name="T6" fmla="*/ 0 w 2802"/>
              <a:gd name="T7" fmla="*/ 669 h 1336"/>
              <a:gd name="T8" fmla="*/ 1401 w 2802"/>
              <a:gd name="T9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2" h="1336">
                <a:moveTo>
                  <a:pt x="1401" y="0"/>
                </a:moveTo>
                <a:lnTo>
                  <a:pt x="2802" y="669"/>
                </a:lnTo>
                <a:lnTo>
                  <a:pt x="1401" y="1336"/>
                </a:lnTo>
                <a:lnTo>
                  <a:pt x="0" y="66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10267463-C843-BD43-B96A-F71EF5950F51}"/>
              </a:ext>
            </a:extLst>
          </p:cNvPr>
          <p:cNvSpPr>
            <a:spLocks/>
          </p:cNvSpPr>
          <p:nvPr/>
        </p:nvSpPr>
        <p:spPr bwMode="auto">
          <a:xfrm>
            <a:off x="12181712" y="7802482"/>
            <a:ext cx="3678261" cy="3064902"/>
          </a:xfrm>
          <a:custGeom>
            <a:avLst/>
            <a:gdLst>
              <a:gd name="T0" fmla="*/ 0 w 1401"/>
              <a:gd name="T1" fmla="*/ 1026 h 1026"/>
              <a:gd name="T2" fmla="*/ 1401 w 1401"/>
              <a:gd name="T3" fmla="*/ 357 h 1026"/>
              <a:gd name="T4" fmla="*/ 1401 w 1401"/>
              <a:gd name="T5" fmla="*/ 0 h 1026"/>
              <a:gd name="T6" fmla="*/ 0 w 1401"/>
              <a:gd name="T7" fmla="*/ 667 h 1026"/>
              <a:gd name="T8" fmla="*/ 0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0" y="1026"/>
                </a:moveTo>
                <a:lnTo>
                  <a:pt x="1401" y="357"/>
                </a:lnTo>
                <a:lnTo>
                  <a:pt x="1401" y="0"/>
                </a:lnTo>
                <a:lnTo>
                  <a:pt x="0" y="667"/>
                </a:lnTo>
                <a:lnTo>
                  <a:pt x="0" y="102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3D0294CA-CBEB-ED4E-9633-3C56084F62EA}"/>
              </a:ext>
            </a:extLst>
          </p:cNvPr>
          <p:cNvSpPr>
            <a:spLocks/>
          </p:cNvSpPr>
          <p:nvPr/>
        </p:nvSpPr>
        <p:spPr bwMode="auto">
          <a:xfrm>
            <a:off x="8503451" y="7802482"/>
            <a:ext cx="3678261" cy="3064902"/>
          </a:xfrm>
          <a:custGeom>
            <a:avLst/>
            <a:gdLst>
              <a:gd name="T0" fmla="*/ 1401 w 1401"/>
              <a:gd name="T1" fmla="*/ 1026 h 1026"/>
              <a:gd name="T2" fmla="*/ 0 w 1401"/>
              <a:gd name="T3" fmla="*/ 357 h 1026"/>
              <a:gd name="T4" fmla="*/ 0 w 1401"/>
              <a:gd name="T5" fmla="*/ 0 h 1026"/>
              <a:gd name="T6" fmla="*/ 1401 w 1401"/>
              <a:gd name="T7" fmla="*/ 667 h 1026"/>
              <a:gd name="T8" fmla="*/ 1401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1401" y="1026"/>
                </a:moveTo>
                <a:lnTo>
                  <a:pt x="0" y="357"/>
                </a:lnTo>
                <a:lnTo>
                  <a:pt x="0" y="0"/>
                </a:lnTo>
                <a:lnTo>
                  <a:pt x="1401" y="667"/>
                </a:lnTo>
                <a:lnTo>
                  <a:pt x="1401" y="102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3EDFCDD-01EB-0C4D-947F-7674D9BFE605}"/>
              </a:ext>
            </a:extLst>
          </p:cNvPr>
          <p:cNvSpPr>
            <a:spLocks/>
          </p:cNvSpPr>
          <p:nvPr/>
        </p:nvSpPr>
        <p:spPr bwMode="auto">
          <a:xfrm>
            <a:off x="9211013" y="5227485"/>
            <a:ext cx="5941400" cy="3226213"/>
          </a:xfrm>
          <a:custGeom>
            <a:avLst/>
            <a:gdLst>
              <a:gd name="T0" fmla="*/ 1130 w 2263"/>
              <a:gd name="T1" fmla="*/ 0 h 1080"/>
              <a:gd name="T2" fmla="*/ 2263 w 2263"/>
              <a:gd name="T3" fmla="*/ 540 h 1080"/>
              <a:gd name="T4" fmla="*/ 1130 w 2263"/>
              <a:gd name="T5" fmla="*/ 1080 h 1080"/>
              <a:gd name="T6" fmla="*/ 0 w 2263"/>
              <a:gd name="T7" fmla="*/ 540 h 1080"/>
              <a:gd name="T8" fmla="*/ 1130 w 2263"/>
              <a:gd name="T9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3" h="1080">
                <a:moveTo>
                  <a:pt x="1130" y="0"/>
                </a:moveTo>
                <a:lnTo>
                  <a:pt x="2263" y="540"/>
                </a:lnTo>
                <a:lnTo>
                  <a:pt x="1130" y="1080"/>
                </a:lnTo>
                <a:lnTo>
                  <a:pt x="0" y="540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CC4C8D8-99CB-7645-8457-54CB63D46B35}"/>
              </a:ext>
            </a:extLst>
          </p:cNvPr>
          <p:cNvSpPr>
            <a:spLocks/>
          </p:cNvSpPr>
          <p:nvPr/>
        </p:nvSpPr>
        <p:spPr bwMode="auto">
          <a:xfrm>
            <a:off x="12177776" y="6840590"/>
            <a:ext cx="2974639" cy="2676563"/>
          </a:xfrm>
          <a:custGeom>
            <a:avLst/>
            <a:gdLst>
              <a:gd name="T0" fmla="*/ 0 w 1133"/>
              <a:gd name="T1" fmla="*/ 896 h 896"/>
              <a:gd name="T2" fmla="*/ 1133 w 1133"/>
              <a:gd name="T3" fmla="*/ 357 h 896"/>
              <a:gd name="T4" fmla="*/ 1133 w 1133"/>
              <a:gd name="T5" fmla="*/ 0 h 896"/>
              <a:gd name="T6" fmla="*/ 0 w 1133"/>
              <a:gd name="T7" fmla="*/ 542 h 896"/>
              <a:gd name="T8" fmla="*/ 0 w 1133"/>
              <a:gd name="T9" fmla="*/ 89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896">
                <a:moveTo>
                  <a:pt x="0" y="896"/>
                </a:moveTo>
                <a:lnTo>
                  <a:pt x="1133" y="357"/>
                </a:lnTo>
                <a:lnTo>
                  <a:pt x="1133" y="0"/>
                </a:lnTo>
                <a:lnTo>
                  <a:pt x="0" y="542"/>
                </a:lnTo>
                <a:lnTo>
                  <a:pt x="0" y="89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7F51D7-6FDB-B44D-BF7D-746873B5577D}"/>
              </a:ext>
            </a:extLst>
          </p:cNvPr>
          <p:cNvSpPr>
            <a:spLocks/>
          </p:cNvSpPr>
          <p:nvPr/>
        </p:nvSpPr>
        <p:spPr bwMode="auto">
          <a:xfrm>
            <a:off x="9211013" y="6840590"/>
            <a:ext cx="2966761" cy="2676563"/>
          </a:xfrm>
          <a:custGeom>
            <a:avLst/>
            <a:gdLst>
              <a:gd name="T0" fmla="*/ 1130 w 1130"/>
              <a:gd name="T1" fmla="*/ 896 h 896"/>
              <a:gd name="T2" fmla="*/ 0 w 1130"/>
              <a:gd name="T3" fmla="*/ 357 h 896"/>
              <a:gd name="T4" fmla="*/ 0 w 1130"/>
              <a:gd name="T5" fmla="*/ 0 h 896"/>
              <a:gd name="T6" fmla="*/ 1130 w 1130"/>
              <a:gd name="T7" fmla="*/ 542 h 896"/>
              <a:gd name="T8" fmla="*/ 1130 w 1130"/>
              <a:gd name="T9" fmla="*/ 89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896">
                <a:moveTo>
                  <a:pt x="1130" y="896"/>
                </a:moveTo>
                <a:lnTo>
                  <a:pt x="0" y="357"/>
                </a:lnTo>
                <a:lnTo>
                  <a:pt x="0" y="0"/>
                </a:lnTo>
                <a:lnTo>
                  <a:pt x="1130" y="542"/>
                </a:lnTo>
                <a:lnTo>
                  <a:pt x="1130" y="8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60FCD01-A08F-AD47-A07B-3B26E2CB2637}"/>
              </a:ext>
            </a:extLst>
          </p:cNvPr>
          <p:cNvSpPr>
            <a:spLocks/>
          </p:cNvSpPr>
          <p:nvPr/>
        </p:nvSpPr>
        <p:spPr bwMode="auto">
          <a:xfrm>
            <a:off x="10081350" y="4973571"/>
            <a:ext cx="4200724" cy="2282247"/>
          </a:xfrm>
          <a:custGeom>
            <a:avLst/>
            <a:gdLst>
              <a:gd name="T0" fmla="*/ 799 w 1600"/>
              <a:gd name="T1" fmla="*/ 0 h 764"/>
              <a:gd name="T2" fmla="*/ 1600 w 1600"/>
              <a:gd name="T3" fmla="*/ 382 h 764"/>
              <a:gd name="T4" fmla="*/ 799 w 1600"/>
              <a:gd name="T5" fmla="*/ 764 h 764"/>
              <a:gd name="T6" fmla="*/ 0 w 1600"/>
              <a:gd name="T7" fmla="*/ 382 h 764"/>
              <a:gd name="T8" fmla="*/ 799 w 1600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64">
                <a:moveTo>
                  <a:pt x="799" y="0"/>
                </a:moveTo>
                <a:lnTo>
                  <a:pt x="1600" y="382"/>
                </a:lnTo>
                <a:lnTo>
                  <a:pt x="799" y="764"/>
                </a:lnTo>
                <a:lnTo>
                  <a:pt x="0" y="382"/>
                </a:lnTo>
                <a:lnTo>
                  <a:pt x="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025E01A1-48F7-0C4D-BEFE-0952A67EE5BE}"/>
              </a:ext>
            </a:extLst>
          </p:cNvPr>
          <p:cNvSpPr>
            <a:spLocks/>
          </p:cNvSpPr>
          <p:nvPr/>
        </p:nvSpPr>
        <p:spPr bwMode="auto">
          <a:xfrm>
            <a:off x="12179089" y="6114693"/>
            <a:ext cx="2102989" cy="2061193"/>
          </a:xfrm>
          <a:custGeom>
            <a:avLst/>
            <a:gdLst>
              <a:gd name="T0" fmla="*/ 0 w 801"/>
              <a:gd name="T1" fmla="*/ 690 h 690"/>
              <a:gd name="T2" fmla="*/ 801 w 801"/>
              <a:gd name="T3" fmla="*/ 308 h 690"/>
              <a:gd name="T4" fmla="*/ 801 w 801"/>
              <a:gd name="T5" fmla="*/ 0 h 690"/>
              <a:gd name="T6" fmla="*/ 0 w 801"/>
              <a:gd name="T7" fmla="*/ 382 h 690"/>
              <a:gd name="T8" fmla="*/ 0 w 801"/>
              <a:gd name="T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" h="690">
                <a:moveTo>
                  <a:pt x="0" y="690"/>
                </a:moveTo>
                <a:lnTo>
                  <a:pt x="801" y="308"/>
                </a:lnTo>
                <a:lnTo>
                  <a:pt x="801" y="0"/>
                </a:lnTo>
                <a:lnTo>
                  <a:pt x="0" y="382"/>
                </a:lnTo>
                <a:lnTo>
                  <a:pt x="0" y="69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678909F8-4278-F549-8B21-EDD39FAD7EF9}"/>
              </a:ext>
            </a:extLst>
          </p:cNvPr>
          <p:cNvSpPr>
            <a:spLocks/>
          </p:cNvSpPr>
          <p:nvPr/>
        </p:nvSpPr>
        <p:spPr bwMode="auto">
          <a:xfrm>
            <a:off x="10081350" y="6114693"/>
            <a:ext cx="2097739" cy="2061193"/>
          </a:xfrm>
          <a:custGeom>
            <a:avLst/>
            <a:gdLst>
              <a:gd name="T0" fmla="*/ 799 w 799"/>
              <a:gd name="T1" fmla="*/ 690 h 690"/>
              <a:gd name="T2" fmla="*/ 0 w 799"/>
              <a:gd name="T3" fmla="*/ 308 h 690"/>
              <a:gd name="T4" fmla="*/ 0 w 799"/>
              <a:gd name="T5" fmla="*/ 0 h 690"/>
              <a:gd name="T6" fmla="*/ 799 w 799"/>
              <a:gd name="T7" fmla="*/ 382 h 690"/>
              <a:gd name="T8" fmla="*/ 799 w 799"/>
              <a:gd name="T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9" h="690">
                <a:moveTo>
                  <a:pt x="799" y="690"/>
                </a:moveTo>
                <a:lnTo>
                  <a:pt x="0" y="308"/>
                </a:lnTo>
                <a:lnTo>
                  <a:pt x="0" y="0"/>
                </a:lnTo>
                <a:lnTo>
                  <a:pt x="799" y="382"/>
                </a:lnTo>
                <a:lnTo>
                  <a:pt x="799" y="69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19E39DE-4949-4F47-ABF2-C60623F2550D}"/>
              </a:ext>
            </a:extLst>
          </p:cNvPr>
          <p:cNvSpPr>
            <a:spLocks/>
          </p:cNvSpPr>
          <p:nvPr/>
        </p:nvSpPr>
        <p:spPr bwMode="auto">
          <a:xfrm>
            <a:off x="10698331" y="4447817"/>
            <a:ext cx="2966760" cy="1610119"/>
          </a:xfrm>
          <a:custGeom>
            <a:avLst/>
            <a:gdLst>
              <a:gd name="T0" fmla="*/ 565 w 1130"/>
              <a:gd name="T1" fmla="*/ 0 h 539"/>
              <a:gd name="T2" fmla="*/ 1130 w 1130"/>
              <a:gd name="T3" fmla="*/ 271 h 539"/>
              <a:gd name="T4" fmla="*/ 565 w 1130"/>
              <a:gd name="T5" fmla="*/ 539 h 539"/>
              <a:gd name="T6" fmla="*/ 0 w 1130"/>
              <a:gd name="T7" fmla="*/ 271 h 539"/>
              <a:gd name="T8" fmla="*/ 565 w 1130"/>
              <a:gd name="T9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539">
                <a:moveTo>
                  <a:pt x="565" y="0"/>
                </a:moveTo>
                <a:lnTo>
                  <a:pt x="1130" y="271"/>
                </a:lnTo>
                <a:lnTo>
                  <a:pt x="565" y="539"/>
                </a:lnTo>
                <a:lnTo>
                  <a:pt x="0" y="271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53D367C-8DAA-9F4A-A7A7-25A0593825D6}"/>
              </a:ext>
            </a:extLst>
          </p:cNvPr>
          <p:cNvSpPr>
            <a:spLocks/>
          </p:cNvSpPr>
          <p:nvPr/>
        </p:nvSpPr>
        <p:spPr bwMode="auto">
          <a:xfrm>
            <a:off x="12181714" y="5257358"/>
            <a:ext cx="1483381" cy="1678826"/>
          </a:xfrm>
          <a:custGeom>
            <a:avLst/>
            <a:gdLst>
              <a:gd name="T0" fmla="*/ 0 w 565"/>
              <a:gd name="T1" fmla="*/ 562 h 562"/>
              <a:gd name="T2" fmla="*/ 565 w 565"/>
              <a:gd name="T3" fmla="*/ 294 h 562"/>
              <a:gd name="T4" fmla="*/ 565 w 565"/>
              <a:gd name="T5" fmla="*/ 0 h 562"/>
              <a:gd name="T6" fmla="*/ 0 w 565"/>
              <a:gd name="T7" fmla="*/ 268 h 562"/>
              <a:gd name="T8" fmla="*/ 0 w 565"/>
              <a:gd name="T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562">
                <a:moveTo>
                  <a:pt x="0" y="562"/>
                </a:moveTo>
                <a:lnTo>
                  <a:pt x="565" y="294"/>
                </a:lnTo>
                <a:lnTo>
                  <a:pt x="565" y="0"/>
                </a:lnTo>
                <a:lnTo>
                  <a:pt x="0" y="268"/>
                </a:lnTo>
                <a:lnTo>
                  <a:pt x="0" y="56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B5E144E-85FD-6147-9C24-012ED7CA718B}"/>
              </a:ext>
            </a:extLst>
          </p:cNvPr>
          <p:cNvSpPr>
            <a:spLocks/>
          </p:cNvSpPr>
          <p:nvPr/>
        </p:nvSpPr>
        <p:spPr bwMode="auto">
          <a:xfrm>
            <a:off x="10698331" y="5257358"/>
            <a:ext cx="1483381" cy="1678826"/>
          </a:xfrm>
          <a:custGeom>
            <a:avLst/>
            <a:gdLst>
              <a:gd name="T0" fmla="*/ 565 w 565"/>
              <a:gd name="T1" fmla="*/ 562 h 562"/>
              <a:gd name="T2" fmla="*/ 0 w 565"/>
              <a:gd name="T3" fmla="*/ 294 h 562"/>
              <a:gd name="T4" fmla="*/ 0 w 565"/>
              <a:gd name="T5" fmla="*/ 0 h 562"/>
              <a:gd name="T6" fmla="*/ 565 w 565"/>
              <a:gd name="T7" fmla="*/ 268 h 562"/>
              <a:gd name="T8" fmla="*/ 565 w 565"/>
              <a:gd name="T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562">
                <a:moveTo>
                  <a:pt x="565" y="562"/>
                </a:moveTo>
                <a:lnTo>
                  <a:pt x="0" y="294"/>
                </a:lnTo>
                <a:lnTo>
                  <a:pt x="0" y="0"/>
                </a:lnTo>
                <a:lnTo>
                  <a:pt x="565" y="268"/>
                </a:lnTo>
                <a:lnTo>
                  <a:pt x="565" y="56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E779CA3-F217-2441-B93C-32E53FCCAD44}"/>
              </a:ext>
            </a:extLst>
          </p:cNvPr>
          <p:cNvSpPr>
            <a:spLocks/>
          </p:cNvSpPr>
          <p:nvPr/>
        </p:nvSpPr>
        <p:spPr bwMode="auto">
          <a:xfrm>
            <a:off x="10987132" y="3939987"/>
            <a:ext cx="2389163" cy="1881956"/>
          </a:xfrm>
          <a:custGeom>
            <a:avLst/>
            <a:gdLst>
              <a:gd name="T0" fmla="*/ 454 w 910"/>
              <a:gd name="T1" fmla="*/ 0 h 630"/>
              <a:gd name="T2" fmla="*/ 910 w 910"/>
              <a:gd name="T3" fmla="*/ 413 h 630"/>
              <a:gd name="T4" fmla="*/ 454 w 910"/>
              <a:gd name="T5" fmla="*/ 630 h 630"/>
              <a:gd name="T6" fmla="*/ 0 w 910"/>
              <a:gd name="T7" fmla="*/ 413 h 630"/>
              <a:gd name="T8" fmla="*/ 454 w 910"/>
              <a:gd name="T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0" h="630">
                <a:moveTo>
                  <a:pt x="454" y="0"/>
                </a:moveTo>
                <a:lnTo>
                  <a:pt x="910" y="413"/>
                </a:lnTo>
                <a:lnTo>
                  <a:pt x="454" y="630"/>
                </a:lnTo>
                <a:lnTo>
                  <a:pt x="0" y="41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0B76C8AF-ABB1-384F-9620-ABA661B34B03}"/>
              </a:ext>
            </a:extLst>
          </p:cNvPr>
          <p:cNvSpPr>
            <a:spLocks/>
          </p:cNvSpPr>
          <p:nvPr/>
        </p:nvSpPr>
        <p:spPr bwMode="auto">
          <a:xfrm>
            <a:off x="10987132" y="3939987"/>
            <a:ext cx="1191956" cy="1881956"/>
          </a:xfrm>
          <a:custGeom>
            <a:avLst/>
            <a:gdLst>
              <a:gd name="T0" fmla="*/ 454 w 454"/>
              <a:gd name="T1" fmla="*/ 0 h 630"/>
              <a:gd name="T2" fmla="*/ 454 w 454"/>
              <a:gd name="T3" fmla="*/ 630 h 630"/>
              <a:gd name="T4" fmla="*/ 0 w 454"/>
              <a:gd name="T5" fmla="*/ 413 h 630"/>
              <a:gd name="T6" fmla="*/ 454 w 45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630">
                <a:moveTo>
                  <a:pt x="454" y="0"/>
                </a:moveTo>
                <a:lnTo>
                  <a:pt x="454" y="630"/>
                </a:lnTo>
                <a:lnTo>
                  <a:pt x="0" y="41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B63652-A56C-B34A-8D15-61BB10242EFA}"/>
              </a:ext>
            </a:extLst>
          </p:cNvPr>
          <p:cNvCxnSpPr>
            <a:cxnSpLocks/>
          </p:cNvCxnSpPr>
          <p:nvPr/>
        </p:nvCxnSpPr>
        <p:spPr>
          <a:xfrm>
            <a:off x="12184294" y="3942212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F1DCA-33A5-6B49-A0AA-3775AC8DA433}"/>
              </a:ext>
            </a:extLst>
          </p:cNvPr>
          <p:cNvCxnSpPr>
            <a:cxnSpLocks/>
          </p:cNvCxnSpPr>
          <p:nvPr/>
        </p:nvCxnSpPr>
        <p:spPr>
          <a:xfrm>
            <a:off x="14252167" y="6142860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2BCA48-516F-7F40-9F29-4207E03438ED}"/>
              </a:ext>
            </a:extLst>
          </p:cNvPr>
          <p:cNvCxnSpPr>
            <a:cxnSpLocks/>
          </p:cNvCxnSpPr>
          <p:nvPr/>
        </p:nvCxnSpPr>
        <p:spPr>
          <a:xfrm>
            <a:off x="15840480" y="7836756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E13E5C-7DE9-C748-BAE1-839D761B36B8}"/>
              </a:ext>
            </a:extLst>
          </p:cNvPr>
          <p:cNvCxnSpPr>
            <a:cxnSpLocks/>
          </p:cNvCxnSpPr>
          <p:nvPr/>
        </p:nvCxnSpPr>
        <p:spPr>
          <a:xfrm rot="10800000">
            <a:off x="5482905" y="8889854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BFD5C0-D20A-9348-8C54-1D6269FA89B4}"/>
              </a:ext>
            </a:extLst>
          </p:cNvPr>
          <p:cNvCxnSpPr>
            <a:cxnSpLocks/>
          </p:cNvCxnSpPr>
          <p:nvPr/>
        </p:nvCxnSpPr>
        <p:spPr>
          <a:xfrm rot="10800000">
            <a:off x="6945373" y="6851511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FB7420-5594-914B-8ABE-138D55118433}"/>
              </a:ext>
            </a:extLst>
          </p:cNvPr>
          <p:cNvCxnSpPr>
            <a:cxnSpLocks/>
          </p:cNvCxnSpPr>
          <p:nvPr/>
        </p:nvCxnSpPr>
        <p:spPr>
          <a:xfrm rot="10800000">
            <a:off x="8397784" y="5293460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FDAF9BC9-7CBE-E64A-A48C-8BD82AC03FA3}"/>
              </a:ext>
            </a:extLst>
          </p:cNvPr>
          <p:cNvSpPr txBox="1">
            <a:spLocks/>
          </p:cNvSpPr>
          <p:nvPr/>
        </p:nvSpPr>
        <p:spPr>
          <a:xfrm>
            <a:off x="14570876" y="3980838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877D88-BF4C-4D43-8D4B-DB907B72F20F}"/>
              </a:ext>
            </a:extLst>
          </p:cNvPr>
          <p:cNvSpPr txBox="1"/>
          <p:nvPr/>
        </p:nvSpPr>
        <p:spPr>
          <a:xfrm>
            <a:off x="14721079" y="342118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886B956-599B-D043-B70C-8967B2C3BCE8}"/>
              </a:ext>
            </a:extLst>
          </p:cNvPr>
          <p:cNvSpPr txBox="1">
            <a:spLocks/>
          </p:cNvSpPr>
          <p:nvPr/>
        </p:nvSpPr>
        <p:spPr>
          <a:xfrm>
            <a:off x="16607268" y="6142860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89DE6-EE5A-644B-A2D6-0A6C702F7B48}"/>
              </a:ext>
            </a:extLst>
          </p:cNvPr>
          <p:cNvSpPr txBox="1"/>
          <p:nvPr/>
        </p:nvSpPr>
        <p:spPr>
          <a:xfrm>
            <a:off x="16757471" y="558320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A86B0E9-D9B9-9649-A786-8D6CFF162EA8}"/>
              </a:ext>
            </a:extLst>
          </p:cNvPr>
          <p:cNvSpPr txBox="1">
            <a:spLocks/>
          </p:cNvSpPr>
          <p:nvPr/>
        </p:nvSpPr>
        <p:spPr>
          <a:xfrm>
            <a:off x="18247809" y="8287718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3C9FC6-3341-FE40-9000-872F5538D92A}"/>
              </a:ext>
            </a:extLst>
          </p:cNvPr>
          <p:cNvSpPr txBox="1"/>
          <p:nvPr/>
        </p:nvSpPr>
        <p:spPr>
          <a:xfrm>
            <a:off x="18398012" y="772806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392F733-4703-144E-9462-04FD73719F89}"/>
              </a:ext>
            </a:extLst>
          </p:cNvPr>
          <p:cNvSpPr txBox="1">
            <a:spLocks/>
          </p:cNvSpPr>
          <p:nvPr/>
        </p:nvSpPr>
        <p:spPr>
          <a:xfrm>
            <a:off x="595887" y="9275917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0BC52A-5BD8-BF4A-A30A-691AB7F51806}"/>
              </a:ext>
            </a:extLst>
          </p:cNvPr>
          <p:cNvSpPr txBox="1"/>
          <p:nvPr/>
        </p:nvSpPr>
        <p:spPr>
          <a:xfrm>
            <a:off x="3168705" y="87162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AB84FB3-DABF-1A44-9E39-292B5C1A20F0}"/>
              </a:ext>
            </a:extLst>
          </p:cNvPr>
          <p:cNvSpPr txBox="1">
            <a:spLocks/>
          </p:cNvSpPr>
          <p:nvPr/>
        </p:nvSpPr>
        <p:spPr>
          <a:xfrm>
            <a:off x="2010444" y="6858000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5BE168-63C1-D54F-B288-925255FD061E}"/>
              </a:ext>
            </a:extLst>
          </p:cNvPr>
          <p:cNvSpPr txBox="1"/>
          <p:nvPr/>
        </p:nvSpPr>
        <p:spPr>
          <a:xfrm>
            <a:off x="4583262" y="629834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0D39349-6A6D-C842-9B17-35C7CA7B3B2C}"/>
              </a:ext>
            </a:extLst>
          </p:cNvPr>
          <p:cNvSpPr txBox="1">
            <a:spLocks/>
          </p:cNvSpPr>
          <p:nvPr/>
        </p:nvSpPr>
        <p:spPr>
          <a:xfrm>
            <a:off x="3448650" y="4501043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B2C71E-FC41-C946-B11A-3B75F7888C5C}"/>
              </a:ext>
            </a:extLst>
          </p:cNvPr>
          <p:cNvSpPr txBox="1"/>
          <p:nvPr/>
        </p:nvSpPr>
        <p:spPr>
          <a:xfrm>
            <a:off x="6021468" y="394139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69480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1B21231D-D91F-4C4A-A943-5FA2B14D7B7E}"/>
              </a:ext>
            </a:extLst>
          </p:cNvPr>
          <p:cNvSpPr>
            <a:spLocks/>
          </p:cNvSpPr>
          <p:nvPr/>
        </p:nvSpPr>
        <p:spPr bwMode="auto">
          <a:xfrm>
            <a:off x="10389571" y="3228764"/>
            <a:ext cx="1800367" cy="2254758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A50D528-C1E3-7A42-A014-42D689B2AC01}"/>
              </a:ext>
            </a:extLst>
          </p:cNvPr>
          <p:cNvSpPr>
            <a:spLocks/>
          </p:cNvSpPr>
          <p:nvPr/>
        </p:nvSpPr>
        <p:spPr bwMode="auto">
          <a:xfrm>
            <a:off x="12189937" y="3228764"/>
            <a:ext cx="1837016" cy="2254758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F137EA6-8FC7-F440-B148-52A5C43CED21}"/>
              </a:ext>
            </a:extLst>
          </p:cNvPr>
          <p:cNvSpPr>
            <a:spLocks/>
          </p:cNvSpPr>
          <p:nvPr/>
        </p:nvSpPr>
        <p:spPr bwMode="auto">
          <a:xfrm>
            <a:off x="9907351" y="4363459"/>
            <a:ext cx="2280998" cy="2856694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DC06598-E73A-7945-86EE-E612C7D3741D}"/>
              </a:ext>
            </a:extLst>
          </p:cNvPr>
          <p:cNvSpPr>
            <a:spLocks/>
          </p:cNvSpPr>
          <p:nvPr/>
        </p:nvSpPr>
        <p:spPr bwMode="auto">
          <a:xfrm>
            <a:off x="12188347" y="4363459"/>
            <a:ext cx="2327431" cy="2856694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B771EF9-95A1-D946-B574-DF3FC38B3BC1}"/>
              </a:ext>
            </a:extLst>
          </p:cNvPr>
          <p:cNvSpPr>
            <a:spLocks/>
          </p:cNvSpPr>
          <p:nvPr/>
        </p:nvSpPr>
        <p:spPr bwMode="auto">
          <a:xfrm>
            <a:off x="9117996" y="5913604"/>
            <a:ext cx="3070351" cy="2915748"/>
          </a:xfrm>
          <a:custGeom>
            <a:avLst/>
            <a:gdLst>
              <a:gd name="T0" fmla="*/ 0 w 66"/>
              <a:gd name="T1" fmla="*/ 20 h 49"/>
              <a:gd name="T2" fmla="*/ 66 w 66"/>
              <a:gd name="T3" fmla="*/ 0 h 49"/>
              <a:gd name="T4" fmla="*/ 66 w 66"/>
              <a:gd name="T5" fmla="*/ 49 h 49"/>
              <a:gd name="T6" fmla="*/ 0 w 66"/>
              <a:gd name="T7" fmla="*/ 49 h 49"/>
              <a:gd name="T8" fmla="*/ 0 w 66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9">
                <a:moveTo>
                  <a:pt x="0" y="20"/>
                </a:moveTo>
                <a:cubicBezTo>
                  <a:pt x="22" y="14"/>
                  <a:pt x="44" y="7"/>
                  <a:pt x="66" y="0"/>
                </a:cubicBezTo>
                <a:cubicBezTo>
                  <a:pt x="66" y="17"/>
                  <a:pt x="66" y="33"/>
                  <a:pt x="66" y="49"/>
                </a:cubicBezTo>
                <a:cubicBezTo>
                  <a:pt x="44" y="49"/>
                  <a:pt x="22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8F57C2A-C8C3-354E-A7DF-66B01BD7027B}"/>
              </a:ext>
            </a:extLst>
          </p:cNvPr>
          <p:cNvSpPr>
            <a:spLocks/>
          </p:cNvSpPr>
          <p:nvPr/>
        </p:nvSpPr>
        <p:spPr bwMode="auto">
          <a:xfrm>
            <a:off x="12188345" y="5913604"/>
            <a:ext cx="3122586" cy="2915748"/>
          </a:xfrm>
          <a:custGeom>
            <a:avLst/>
            <a:gdLst>
              <a:gd name="T0" fmla="*/ 67 w 67"/>
              <a:gd name="T1" fmla="*/ 20 h 49"/>
              <a:gd name="T2" fmla="*/ 0 w 67"/>
              <a:gd name="T3" fmla="*/ 0 h 49"/>
              <a:gd name="T4" fmla="*/ 0 w 67"/>
              <a:gd name="T5" fmla="*/ 49 h 49"/>
              <a:gd name="T6" fmla="*/ 67 w 67"/>
              <a:gd name="T7" fmla="*/ 49 h 49"/>
              <a:gd name="T8" fmla="*/ 67 w 67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9">
                <a:moveTo>
                  <a:pt x="67" y="20"/>
                </a:moveTo>
                <a:cubicBezTo>
                  <a:pt x="44" y="14"/>
                  <a:pt x="22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2" y="49"/>
                  <a:pt x="44" y="49"/>
                  <a:pt x="67" y="49"/>
                </a:cubicBezTo>
                <a:cubicBezTo>
                  <a:pt x="67" y="40"/>
                  <a:pt x="67" y="30"/>
                  <a:pt x="67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2945FD4-DB26-B142-A612-FA47F0529D3D}"/>
              </a:ext>
            </a:extLst>
          </p:cNvPr>
          <p:cNvSpPr>
            <a:spLocks/>
          </p:cNvSpPr>
          <p:nvPr/>
        </p:nvSpPr>
        <p:spPr bwMode="auto">
          <a:xfrm>
            <a:off x="8322839" y="7522804"/>
            <a:ext cx="3865508" cy="2915748"/>
          </a:xfrm>
          <a:custGeom>
            <a:avLst/>
            <a:gdLst>
              <a:gd name="T0" fmla="*/ 0 w 83"/>
              <a:gd name="T1" fmla="*/ 20 h 49"/>
              <a:gd name="T2" fmla="*/ 83 w 83"/>
              <a:gd name="T3" fmla="*/ 0 h 49"/>
              <a:gd name="T4" fmla="*/ 83 w 83"/>
              <a:gd name="T5" fmla="*/ 49 h 49"/>
              <a:gd name="T6" fmla="*/ 0 w 83"/>
              <a:gd name="T7" fmla="*/ 49 h 49"/>
              <a:gd name="T8" fmla="*/ 0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0" y="20"/>
                </a:moveTo>
                <a:cubicBezTo>
                  <a:pt x="28" y="14"/>
                  <a:pt x="56" y="7"/>
                  <a:pt x="83" y="0"/>
                </a:cubicBezTo>
                <a:cubicBezTo>
                  <a:pt x="83" y="17"/>
                  <a:pt x="83" y="33"/>
                  <a:pt x="83" y="49"/>
                </a:cubicBezTo>
                <a:cubicBezTo>
                  <a:pt x="56" y="49"/>
                  <a:pt x="28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217FEAAA-850F-354D-A4FF-E502185E030D}"/>
              </a:ext>
            </a:extLst>
          </p:cNvPr>
          <p:cNvSpPr>
            <a:spLocks/>
          </p:cNvSpPr>
          <p:nvPr/>
        </p:nvSpPr>
        <p:spPr bwMode="auto">
          <a:xfrm>
            <a:off x="12188346" y="7522804"/>
            <a:ext cx="3865508" cy="2915748"/>
          </a:xfrm>
          <a:custGeom>
            <a:avLst/>
            <a:gdLst>
              <a:gd name="T0" fmla="*/ 83 w 83"/>
              <a:gd name="T1" fmla="*/ 20 h 49"/>
              <a:gd name="T2" fmla="*/ 0 w 83"/>
              <a:gd name="T3" fmla="*/ 0 h 49"/>
              <a:gd name="T4" fmla="*/ 0 w 83"/>
              <a:gd name="T5" fmla="*/ 49 h 49"/>
              <a:gd name="T6" fmla="*/ 83 w 83"/>
              <a:gd name="T7" fmla="*/ 49 h 49"/>
              <a:gd name="T8" fmla="*/ 83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83" y="20"/>
                </a:moveTo>
                <a:cubicBezTo>
                  <a:pt x="56" y="14"/>
                  <a:pt x="28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8" y="49"/>
                  <a:pt x="56" y="49"/>
                  <a:pt x="83" y="49"/>
                </a:cubicBezTo>
                <a:cubicBezTo>
                  <a:pt x="83" y="40"/>
                  <a:pt x="83" y="30"/>
                  <a:pt x="83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462F38FD-2ABB-E747-B20A-1630D4EACFBE}"/>
              </a:ext>
            </a:extLst>
          </p:cNvPr>
          <p:cNvSpPr>
            <a:spLocks/>
          </p:cNvSpPr>
          <p:nvPr/>
        </p:nvSpPr>
        <p:spPr bwMode="auto">
          <a:xfrm>
            <a:off x="7533486" y="9131999"/>
            <a:ext cx="4654860" cy="2974802"/>
          </a:xfrm>
          <a:custGeom>
            <a:avLst/>
            <a:gdLst>
              <a:gd name="T0" fmla="*/ 0 w 100"/>
              <a:gd name="T1" fmla="*/ 20 h 50"/>
              <a:gd name="T2" fmla="*/ 100 w 100"/>
              <a:gd name="T3" fmla="*/ 0 h 50"/>
              <a:gd name="T4" fmla="*/ 100 w 100"/>
              <a:gd name="T5" fmla="*/ 50 h 50"/>
              <a:gd name="T6" fmla="*/ 0 w 100"/>
              <a:gd name="T7" fmla="*/ 50 h 50"/>
              <a:gd name="T8" fmla="*/ 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0" y="20"/>
                </a:moveTo>
                <a:cubicBezTo>
                  <a:pt x="34" y="13"/>
                  <a:pt x="67" y="7"/>
                  <a:pt x="100" y="0"/>
                </a:cubicBezTo>
                <a:cubicBezTo>
                  <a:pt x="100" y="16"/>
                  <a:pt x="100" y="33"/>
                  <a:pt x="100" y="50"/>
                </a:cubicBezTo>
                <a:cubicBezTo>
                  <a:pt x="67" y="50"/>
                  <a:pt x="34" y="50"/>
                  <a:pt x="0" y="50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7BE4E2-972C-BA41-A607-3BA2D92D1264}"/>
              </a:ext>
            </a:extLst>
          </p:cNvPr>
          <p:cNvSpPr>
            <a:spLocks/>
          </p:cNvSpPr>
          <p:nvPr/>
        </p:nvSpPr>
        <p:spPr bwMode="auto">
          <a:xfrm>
            <a:off x="12188346" y="9131999"/>
            <a:ext cx="4660664" cy="2974802"/>
          </a:xfrm>
          <a:custGeom>
            <a:avLst/>
            <a:gdLst>
              <a:gd name="T0" fmla="*/ 100 w 100"/>
              <a:gd name="T1" fmla="*/ 20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50 h 50"/>
              <a:gd name="T8" fmla="*/ 10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100" y="20"/>
                </a:moveTo>
                <a:cubicBezTo>
                  <a:pt x="67" y="13"/>
                  <a:pt x="33" y="7"/>
                  <a:pt x="0" y="0"/>
                </a:cubicBezTo>
                <a:cubicBezTo>
                  <a:pt x="0" y="16"/>
                  <a:pt x="0" y="33"/>
                  <a:pt x="0" y="50"/>
                </a:cubicBezTo>
                <a:cubicBezTo>
                  <a:pt x="33" y="50"/>
                  <a:pt x="67" y="50"/>
                  <a:pt x="100" y="50"/>
                </a:cubicBezTo>
                <a:cubicBezTo>
                  <a:pt x="100" y="40"/>
                  <a:pt x="100" y="30"/>
                  <a:pt x="100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C514B968-86EC-4945-B6BA-5613697A3BA8}"/>
              </a:ext>
            </a:extLst>
          </p:cNvPr>
          <p:cNvSpPr>
            <a:spLocks/>
          </p:cNvSpPr>
          <p:nvPr/>
        </p:nvSpPr>
        <p:spPr bwMode="auto">
          <a:xfrm>
            <a:off x="6790564" y="10682146"/>
            <a:ext cx="5397779" cy="3033854"/>
          </a:xfrm>
          <a:custGeom>
            <a:avLst/>
            <a:gdLst>
              <a:gd name="T0" fmla="*/ 0 w 116"/>
              <a:gd name="T1" fmla="*/ 21 h 51"/>
              <a:gd name="T2" fmla="*/ 116 w 116"/>
              <a:gd name="T3" fmla="*/ 0 h 51"/>
              <a:gd name="T4" fmla="*/ 116 w 116"/>
              <a:gd name="T5" fmla="*/ 51 h 51"/>
              <a:gd name="T6" fmla="*/ 0 w 116"/>
              <a:gd name="T7" fmla="*/ 51 h 51"/>
              <a:gd name="T8" fmla="*/ 0 w 116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1">
                <a:moveTo>
                  <a:pt x="0" y="21"/>
                </a:moveTo>
                <a:cubicBezTo>
                  <a:pt x="39" y="14"/>
                  <a:pt x="77" y="7"/>
                  <a:pt x="116" y="0"/>
                </a:cubicBezTo>
                <a:cubicBezTo>
                  <a:pt x="116" y="17"/>
                  <a:pt x="116" y="34"/>
                  <a:pt x="116" y="51"/>
                </a:cubicBezTo>
                <a:cubicBezTo>
                  <a:pt x="77" y="51"/>
                  <a:pt x="39" y="51"/>
                  <a:pt x="0" y="51"/>
                </a:cubicBezTo>
                <a:cubicBezTo>
                  <a:pt x="0" y="41"/>
                  <a:pt x="0" y="31"/>
                  <a:pt x="0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A014DE5-F6F0-1D46-AA20-0FDD668949A9}"/>
              </a:ext>
            </a:extLst>
          </p:cNvPr>
          <p:cNvSpPr>
            <a:spLocks/>
          </p:cNvSpPr>
          <p:nvPr/>
        </p:nvSpPr>
        <p:spPr bwMode="auto">
          <a:xfrm>
            <a:off x="12188343" y="10682146"/>
            <a:ext cx="5450019" cy="3033854"/>
          </a:xfrm>
          <a:custGeom>
            <a:avLst/>
            <a:gdLst>
              <a:gd name="T0" fmla="*/ 117 w 117"/>
              <a:gd name="T1" fmla="*/ 21 h 51"/>
              <a:gd name="T2" fmla="*/ 0 w 117"/>
              <a:gd name="T3" fmla="*/ 0 h 51"/>
              <a:gd name="T4" fmla="*/ 0 w 117"/>
              <a:gd name="T5" fmla="*/ 51 h 51"/>
              <a:gd name="T6" fmla="*/ 117 w 117"/>
              <a:gd name="T7" fmla="*/ 51 h 51"/>
              <a:gd name="T8" fmla="*/ 117 w 117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51">
                <a:moveTo>
                  <a:pt x="117" y="21"/>
                </a:moveTo>
                <a:cubicBezTo>
                  <a:pt x="78" y="14"/>
                  <a:pt x="39" y="7"/>
                  <a:pt x="0" y="0"/>
                </a:cubicBezTo>
                <a:cubicBezTo>
                  <a:pt x="0" y="17"/>
                  <a:pt x="0" y="34"/>
                  <a:pt x="0" y="51"/>
                </a:cubicBezTo>
                <a:cubicBezTo>
                  <a:pt x="39" y="51"/>
                  <a:pt x="78" y="51"/>
                  <a:pt x="117" y="51"/>
                </a:cubicBezTo>
                <a:cubicBezTo>
                  <a:pt x="117" y="41"/>
                  <a:pt x="117" y="31"/>
                  <a:pt x="117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F93D3-C6F3-AE49-8896-3C768B6317C4}"/>
              </a:ext>
            </a:extLst>
          </p:cNvPr>
          <p:cNvSpPr txBox="1"/>
          <p:nvPr/>
        </p:nvSpPr>
        <p:spPr>
          <a:xfrm>
            <a:off x="5660441" y="554909"/>
            <a:ext cx="13056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6-STAGE PYRAMID DIAGRAM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E09929-6680-344E-BEE9-51C2546CA053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14343E-AE94-0345-A4DA-37DE3B42B10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8" name="Freeform 1021">
            <a:extLst>
              <a:ext uri="{FF2B5EF4-FFF2-40B4-BE49-F238E27FC236}">
                <a16:creationId xmlns:a16="http://schemas.microsoft.com/office/drawing/2014/main" id="{0468AD9D-3BEB-0544-8819-E1F809D98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2" y="419429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1034">
            <a:extLst>
              <a:ext uri="{FF2B5EF4-FFF2-40B4-BE49-F238E27FC236}">
                <a16:creationId xmlns:a16="http://schemas.microsoft.com/office/drawing/2014/main" id="{0D4062ED-A466-EC45-944F-3283A0E12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2" y="731745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1023">
            <a:extLst>
              <a:ext uri="{FF2B5EF4-FFF2-40B4-BE49-F238E27FC236}">
                <a16:creationId xmlns:a16="http://schemas.microsoft.com/office/drawing/2014/main" id="{6D7021C3-00B5-D948-8A3A-D80EB9D23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5" y="103968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82F1176-CB03-A54F-8CE1-8F82C253B9B7}"/>
              </a:ext>
            </a:extLst>
          </p:cNvPr>
          <p:cNvSpPr txBox="1">
            <a:spLocks/>
          </p:cNvSpPr>
          <p:nvPr/>
        </p:nvSpPr>
        <p:spPr>
          <a:xfrm>
            <a:off x="18520787" y="476100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6AE463-9D8F-8F48-AED9-44B2C9744108}"/>
              </a:ext>
            </a:extLst>
          </p:cNvPr>
          <p:cNvSpPr txBox="1"/>
          <p:nvPr/>
        </p:nvSpPr>
        <p:spPr>
          <a:xfrm>
            <a:off x="18670991" y="420135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36417A8-803F-1A45-A29A-4F55E003E4B4}"/>
              </a:ext>
            </a:extLst>
          </p:cNvPr>
          <p:cNvSpPr txBox="1">
            <a:spLocks/>
          </p:cNvSpPr>
          <p:nvPr/>
        </p:nvSpPr>
        <p:spPr>
          <a:xfrm>
            <a:off x="18520787" y="7800929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1531C-A301-F04B-B7B1-3AEFC28CB3FC}"/>
              </a:ext>
            </a:extLst>
          </p:cNvPr>
          <p:cNvSpPr txBox="1"/>
          <p:nvPr/>
        </p:nvSpPr>
        <p:spPr>
          <a:xfrm>
            <a:off x="18670991" y="72412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4DFBAE0-B268-324F-830F-5DACBC9941CE}"/>
              </a:ext>
            </a:extLst>
          </p:cNvPr>
          <p:cNvSpPr txBox="1">
            <a:spLocks/>
          </p:cNvSpPr>
          <p:nvPr/>
        </p:nvSpPr>
        <p:spPr>
          <a:xfrm>
            <a:off x="18520787" y="10917031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C35CF-FC50-DB4E-8CE3-26DC8284392C}"/>
              </a:ext>
            </a:extLst>
          </p:cNvPr>
          <p:cNvSpPr txBox="1"/>
          <p:nvPr/>
        </p:nvSpPr>
        <p:spPr>
          <a:xfrm>
            <a:off x="18670991" y="103573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Freeform 1021">
            <a:extLst>
              <a:ext uri="{FF2B5EF4-FFF2-40B4-BE49-F238E27FC236}">
                <a16:creationId xmlns:a16="http://schemas.microsoft.com/office/drawing/2014/main" id="{99F5D1D4-813A-2F44-B712-EB929CC1C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0" y="419429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" name="Freeform 1034">
            <a:extLst>
              <a:ext uri="{FF2B5EF4-FFF2-40B4-BE49-F238E27FC236}">
                <a16:creationId xmlns:a16="http://schemas.microsoft.com/office/drawing/2014/main" id="{4B898A64-3086-F944-8EA4-21BAF71B1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0" y="731745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9" name="Freeform 1023">
            <a:extLst>
              <a:ext uri="{FF2B5EF4-FFF2-40B4-BE49-F238E27FC236}">
                <a16:creationId xmlns:a16="http://schemas.microsoft.com/office/drawing/2014/main" id="{9D61B0F3-D864-C94D-B1FD-357737800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3" y="103968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417AC78-E5C8-E24D-AA48-0DF05FE2480B}"/>
              </a:ext>
            </a:extLst>
          </p:cNvPr>
          <p:cNvSpPr txBox="1">
            <a:spLocks/>
          </p:cNvSpPr>
          <p:nvPr/>
        </p:nvSpPr>
        <p:spPr>
          <a:xfrm>
            <a:off x="1156114" y="476100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D6A59-9B1C-0545-8B54-8E5C81E1B0EF}"/>
              </a:ext>
            </a:extLst>
          </p:cNvPr>
          <p:cNvSpPr txBox="1"/>
          <p:nvPr/>
        </p:nvSpPr>
        <p:spPr>
          <a:xfrm>
            <a:off x="3394291" y="420135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23DA381-E241-8347-B10E-B061630A6F01}"/>
              </a:ext>
            </a:extLst>
          </p:cNvPr>
          <p:cNvSpPr txBox="1">
            <a:spLocks/>
          </p:cNvSpPr>
          <p:nvPr/>
        </p:nvSpPr>
        <p:spPr>
          <a:xfrm>
            <a:off x="1156114" y="7800929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7EA3C-BE17-EC4C-BEB0-8F91714D18F3}"/>
              </a:ext>
            </a:extLst>
          </p:cNvPr>
          <p:cNvSpPr txBox="1"/>
          <p:nvPr/>
        </p:nvSpPr>
        <p:spPr>
          <a:xfrm>
            <a:off x="3394291" y="72412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28C34BE-211D-D742-8ED0-9A47A9DACEFB}"/>
              </a:ext>
            </a:extLst>
          </p:cNvPr>
          <p:cNvSpPr txBox="1">
            <a:spLocks/>
          </p:cNvSpPr>
          <p:nvPr/>
        </p:nvSpPr>
        <p:spPr>
          <a:xfrm>
            <a:off x="1156114" y="10917031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964D5A-D6AD-8D4B-974E-0DF762BC050F}"/>
              </a:ext>
            </a:extLst>
          </p:cNvPr>
          <p:cNvSpPr txBox="1"/>
          <p:nvPr/>
        </p:nvSpPr>
        <p:spPr>
          <a:xfrm>
            <a:off x="3394291" y="103573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872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375786-660C-D342-BD98-4A828BAD72F5}"/>
              </a:ext>
            </a:extLst>
          </p:cNvPr>
          <p:cNvCxnSpPr>
            <a:cxnSpLocks/>
          </p:cNvCxnSpPr>
          <p:nvPr/>
        </p:nvCxnSpPr>
        <p:spPr>
          <a:xfrm flipH="1">
            <a:off x="10093325" y="10627700"/>
            <a:ext cx="342743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834E4-2559-2645-B627-FF644D998DAD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10093326" y="8308802"/>
            <a:ext cx="4765746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352BF0-BEBB-4C4F-9865-8B11910E9DC0}"/>
              </a:ext>
            </a:extLst>
          </p:cNvPr>
          <p:cNvCxnSpPr>
            <a:cxnSpLocks/>
          </p:cNvCxnSpPr>
          <p:nvPr/>
        </p:nvCxnSpPr>
        <p:spPr>
          <a:xfrm flipH="1">
            <a:off x="10093325" y="5999480"/>
            <a:ext cx="6094478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47091D-075C-B546-B1C6-D6AF57773701}"/>
              </a:ext>
            </a:extLst>
          </p:cNvPr>
          <p:cNvSpPr txBox="1"/>
          <p:nvPr/>
        </p:nvSpPr>
        <p:spPr>
          <a:xfrm>
            <a:off x="7677817" y="554909"/>
            <a:ext cx="9022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444D2-5CF8-5C4A-B2AE-3EB41C32ED61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2F22E-85BA-B64B-A220-6D81C17098AF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9415015A-C8BD-524F-A597-EC7116926F84}"/>
              </a:ext>
            </a:extLst>
          </p:cNvPr>
          <p:cNvSpPr>
            <a:spLocks/>
          </p:cNvSpPr>
          <p:nvPr/>
        </p:nvSpPr>
        <p:spPr bwMode="auto">
          <a:xfrm>
            <a:off x="13520755" y="10627700"/>
            <a:ext cx="2670246" cy="2309314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DB73F076-B1FC-0F4D-BAC2-B85185C19F6C}"/>
              </a:ext>
            </a:extLst>
          </p:cNvPr>
          <p:cNvSpPr>
            <a:spLocks/>
          </p:cNvSpPr>
          <p:nvPr/>
        </p:nvSpPr>
        <p:spPr bwMode="auto">
          <a:xfrm>
            <a:off x="16190999" y="10627700"/>
            <a:ext cx="2663858" cy="2309314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954D591-819A-384F-B09B-B4A00C51D7DB}"/>
              </a:ext>
            </a:extLst>
          </p:cNvPr>
          <p:cNvSpPr>
            <a:spLocks/>
          </p:cNvSpPr>
          <p:nvPr/>
        </p:nvSpPr>
        <p:spPr bwMode="auto">
          <a:xfrm>
            <a:off x="14859071" y="5999486"/>
            <a:ext cx="2663858" cy="230931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B76AF42-C06E-1841-B35C-92B1356EFE8C}"/>
              </a:ext>
            </a:extLst>
          </p:cNvPr>
          <p:cNvSpPr>
            <a:spLocks/>
          </p:cNvSpPr>
          <p:nvPr/>
        </p:nvSpPr>
        <p:spPr bwMode="auto">
          <a:xfrm>
            <a:off x="14859071" y="8308802"/>
            <a:ext cx="2663858" cy="2318898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D04A5FAE-05DB-5646-B98E-5CD7434A1851}"/>
              </a:ext>
            </a:extLst>
          </p:cNvPr>
          <p:cNvSpPr>
            <a:spLocks/>
          </p:cNvSpPr>
          <p:nvPr/>
        </p:nvSpPr>
        <p:spPr bwMode="auto">
          <a:xfrm>
            <a:off x="13520755" y="8308802"/>
            <a:ext cx="2670246" cy="2318898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9B5BE65-476A-B944-933D-7C1BFD5984D2}"/>
              </a:ext>
            </a:extLst>
          </p:cNvPr>
          <p:cNvSpPr>
            <a:spLocks/>
          </p:cNvSpPr>
          <p:nvPr/>
        </p:nvSpPr>
        <p:spPr bwMode="auto">
          <a:xfrm>
            <a:off x="14859071" y="10627700"/>
            <a:ext cx="2663858" cy="2309314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CB2DF7-C36C-A547-BF8D-3050FA32973E}"/>
              </a:ext>
            </a:extLst>
          </p:cNvPr>
          <p:cNvSpPr>
            <a:spLocks/>
          </p:cNvSpPr>
          <p:nvPr/>
        </p:nvSpPr>
        <p:spPr bwMode="auto">
          <a:xfrm>
            <a:off x="16190999" y="8308802"/>
            <a:ext cx="2663858" cy="2318898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6D368A0-4AD2-A04C-AA04-596C4778B39A}"/>
              </a:ext>
            </a:extLst>
          </p:cNvPr>
          <p:cNvSpPr>
            <a:spLocks/>
          </p:cNvSpPr>
          <p:nvPr/>
        </p:nvSpPr>
        <p:spPr bwMode="auto">
          <a:xfrm>
            <a:off x="17522927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5E7F108-3CDB-6C45-B8CD-D3ABFBC00C3A}"/>
              </a:ext>
            </a:extLst>
          </p:cNvPr>
          <p:cNvSpPr>
            <a:spLocks/>
          </p:cNvSpPr>
          <p:nvPr/>
        </p:nvSpPr>
        <p:spPr bwMode="auto">
          <a:xfrm>
            <a:off x="12188826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7F6387C-BFDE-7C4D-9C96-8233527E92F6}"/>
              </a:ext>
            </a:extLst>
          </p:cNvPr>
          <p:cNvSpPr>
            <a:spLocks/>
          </p:cNvSpPr>
          <p:nvPr/>
        </p:nvSpPr>
        <p:spPr bwMode="auto">
          <a:xfrm>
            <a:off x="20171791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992DD81-5D5F-584A-8001-8C479CD40912}"/>
              </a:ext>
            </a:extLst>
          </p:cNvPr>
          <p:cNvSpPr>
            <a:spLocks/>
          </p:cNvSpPr>
          <p:nvPr/>
        </p:nvSpPr>
        <p:spPr bwMode="auto">
          <a:xfrm rot="10800000">
            <a:off x="17520712" y="5999481"/>
            <a:ext cx="2663858" cy="2309314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9FCB103-D608-BC44-8040-832BF8A92382}"/>
              </a:ext>
            </a:extLst>
          </p:cNvPr>
          <p:cNvSpPr>
            <a:spLocks/>
          </p:cNvSpPr>
          <p:nvPr/>
        </p:nvSpPr>
        <p:spPr bwMode="auto">
          <a:xfrm rot="10800000">
            <a:off x="18852643" y="10627695"/>
            <a:ext cx="2663858" cy="230931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952E3CF-FE33-054D-B740-E6C33D2DDFDC}"/>
              </a:ext>
            </a:extLst>
          </p:cNvPr>
          <p:cNvSpPr>
            <a:spLocks/>
          </p:cNvSpPr>
          <p:nvPr/>
        </p:nvSpPr>
        <p:spPr bwMode="auto">
          <a:xfrm rot="10800000">
            <a:off x="18852643" y="8308798"/>
            <a:ext cx="2663858" cy="2318898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6261805-25DD-E14A-B95D-8C648EF47C0D}"/>
              </a:ext>
            </a:extLst>
          </p:cNvPr>
          <p:cNvSpPr>
            <a:spLocks/>
          </p:cNvSpPr>
          <p:nvPr/>
        </p:nvSpPr>
        <p:spPr bwMode="auto">
          <a:xfrm rot="10800000">
            <a:off x="17520712" y="8308798"/>
            <a:ext cx="2663858" cy="2318898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212BB3C-22A0-2244-BDE0-F77FA7EEAA45}"/>
              </a:ext>
            </a:extLst>
          </p:cNvPr>
          <p:cNvSpPr>
            <a:spLocks/>
          </p:cNvSpPr>
          <p:nvPr/>
        </p:nvSpPr>
        <p:spPr bwMode="auto">
          <a:xfrm rot="10800000">
            <a:off x="16182396" y="5999481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97E30-BBD0-AE4C-A8C3-FBC75E6962A8}"/>
              </a:ext>
            </a:extLst>
          </p:cNvPr>
          <p:cNvSpPr>
            <a:spLocks/>
          </p:cNvSpPr>
          <p:nvPr/>
        </p:nvSpPr>
        <p:spPr bwMode="auto">
          <a:xfrm>
            <a:off x="16172815" y="3690165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F16387-3602-1A4E-969B-4D0361221BB7}"/>
              </a:ext>
            </a:extLst>
          </p:cNvPr>
          <p:cNvCxnSpPr>
            <a:cxnSpLocks/>
          </p:cNvCxnSpPr>
          <p:nvPr/>
        </p:nvCxnSpPr>
        <p:spPr>
          <a:xfrm flipH="1">
            <a:off x="10093325" y="3699690"/>
            <a:ext cx="7397827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36">
            <a:extLst>
              <a:ext uri="{FF2B5EF4-FFF2-40B4-BE49-F238E27FC236}">
                <a16:creationId xmlns:a16="http://schemas.microsoft.com/office/drawing/2014/main" id="{B2AD70A0-38D7-F941-81C8-DA49078A6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71344" y="4309622"/>
            <a:ext cx="1070403" cy="1070399"/>
          </a:xfrm>
          <a:custGeom>
            <a:avLst/>
            <a:gdLst>
              <a:gd name="T0" fmla="*/ 202371 w 290153"/>
              <a:gd name="T1" fmla="*/ 252389 h 290152"/>
              <a:gd name="T2" fmla="*/ 255717 w 290153"/>
              <a:gd name="T3" fmla="*/ 252389 h 290152"/>
              <a:gd name="T4" fmla="*/ 260014 w 290153"/>
              <a:gd name="T5" fmla="*/ 257182 h 290152"/>
              <a:gd name="T6" fmla="*/ 255717 w 290153"/>
              <a:gd name="T7" fmla="*/ 261605 h 290152"/>
              <a:gd name="T8" fmla="*/ 202371 w 290153"/>
              <a:gd name="T9" fmla="*/ 261605 h 290152"/>
              <a:gd name="T10" fmla="*/ 198074 w 290153"/>
              <a:gd name="T11" fmla="*/ 257182 h 290152"/>
              <a:gd name="T12" fmla="*/ 202371 w 290153"/>
              <a:gd name="T13" fmla="*/ 252389 h 290152"/>
              <a:gd name="T14" fmla="*/ 179004 w 290153"/>
              <a:gd name="T15" fmla="*/ 241208 h 290152"/>
              <a:gd name="T16" fmla="*/ 183337 w 290153"/>
              <a:gd name="T17" fmla="*/ 245469 h 290152"/>
              <a:gd name="T18" fmla="*/ 183337 w 290153"/>
              <a:gd name="T19" fmla="*/ 268541 h 290152"/>
              <a:gd name="T20" fmla="*/ 179004 w 290153"/>
              <a:gd name="T21" fmla="*/ 272801 h 290152"/>
              <a:gd name="T22" fmla="*/ 174308 w 290153"/>
              <a:gd name="T23" fmla="*/ 268541 h 290152"/>
              <a:gd name="T24" fmla="*/ 174308 w 290153"/>
              <a:gd name="T25" fmla="*/ 261442 h 290152"/>
              <a:gd name="T26" fmla="*/ 33087 w 290153"/>
              <a:gd name="T27" fmla="*/ 261442 h 290152"/>
              <a:gd name="T28" fmla="*/ 28753 w 290153"/>
              <a:gd name="T29" fmla="*/ 257182 h 290152"/>
              <a:gd name="T30" fmla="*/ 33087 w 290153"/>
              <a:gd name="T31" fmla="*/ 252567 h 290152"/>
              <a:gd name="T32" fmla="*/ 174308 w 290153"/>
              <a:gd name="T33" fmla="*/ 252567 h 290152"/>
              <a:gd name="T34" fmla="*/ 174308 w 290153"/>
              <a:gd name="T35" fmla="*/ 245469 h 290152"/>
              <a:gd name="T36" fmla="*/ 179004 w 290153"/>
              <a:gd name="T37" fmla="*/ 241208 h 290152"/>
              <a:gd name="T38" fmla="*/ 128448 w 290153"/>
              <a:gd name="T39" fmla="*/ 97702 h 290152"/>
              <a:gd name="T40" fmla="*/ 128448 w 290153"/>
              <a:gd name="T41" fmla="*/ 169063 h 290152"/>
              <a:gd name="T42" fmla="*/ 180676 w 290153"/>
              <a:gd name="T43" fmla="*/ 133202 h 290152"/>
              <a:gd name="T44" fmla="*/ 121965 w 290153"/>
              <a:gd name="T45" fmla="*/ 85388 h 290152"/>
              <a:gd name="T46" fmla="*/ 126287 w 290153"/>
              <a:gd name="T47" fmla="*/ 85388 h 290152"/>
              <a:gd name="T48" fmla="*/ 191122 w 290153"/>
              <a:gd name="T49" fmla="*/ 129579 h 290152"/>
              <a:gd name="T50" fmla="*/ 192922 w 290153"/>
              <a:gd name="T51" fmla="*/ 133202 h 290152"/>
              <a:gd name="T52" fmla="*/ 191122 w 290153"/>
              <a:gd name="T53" fmla="*/ 136824 h 290152"/>
              <a:gd name="T54" fmla="*/ 126287 w 290153"/>
              <a:gd name="T55" fmla="*/ 181017 h 290152"/>
              <a:gd name="T56" fmla="*/ 124126 w 290153"/>
              <a:gd name="T57" fmla="*/ 181742 h 290152"/>
              <a:gd name="T58" fmla="*/ 121965 w 290153"/>
              <a:gd name="T59" fmla="*/ 181379 h 290152"/>
              <a:gd name="T60" fmla="*/ 119803 w 290153"/>
              <a:gd name="T61" fmla="*/ 177394 h 290152"/>
              <a:gd name="T62" fmla="*/ 119803 w 290153"/>
              <a:gd name="T63" fmla="*/ 89373 h 290152"/>
              <a:gd name="T64" fmla="*/ 121965 w 290153"/>
              <a:gd name="T65" fmla="*/ 85388 h 290152"/>
              <a:gd name="T66" fmla="*/ 144381 w 290153"/>
              <a:gd name="T67" fmla="*/ 55394 h 290152"/>
              <a:gd name="T68" fmla="*/ 66554 w 290153"/>
              <a:gd name="T69" fmla="*/ 133383 h 290152"/>
              <a:gd name="T70" fmla="*/ 144381 w 290153"/>
              <a:gd name="T71" fmla="*/ 211372 h 290152"/>
              <a:gd name="T72" fmla="*/ 222569 w 290153"/>
              <a:gd name="T73" fmla="*/ 133383 h 290152"/>
              <a:gd name="T74" fmla="*/ 144381 w 290153"/>
              <a:gd name="T75" fmla="*/ 55394 h 290152"/>
              <a:gd name="T76" fmla="*/ 144381 w 290153"/>
              <a:gd name="T77" fmla="*/ 46324 h 290152"/>
              <a:gd name="T78" fmla="*/ 231258 w 290153"/>
              <a:gd name="T79" fmla="*/ 133383 h 290152"/>
              <a:gd name="T80" fmla="*/ 144381 w 290153"/>
              <a:gd name="T81" fmla="*/ 220077 h 290152"/>
              <a:gd name="T82" fmla="*/ 57505 w 290153"/>
              <a:gd name="T83" fmla="*/ 133383 h 290152"/>
              <a:gd name="T84" fmla="*/ 144381 w 290153"/>
              <a:gd name="T85" fmla="*/ 46324 h 290152"/>
              <a:gd name="T86" fmla="*/ 22122 w 290153"/>
              <a:gd name="T87" fmla="*/ 8716 h 290152"/>
              <a:gd name="T88" fmla="*/ 9066 w 290153"/>
              <a:gd name="T89" fmla="*/ 22150 h 290152"/>
              <a:gd name="T90" fmla="*/ 9066 w 290153"/>
              <a:gd name="T91" fmla="*/ 269810 h 290152"/>
              <a:gd name="T92" fmla="*/ 22122 w 290153"/>
              <a:gd name="T93" fmla="*/ 283247 h 290152"/>
              <a:gd name="T94" fmla="*/ 269472 w 290153"/>
              <a:gd name="T95" fmla="*/ 283247 h 290152"/>
              <a:gd name="T96" fmla="*/ 282891 w 290153"/>
              <a:gd name="T97" fmla="*/ 269810 h 290152"/>
              <a:gd name="T98" fmla="*/ 282891 w 290153"/>
              <a:gd name="T99" fmla="*/ 22150 h 290152"/>
              <a:gd name="T100" fmla="*/ 269472 w 290153"/>
              <a:gd name="T101" fmla="*/ 8716 h 290152"/>
              <a:gd name="T102" fmla="*/ 22122 w 290153"/>
              <a:gd name="T103" fmla="*/ 0 h 290152"/>
              <a:gd name="T104" fmla="*/ 269472 w 290153"/>
              <a:gd name="T105" fmla="*/ 0 h 290152"/>
              <a:gd name="T106" fmla="*/ 291957 w 290153"/>
              <a:gd name="T107" fmla="*/ 22150 h 290152"/>
              <a:gd name="T108" fmla="*/ 291957 w 290153"/>
              <a:gd name="T109" fmla="*/ 269810 h 290152"/>
              <a:gd name="T110" fmla="*/ 269472 w 290153"/>
              <a:gd name="T111" fmla="*/ 291961 h 290152"/>
              <a:gd name="T112" fmla="*/ 22122 w 290153"/>
              <a:gd name="T113" fmla="*/ 291961 h 290152"/>
              <a:gd name="T114" fmla="*/ 0 w 290153"/>
              <a:gd name="T115" fmla="*/ 269810 h 290152"/>
              <a:gd name="T116" fmla="*/ 0 w 290153"/>
              <a:gd name="T117" fmla="*/ 22150 h 290152"/>
              <a:gd name="T118" fmla="*/ 22122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1037">
            <a:extLst>
              <a:ext uri="{FF2B5EF4-FFF2-40B4-BE49-F238E27FC236}">
                <a16:creationId xmlns:a16="http://schemas.microsoft.com/office/drawing/2014/main" id="{2EB5A183-3008-6B4C-8A08-966011F81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07766" y="8937767"/>
            <a:ext cx="1070403" cy="1070399"/>
          </a:xfrm>
          <a:custGeom>
            <a:avLst/>
            <a:gdLst>
              <a:gd name="T0" fmla="*/ 124033 w 290152"/>
              <a:gd name="T1" fmla="*/ 272434 h 290152"/>
              <a:gd name="T2" fmla="*/ 22122 w 290152"/>
              <a:gd name="T3" fmla="*/ 282895 h 290152"/>
              <a:gd name="T4" fmla="*/ 257883 w 290152"/>
              <a:gd name="T5" fmla="*/ 228144 h 290152"/>
              <a:gd name="T6" fmla="*/ 235548 w 290152"/>
              <a:gd name="T7" fmla="*/ 228144 h 290152"/>
              <a:gd name="T8" fmla="*/ 211998 w 290152"/>
              <a:gd name="T9" fmla="*/ 228144 h 290152"/>
              <a:gd name="T10" fmla="*/ 189663 w 290152"/>
              <a:gd name="T11" fmla="*/ 228144 h 290152"/>
              <a:gd name="T12" fmla="*/ 167519 w 290152"/>
              <a:gd name="T13" fmla="*/ 228144 h 290152"/>
              <a:gd name="T14" fmla="*/ 144815 w 290152"/>
              <a:gd name="T15" fmla="*/ 228144 h 290152"/>
              <a:gd name="T16" fmla="*/ 122655 w 290152"/>
              <a:gd name="T17" fmla="*/ 228144 h 290152"/>
              <a:gd name="T18" fmla="*/ 100512 w 290152"/>
              <a:gd name="T19" fmla="*/ 228144 h 290152"/>
              <a:gd name="T20" fmla="*/ 78176 w 290152"/>
              <a:gd name="T21" fmla="*/ 228144 h 290152"/>
              <a:gd name="T22" fmla="*/ 53877 w 290152"/>
              <a:gd name="T23" fmla="*/ 228144 h 290152"/>
              <a:gd name="T24" fmla="*/ 31716 w 290152"/>
              <a:gd name="T25" fmla="*/ 228144 h 290152"/>
              <a:gd name="T26" fmla="*/ 250480 w 290152"/>
              <a:gd name="T27" fmla="*/ 210595 h 290152"/>
              <a:gd name="T28" fmla="*/ 227953 w 290152"/>
              <a:gd name="T29" fmla="*/ 210595 h 290152"/>
              <a:gd name="T30" fmla="*/ 204023 w 290152"/>
              <a:gd name="T31" fmla="*/ 210595 h 290152"/>
              <a:gd name="T32" fmla="*/ 180091 w 290152"/>
              <a:gd name="T33" fmla="*/ 210595 h 290152"/>
              <a:gd name="T34" fmla="*/ 156160 w 290152"/>
              <a:gd name="T35" fmla="*/ 210595 h 290152"/>
              <a:gd name="T36" fmla="*/ 133824 w 290152"/>
              <a:gd name="T37" fmla="*/ 210595 h 290152"/>
              <a:gd name="T38" fmla="*/ 109892 w 290152"/>
              <a:gd name="T39" fmla="*/ 210595 h 290152"/>
              <a:gd name="T40" fmla="*/ 85962 w 290152"/>
              <a:gd name="T41" fmla="*/ 210595 h 290152"/>
              <a:gd name="T42" fmla="*/ 62030 w 290152"/>
              <a:gd name="T43" fmla="*/ 210595 h 290152"/>
              <a:gd name="T44" fmla="*/ 38290 w 290152"/>
              <a:gd name="T45" fmla="*/ 210595 h 290152"/>
              <a:gd name="T46" fmla="*/ 244565 w 290152"/>
              <a:gd name="T47" fmla="*/ 193046 h 290152"/>
              <a:gd name="T48" fmla="*/ 223360 w 290152"/>
              <a:gd name="T49" fmla="*/ 193046 h 290152"/>
              <a:gd name="T50" fmla="*/ 200654 w 290152"/>
              <a:gd name="T51" fmla="*/ 193046 h 290152"/>
              <a:gd name="T52" fmla="*/ 178878 w 290152"/>
              <a:gd name="T53" fmla="*/ 193046 h 290152"/>
              <a:gd name="T54" fmla="*/ 155983 w 290152"/>
              <a:gd name="T55" fmla="*/ 193046 h 290152"/>
              <a:gd name="T56" fmla="*/ 133647 w 290152"/>
              <a:gd name="T57" fmla="*/ 193046 h 290152"/>
              <a:gd name="T58" fmla="*/ 111488 w 290152"/>
              <a:gd name="T59" fmla="*/ 193046 h 290152"/>
              <a:gd name="T60" fmla="*/ 88975 w 290152"/>
              <a:gd name="T61" fmla="*/ 193046 h 290152"/>
              <a:gd name="T62" fmla="*/ 66817 w 290152"/>
              <a:gd name="T63" fmla="*/ 193046 h 290152"/>
              <a:gd name="T64" fmla="*/ 44480 w 290152"/>
              <a:gd name="T65" fmla="*/ 193046 h 290152"/>
              <a:gd name="T66" fmla="*/ 31192 w 290152"/>
              <a:gd name="T67" fmla="*/ 185695 h 290152"/>
              <a:gd name="T68" fmla="*/ 123675 w 290152"/>
              <a:gd name="T69" fmla="*/ 146778 h 290152"/>
              <a:gd name="T70" fmla="*/ 119657 w 290152"/>
              <a:gd name="T71" fmla="*/ 151196 h 290152"/>
              <a:gd name="T72" fmla="*/ 100910 w 290152"/>
              <a:gd name="T73" fmla="*/ 155983 h 290152"/>
              <a:gd name="T74" fmla="*/ 232977 w 290152"/>
              <a:gd name="T75" fmla="*/ 116466 h 290152"/>
              <a:gd name="T76" fmla="*/ 191040 w 290152"/>
              <a:gd name="T77" fmla="*/ 116466 h 290152"/>
              <a:gd name="T78" fmla="*/ 138349 w 290152"/>
              <a:gd name="T79" fmla="*/ 125671 h 290152"/>
              <a:gd name="T80" fmla="*/ 237350 w 290152"/>
              <a:gd name="T81" fmla="*/ 92343 h 290152"/>
              <a:gd name="T82" fmla="*/ 138367 w 290152"/>
              <a:gd name="T83" fmla="*/ 87749 h 290152"/>
              <a:gd name="T84" fmla="*/ 134015 w 290152"/>
              <a:gd name="T85" fmla="*/ 92343 h 290152"/>
              <a:gd name="T86" fmla="*/ 112129 w 290152"/>
              <a:gd name="T87" fmla="*/ 66510 h 290152"/>
              <a:gd name="T88" fmla="*/ 232942 w 290152"/>
              <a:gd name="T89" fmla="*/ 66641 h 290152"/>
              <a:gd name="T90" fmla="*/ 167608 w 290152"/>
              <a:gd name="T91" fmla="*/ 57434 h 290152"/>
              <a:gd name="T92" fmla="*/ 138349 w 290152"/>
              <a:gd name="T93" fmla="*/ 57434 h 290152"/>
              <a:gd name="T94" fmla="*/ 116508 w 290152"/>
              <a:gd name="T95" fmla="*/ 125676 h 290152"/>
              <a:gd name="T96" fmla="*/ 102886 w 290152"/>
              <a:gd name="T97" fmla="*/ 28719 h 290152"/>
              <a:gd name="T98" fmla="*/ 98916 w 290152"/>
              <a:gd name="T99" fmla="*/ 33504 h 290152"/>
              <a:gd name="T100" fmla="*/ 259319 w 290152"/>
              <a:gd name="T101" fmla="*/ 176990 h 290152"/>
              <a:gd name="T102" fmla="*/ 245901 w 290152"/>
              <a:gd name="T103" fmla="*/ 0 h 290152"/>
              <a:gd name="T104" fmla="*/ 291598 w 290152"/>
              <a:gd name="T105" fmla="*/ 269475 h 290152"/>
              <a:gd name="T106" fmla="*/ 361 w 290152"/>
              <a:gd name="T107" fmla="*/ 250615 h 2901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2">
                <a:moveTo>
                  <a:pt x="123417" y="261938"/>
                </a:moveTo>
                <a:lnTo>
                  <a:pt x="164783" y="261938"/>
                </a:lnTo>
                <a:cubicBezTo>
                  <a:pt x="167323" y="261938"/>
                  <a:pt x="169500" y="264224"/>
                  <a:pt x="169500" y="266510"/>
                </a:cubicBezTo>
                <a:cubicBezTo>
                  <a:pt x="169500" y="269177"/>
                  <a:pt x="167323" y="271082"/>
                  <a:pt x="164783" y="271082"/>
                </a:cubicBezTo>
                <a:lnTo>
                  <a:pt x="123417" y="271082"/>
                </a:lnTo>
                <a:cubicBezTo>
                  <a:pt x="121240" y="271082"/>
                  <a:pt x="119063" y="269177"/>
                  <a:pt x="119063" y="266510"/>
                </a:cubicBezTo>
                <a:cubicBezTo>
                  <a:pt x="119063" y="264224"/>
                  <a:pt x="121240" y="261938"/>
                  <a:pt x="123417" y="261938"/>
                </a:cubicBezTo>
                <a:close/>
                <a:moveTo>
                  <a:pt x="9022" y="255146"/>
                </a:moveTo>
                <a:lnTo>
                  <a:pt x="9022" y="268138"/>
                </a:lnTo>
                <a:cubicBezTo>
                  <a:pt x="9022" y="275717"/>
                  <a:pt x="14796" y="281491"/>
                  <a:pt x="22014" y="281491"/>
                </a:cubicBezTo>
                <a:lnTo>
                  <a:pt x="268138" y="281491"/>
                </a:lnTo>
                <a:cubicBezTo>
                  <a:pt x="275356" y="281491"/>
                  <a:pt x="281491" y="275717"/>
                  <a:pt x="281491" y="268138"/>
                </a:cubicBezTo>
                <a:lnTo>
                  <a:pt x="281491" y="255146"/>
                </a:lnTo>
                <a:lnTo>
                  <a:pt x="9022" y="255146"/>
                </a:lnTo>
                <a:close/>
                <a:moveTo>
                  <a:pt x="256604" y="227013"/>
                </a:moveTo>
                <a:cubicBezTo>
                  <a:pt x="259652" y="227013"/>
                  <a:pt x="261557" y="228918"/>
                  <a:pt x="261557" y="231585"/>
                </a:cubicBezTo>
                <a:cubicBezTo>
                  <a:pt x="261557" y="234252"/>
                  <a:pt x="259652" y="236157"/>
                  <a:pt x="256604" y="236157"/>
                </a:cubicBezTo>
                <a:cubicBezTo>
                  <a:pt x="254318" y="236157"/>
                  <a:pt x="252413" y="234252"/>
                  <a:pt x="252413" y="231585"/>
                </a:cubicBezTo>
                <a:cubicBezTo>
                  <a:pt x="252413" y="228918"/>
                  <a:pt x="254318" y="227013"/>
                  <a:pt x="256604" y="227013"/>
                </a:cubicBezTo>
                <a:close/>
                <a:moveTo>
                  <a:pt x="234379" y="227013"/>
                </a:moveTo>
                <a:cubicBezTo>
                  <a:pt x="237046" y="227013"/>
                  <a:pt x="239332" y="228918"/>
                  <a:pt x="239332" y="231585"/>
                </a:cubicBezTo>
                <a:cubicBezTo>
                  <a:pt x="239332" y="234252"/>
                  <a:pt x="237046" y="236157"/>
                  <a:pt x="234379" y="236157"/>
                </a:cubicBezTo>
                <a:cubicBezTo>
                  <a:pt x="232093" y="236157"/>
                  <a:pt x="230188" y="234252"/>
                  <a:pt x="230188" y="231585"/>
                </a:cubicBezTo>
                <a:cubicBezTo>
                  <a:pt x="230188" y="228918"/>
                  <a:pt x="232093" y="227013"/>
                  <a:pt x="234379" y="227013"/>
                </a:cubicBezTo>
                <a:close/>
                <a:moveTo>
                  <a:pt x="210947" y="227013"/>
                </a:moveTo>
                <a:cubicBezTo>
                  <a:pt x="213614" y="227013"/>
                  <a:pt x="215519" y="228918"/>
                  <a:pt x="215519" y="231585"/>
                </a:cubicBezTo>
                <a:cubicBezTo>
                  <a:pt x="215519" y="234252"/>
                  <a:pt x="213614" y="236157"/>
                  <a:pt x="210947" y="236157"/>
                </a:cubicBezTo>
                <a:cubicBezTo>
                  <a:pt x="208661" y="236157"/>
                  <a:pt x="206375" y="234252"/>
                  <a:pt x="206375" y="231585"/>
                </a:cubicBezTo>
                <a:cubicBezTo>
                  <a:pt x="206375" y="228918"/>
                  <a:pt x="208661" y="227013"/>
                  <a:pt x="210947" y="227013"/>
                </a:cubicBezTo>
                <a:close/>
                <a:moveTo>
                  <a:pt x="188722" y="227013"/>
                </a:moveTo>
                <a:cubicBezTo>
                  <a:pt x="191389" y="227013"/>
                  <a:pt x="193294" y="228918"/>
                  <a:pt x="193294" y="231585"/>
                </a:cubicBezTo>
                <a:cubicBezTo>
                  <a:pt x="193294" y="234252"/>
                  <a:pt x="191389" y="236157"/>
                  <a:pt x="188722" y="236157"/>
                </a:cubicBezTo>
                <a:cubicBezTo>
                  <a:pt x="186055" y="236157"/>
                  <a:pt x="184150" y="234252"/>
                  <a:pt x="184150" y="231585"/>
                </a:cubicBezTo>
                <a:cubicBezTo>
                  <a:pt x="184150" y="228918"/>
                  <a:pt x="186055" y="227013"/>
                  <a:pt x="188722" y="227013"/>
                </a:cubicBezTo>
                <a:close/>
                <a:moveTo>
                  <a:pt x="166688" y="227013"/>
                </a:moveTo>
                <a:cubicBezTo>
                  <a:pt x="169252" y="227013"/>
                  <a:pt x="171084" y="228918"/>
                  <a:pt x="171084" y="231585"/>
                </a:cubicBezTo>
                <a:cubicBezTo>
                  <a:pt x="171084" y="234252"/>
                  <a:pt x="169252" y="236157"/>
                  <a:pt x="166688" y="236157"/>
                </a:cubicBezTo>
                <a:cubicBezTo>
                  <a:pt x="164123" y="236157"/>
                  <a:pt x="161925" y="234252"/>
                  <a:pt x="161925" y="231585"/>
                </a:cubicBezTo>
                <a:cubicBezTo>
                  <a:pt x="161925" y="228918"/>
                  <a:pt x="164123" y="227013"/>
                  <a:pt x="166688" y="227013"/>
                </a:cubicBezTo>
                <a:close/>
                <a:moveTo>
                  <a:pt x="144096" y="227013"/>
                </a:moveTo>
                <a:cubicBezTo>
                  <a:pt x="146661" y="227013"/>
                  <a:pt x="148859" y="228918"/>
                  <a:pt x="148859" y="231585"/>
                </a:cubicBezTo>
                <a:cubicBezTo>
                  <a:pt x="148859" y="234252"/>
                  <a:pt x="146661" y="236157"/>
                  <a:pt x="144096" y="236157"/>
                </a:cubicBezTo>
                <a:cubicBezTo>
                  <a:pt x="141898" y="236157"/>
                  <a:pt x="139700" y="234252"/>
                  <a:pt x="139700" y="231585"/>
                </a:cubicBezTo>
                <a:cubicBezTo>
                  <a:pt x="139700" y="228918"/>
                  <a:pt x="141898" y="227013"/>
                  <a:pt x="144096" y="227013"/>
                </a:cubicBezTo>
                <a:close/>
                <a:moveTo>
                  <a:pt x="122047" y="227013"/>
                </a:moveTo>
                <a:cubicBezTo>
                  <a:pt x="124714" y="227013"/>
                  <a:pt x="126619" y="228918"/>
                  <a:pt x="126619" y="231585"/>
                </a:cubicBezTo>
                <a:cubicBezTo>
                  <a:pt x="126619" y="234252"/>
                  <a:pt x="124714" y="236157"/>
                  <a:pt x="122047" y="236157"/>
                </a:cubicBezTo>
                <a:cubicBezTo>
                  <a:pt x="119761" y="236157"/>
                  <a:pt x="117475" y="234252"/>
                  <a:pt x="117475" y="231585"/>
                </a:cubicBezTo>
                <a:cubicBezTo>
                  <a:pt x="117475" y="228918"/>
                  <a:pt x="119761" y="227013"/>
                  <a:pt x="122047" y="227013"/>
                </a:cubicBezTo>
                <a:close/>
                <a:moveTo>
                  <a:pt x="100013" y="227013"/>
                </a:moveTo>
                <a:cubicBezTo>
                  <a:pt x="102211" y="227013"/>
                  <a:pt x="104409" y="228918"/>
                  <a:pt x="104409" y="231585"/>
                </a:cubicBezTo>
                <a:cubicBezTo>
                  <a:pt x="104409" y="234252"/>
                  <a:pt x="102211" y="236157"/>
                  <a:pt x="100013" y="236157"/>
                </a:cubicBezTo>
                <a:cubicBezTo>
                  <a:pt x="97448" y="236157"/>
                  <a:pt x="95250" y="234252"/>
                  <a:pt x="95250" y="231585"/>
                </a:cubicBezTo>
                <a:cubicBezTo>
                  <a:pt x="95250" y="228918"/>
                  <a:pt x="97448" y="227013"/>
                  <a:pt x="100013" y="227013"/>
                </a:cubicBezTo>
                <a:close/>
                <a:moveTo>
                  <a:pt x="77788" y="227013"/>
                </a:moveTo>
                <a:cubicBezTo>
                  <a:pt x="79986" y="227013"/>
                  <a:pt x="82184" y="228918"/>
                  <a:pt x="82184" y="231585"/>
                </a:cubicBezTo>
                <a:cubicBezTo>
                  <a:pt x="82184" y="234252"/>
                  <a:pt x="79986" y="236157"/>
                  <a:pt x="77788" y="236157"/>
                </a:cubicBezTo>
                <a:cubicBezTo>
                  <a:pt x="75223" y="236157"/>
                  <a:pt x="73025" y="234252"/>
                  <a:pt x="73025" y="231585"/>
                </a:cubicBezTo>
                <a:cubicBezTo>
                  <a:pt x="73025" y="228918"/>
                  <a:pt x="75223" y="227013"/>
                  <a:pt x="77788" y="227013"/>
                </a:cubicBezTo>
                <a:close/>
                <a:moveTo>
                  <a:pt x="53609" y="227013"/>
                </a:moveTo>
                <a:cubicBezTo>
                  <a:pt x="56174" y="227013"/>
                  <a:pt x="58372" y="228918"/>
                  <a:pt x="58372" y="231585"/>
                </a:cubicBezTo>
                <a:cubicBezTo>
                  <a:pt x="58372" y="234252"/>
                  <a:pt x="56174" y="236157"/>
                  <a:pt x="53609" y="236157"/>
                </a:cubicBezTo>
                <a:cubicBezTo>
                  <a:pt x="51045" y="236157"/>
                  <a:pt x="49213" y="234252"/>
                  <a:pt x="49213" y="231585"/>
                </a:cubicBezTo>
                <a:cubicBezTo>
                  <a:pt x="49213" y="228918"/>
                  <a:pt x="51045" y="227013"/>
                  <a:pt x="53609" y="227013"/>
                </a:cubicBezTo>
                <a:close/>
                <a:moveTo>
                  <a:pt x="31560" y="227013"/>
                </a:moveTo>
                <a:cubicBezTo>
                  <a:pt x="33846" y="227013"/>
                  <a:pt x="36132" y="228918"/>
                  <a:pt x="36132" y="231585"/>
                </a:cubicBezTo>
                <a:cubicBezTo>
                  <a:pt x="36132" y="234252"/>
                  <a:pt x="33846" y="236157"/>
                  <a:pt x="31560" y="236157"/>
                </a:cubicBezTo>
                <a:cubicBezTo>
                  <a:pt x="28893" y="236157"/>
                  <a:pt x="26988" y="234252"/>
                  <a:pt x="26988" y="231585"/>
                </a:cubicBezTo>
                <a:cubicBezTo>
                  <a:pt x="26988" y="228918"/>
                  <a:pt x="28893" y="227013"/>
                  <a:pt x="31560" y="227013"/>
                </a:cubicBezTo>
                <a:close/>
                <a:moveTo>
                  <a:pt x="249238" y="209550"/>
                </a:moveTo>
                <a:cubicBezTo>
                  <a:pt x="251802" y="209550"/>
                  <a:pt x="253634" y="211836"/>
                  <a:pt x="253634" y="214122"/>
                </a:cubicBezTo>
                <a:cubicBezTo>
                  <a:pt x="253634" y="216789"/>
                  <a:pt x="251802" y="218694"/>
                  <a:pt x="249238" y="218694"/>
                </a:cubicBezTo>
                <a:cubicBezTo>
                  <a:pt x="246673" y="218694"/>
                  <a:pt x="244475" y="216789"/>
                  <a:pt x="244475" y="214122"/>
                </a:cubicBezTo>
                <a:cubicBezTo>
                  <a:pt x="244475" y="211836"/>
                  <a:pt x="246673" y="209550"/>
                  <a:pt x="249238" y="209550"/>
                </a:cubicBezTo>
                <a:close/>
                <a:moveTo>
                  <a:pt x="226822" y="209550"/>
                </a:moveTo>
                <a:cubicBezTo>
                  <a:pt x="229489" y="209550"/>
                  <a:pt x="231394" y="211836"/>
                  <a:pt x="231394" y="214122"/>
                </a:cubicBezTo>
                <a:cubicBezTo>
                  <a:pt x="231394" y="216789"/>
                  <a:pt x="229489" y="218694"/>
                  <a:pt x="226822" y="218694"/>
                </a:cubicBezTo>
                <a:cubicBezTo>
                  <a:pt x="224155" y="218694"/>
                  <a:pt x="222250" y="216789"/>
                  <a:pt x="222250" y="214122"/>
                </a:cubicBezTo>
                <a:cubicBezTo>
                  <a:pt x="222250" y="211836"/>
                  <a:pt x="224155" y="209550"/>
                  <a:pt x="226822" y="209550"/>
                </a:cubicBezTo>
                <a:close/>
                <a:moveTo>
                  <a:pt x="203010" y="209550"/>
                </a:moveTo>
                <a:cubicBezTo>
                  <a:pt x="205296" y="209550"/>
                  <a:pt x="207582" y="211836"/>
                  <a:pt x="207582" y="214122"/>
                </a:cubicBezTo>
                <a:cubicBezTo>
                  <a:pt x="207582" y="216789"/>
                  <a:pt x="205296" y="218694"/>
                  <a:pt x="203010" y="218694"/>
                </a:cubicBezTo>
                <a:cubicBezTo>
                  <a:pt x="200343" y="218694"/>
                  <a:pt x="198438" y="216789"/>
                  <a:pt x="198438" y="214122"/>
                </a:cubicBezTo>
                <a:cubicBezTo>
                  <a:pt x="198438" y="211836"/>
                  <a:pt x="200343" y="209550"/>
                  <a:pt x="203010" y="209550"/>
                </a:cubicBezTo>
                <a:close/>
                <a:moveTo>
                  <a:pt x="179197" y="209550"/>
                </a:moveTo>
                <a:cubicBezTo>
                  <a:pt x="181864" y="209550"/>
                  <a:pt x="183769" y="211836"/>
                  <a:pt x="183769" y="214122"/>
                </a:cubicBezTo>
                <a:cubicBezTo>
                  <a:pt x="183769" y="216789"/>
                  <a:pt x="181864" y="218694"/>
                  <a:pt x="179197" y="218694"/>
                </a:cubicBezTo>
                <a:cubicBezTo>
                  <a:pt x="176530" y="218694"/>
                  <a:pt x="174625" y="216789"/>
                  <a:pt x="174625" y="214122"/>
                </a:cubicBezTo>
                <a:cubicBezTo>
                  <a:pt x="174625" y="211836"/>
                  <a:pt x="176530" y="209550"/>
                  <a:pt x="179197" y="209550"/>
                </a:cubicBezTo>
                <a:close/>
                <a:moveTo>
                  <a:pt x="155385" y="209550"/>
                </a:moveTo>
                <a:cubicBezTo>
                  <a:pt x="158052" y="209550"/>
                  <a:pt x="159957" y="211836"/>
                  <a:pt x="159957" y="214122"/>
                </a:cubicBezTo>
                <a:cubicBezTo>
                  <a:pt x="159957" y="216789"/>
                  <a:pt x="158052" y="218694"/>
                  <a:pt x="155385" y="218694"/>
                </a:cubicBezTo>
                <a:cubicBezTo>
                  <a:pt x="152718" y="218694"/>
                  <a:pt x="150813" y="216789"/>
                  <a:pt x="150813" y="214122"/>
                </a:cubicBezTo>
                <a:cubicBezTo>
                  <a:pt x="150813" y="211836"/>
                  <a:pt x="152718" y="209550"/>
                  <a:pt x="155385" y="209550"/>
                </a:cubicBezTo>
                <a:close/>
                <a:moveTo>
                  <a:pt x="133160" y="209550"/>
                </a:moveTo>
                <a:cubicBezTo>
                  <a:pt x="135446" y="209550"/>
                  <a:pt x="137732" y="211836"/>
                  <a:pt x="137732" y="214122"/>
                </a:cubicBezTo>
                <a:cubicBezTo>
                  <a:pt x="137732" y="216789"/>
                  <a:pt x="135446" y="218694"/>
                  <a:pt x="133160" y="218694"/>
                </a:cubicBezTo>
                <a:cubicBezTo>
                  <a:pt x="130493" y="218694"/>
                  <a:pt x="128588" y="216789"/>
                  <a:pt x="128588" y="214122"/>
                </a:cubicBezTo>
                <a:cubicBezTo>
                  <a:pt x="128588" y="211836"/>
                  <a:pt x="130493" y="209550"/>
                  <a:pt x="133160" y="209550"/>
                </a:cubicBezTo>
                <a:close/>
                <a:moveTo>
                  <a:pt x="109347" y="209550"/>
                </a:moveTo>
                <a:cubicBezTo>
                  <a:pt x="112014" y="209550"/>
                  <a:pt x="113919" y="211836"/>
                  <a:pt x="113919" y="214122"/>
                </a:cubicBezTo>
                <a:cubicBezTo>
                  <a:pt x="113919" y="216789"/>
                  <a:pt x="112014" y="218694"/>
                  <a:pt x="109347" y="218694"/>
                </a:cubicBezTo>
                <a:cubicBezTo>
                  <a:pt x="106680" y="218694"/>
                  <a:pt x="104775" y="216789"/>
                  <a:pt x="104775" y="214122"/>
                </a:cubicBezTo>
                <a:cubicBezTo>
                  <a:pt x="104775" y="211836"/>
                  <a:pt x="106680" y="209550"/>
                  <a:pt x="109347" y="209550"/>
                </a:cubicBezTo>
                <a:close/>
                <a:moveTo>
                  <a:pt x="85535" y="209550"/>
                </a:moveTo>
                <a:cubicBezTo>
                  <a:pt x="88202" y="209550"/>
                  <a:pt x="90107" y="211836"/>
                  <a:pt x="90107" y="214122"/>
                </a:cubicBezTo>
                <a:cubicBezTo>
                  <a:pt x="90107" y="216789"/>
                  <a:pt x="88202" y="218694"/>
                  <a:pt x="85535" y="218694"/>
                </a:cubicBezTo>
                <a:cubicBezTo>
                  <a:pt x="82868" y="218694"/>
                  <a:pt x="80963" y="216789"/>
                  <a:pt x="80963" y="214122"/>
                </a:cubicBezTo>
                <a:cubicBezTo>
                  <a:pt x="80963" y="211836"/>
                  <a:pt x="82868" y="209550"/>
                  <a:pt x="85535" y="209550"/>
                </a:cubicBezTo>
                <a:close/>
                <a:moveTo>
                  <a:pt x="61722" y="209550"/>
                </a:moveTo>
                <a:cubicBezTo>
                  <a:pt x="64389" y="209550"/>
                  <a:pt x="66294" y="211836"/>
                  <a:pt x="66294" y="214122"/>
                </a:cubicBezTo>
                <a:cubicBezTo>
                  <a:pt x="66294" y="216789"/>
                  <a:pt x="64389" y="218694"/>
                  <a:pt x="61722" y="218694"/>
                </a:cubicBezTo>
                <a:cubicBezTo>
                  <a:pt x="59055" y="218694"/>
                  <a:pt x="57150" y="216789"/>
                  <a:pt x="57150" y="214122"/>
                </a:cubicBezTo>
                <a:cubicBezTo>
                  <a:pt x="57150" y="211836"/>
                  <a:pt x="59055" y="209550"/>
                  <a:pt x="61722" y="209550"/>
                </a:cubicBezTo>
                <a:close/>
                <a:moveTo>
                  <a:pt x="38100" y="209550"/>
                </a:moveTo>
                <a:cubicBezTo>
                  <a:pt x="40665" y="209550"/>
                  <a:pt x="42497" y="211836"/>
                  <a:pt x="42497" y="214122"/>
                </a:cubicBezTo>
                <a:cubicBezTo>
                  <a:pt x="42497" y="216789"/>
                  <a:pt x="40665" y="218694"/>
                  <a:pt x="38100" y="218694"/>
                </a:cubicBezTo>
                <a:cubicBezTo>
                  <a:pt x="35536" y="218694"/>
                  <a:pt x="33338" y="216789"/>
                  <a:pt x="33338" y="214122"/>
                </a:cubicBezTo>
                <a:cubicBezTo>
                  <a:pt x="33338" y="211836"/>
                  <a:pt x="35536" y="209550"/>
                  <a:pt x="38100" y="209550"/>
                </a:cubicBezTo>
                <a:close/>
                <a:moveTo>
                  <a:pt x="243351" y="192088"/>
                </a:moveTo>
                <a:cubicBezTo>
                  <a:pt x="245666" y="192088"/>
                  <a:pt x="247319" y="194286"/>
                  <a:pt x="247319" y="196484"/>
                </a:cubicBezTo>
                <a:cubicBezTo>
                  <a:pt x="247319" y="199049"/>
                  <a:pt x="245666" y="201247"/>
                  <a:pt x="243351" y="201247"/>
                </a:cubicBezTo>
                <a:cubicBezTo>
                  <a:pt x="241367" y="201247"/>
                  <a:pt x="239713" y="199049"/>
                  <a:pt x="239713" y="196484"/>
                </a:cubicBezTo>
                <a:cubicBezTo>
                  <a:pt x="239713" y="194286"/>
                  <a:pt x="241367" y="192088"/>
                  <a:pt x="243351" y="192088"/>
                </a:cubicBezTo>
                <a:close/>
                <a:moveTo>
                  <a:pt x="222251" y="192088"/>
                </a:moveTo>
                <a:cubicBezTo>
                  <a:pt x="224449" y="192088"/>
                  <a:pt x="226647" y="194286"/>
                  <a:pt x="226647" y="196484"/>
                </a:cubicBezTo>
                <a:cubicBezTo>
                  <a:pt x="226647" y="199049"/>
                  <a:pt x="224449" y="201247"/>
                  <a:pt x="222251" y="201247"/>
                </a:cubicBezTo>
                <a:cubicBezTo>
                  <a:pt x="219320" y="201247"/>
                  <a:pt x="217488" y="199049"/>
                  <a:pt x="217488" y="196484"/>
                </a:cubicBezTo>
                <a:cubicBezTo>
                  <a:pt x="217488" y="194286"/>
                  <a:pt x="219320" y="192088"/>
                  <a:pt x="222251" y="192088"/>
                </a:cubicBezTo>
                <a:close/>
                <a:moveTo>
                  <a:pt x="199659" y="192088"/>
                </a:moveTo>
                <a:cubicBezTo>
                  <a:pt x="202224" y="192088"/>
                  <a:pt x="204422" y="194286"/>
                  <a:pt x="204422" y="196484"/>
                </a:cubicBezTo>
                <a:cubicBezTo>
                  <a:pt x="204422" y="199049"/>
                  <a:pt x="202224" y="201247"/>
                  <a:pt x="199659" y="201247"/>
                </a:cubicBezTo>
                <a:cubicBezTo>
                  <a:pt x="197461" y="201247"/>
                  <a:pt x="195263" y="199049"/>
                  <a:pt x="195263" y="196484"/>
                </a:cubicBezTo>
                <a:cubicBezTo>
                  <a:pt x="195263" y="194286"/>
                  <a:pt x="197461" y="192088"/>
                  <a:pt x="199659" y="192088"/>
                </a:cubicBezTo>
                <a:close/>
                <a:moveTo>
                  <a:pt x="177991" y="192088"/>
                </a:moveTo>
                <a:cubicBezTo>
                  <a:pt x="180277" y="192088"/>
                  <a:pt x="182182" y="194286"/>
                  <a:pt x="182182" y="196484"/>
                </a:cubicBezTo>
                <a:cubicBezTo>
                  <a:pt x="182182" y="199049"/>
                  <a:pt x="180277" y="201247"/>
                  <a:pt x="177991" y="201247"/>
                </a:cubicBezTo>
                <a:cubicBezTo>
                  <a:pt x="175324" y="201247"/>
                  <a:pt x="173038" y="199049"/>
                  <a:pt x="173038" y="196484"/>
                </a:cubicBezTo>
                <a:cubicBezTo>
                  <a:pt x="173038" y="194286"/>
                  <a:pt x="175324" y="192088"/>
                  <a:pt x="177991" y="192088"/>
                </a:cubicBezTo>
                <a:close/>
                <a:moveTo>
                  <a:pt x="155209" y="192088"/>
                </a:moveTo>
                <a:cubicBezTo>
                  <a:pt x="157774" y="192088"/>
                  <a:pt x="159972" y="194286"/>
                  <a:pt x="159972" y="196484"/>
                </a:cubicBezTo>
                <a:cubicBezTo>
                  <a:pt x="159972" y="199049"/>
                  <a:pt x="157774" y="201247"/>
                  <a:pt x="155209" y="201247"/>
                </a:cubicBezTo>
                <a:cubicBezTo>
                  <a:pt x="152645" y="201247"/>
                  <a:pt x="150813" y="199049"/>
                  <a:pt x="150813" y="196484"/>
                </a:cubicBezTo>
                <a:cubicBezTo>
                  <a:pt x="150813" y="194286"/>
                  <a:pt x="152645" y="192088"/>
                  <a:pt x="155209" y="192088"/>
                </a:cubicBezTo>
                <a:close/>
                <a:moveTo>
                  <a:pt x="132984" y="192088"/>
                </a:moveTo>
                <a:cubicBezTo>
                  <a:pt x="135549" y="192088"/>
                  <a:pt x="137747" y="194286"/>
                  <a:pt x="137747" y="196484"/>
                </a:cubicBezTo>
                <a:cubicBezTo>
                  <a:pt x="137747" y="199049"/>
                  <a:pt x="135549" y="201247"/>
                  <a:pt x="132984" y="201247"/>
                </a:cubicBezTo>
                <a:cubicBezTo>
                  <a:pt x="130786" y="201247"/>
                  <a:pt x="128588" y="199049"/>
                  <a:pt x="128588" y="196484"/>
                </a:cubicBezTo>
                <a:cubicBezTo>
                  <a:pt x="128588" y="194286"/>
                  <a:pt x="130786" y="192088"/>
                  <a:pt x="132984" y="192088"/>
                </a:cubicBezTo>
                <a:close/>
                <a:moveTo>
                  <a:pt x="110935" y="192088"/>
                </a:moveTo>
                <a:cubicBezTo>
                  <a:pt x="113602" y="192088"/>
                  <a:pt x="115507" y="194286"/>
                  <a:pt x="115507" y="196484"/>
                </a:cubicBezTo>
                <a:cubicBezTo>
                  <a:pt x="115507" y="199049"/>
                  <a:pt x="113602" y="201247"/>
                  <a:pt x="110935" y="201247"/>
                </a:cubicBezTo>
                <a:cubicBezTo>
                  <a:pt x="108649" y="201247"/>
                  <a:pt x="106363" y="199049"/>
                  <a:pt x="106363" y="196484"/>
                </a:cubicBezTo>
                <a:cubicBezTo>
                  <a:pt x="106363" y="194286"/>
                  <a:pt x="108649" y="192088"/>
                  <a:pt x="110935" y="192088"/>
                </a:cubicBezTo>
                <a:close/>
                <a:moveTo>
                  <a:pt x="88534" y="192088"/>
                </a:moveTo>
                <a:cubicBezTo>
                  <a:pt x="91099" y="192088"/>
                  <a:pt x="93297" y="194286"/>
                  <a:pt x="93297" y="196484"/>
                </a:cubicBezTo>
                <a:cubicBezTo>
                  <a:pt x="93297" y="199049"/>
                  <a:pt x="91099" y="201247"/>
                  <a:pt x="88534" y="201247"/>
                </a:cubicBezTo>
                <a:cubicBezTo>
                  <a:pt x="85970" y="201247"/>
                  <a:pt x="84138" y="199049"/>
                  <a:pt x="84138" y="196484"/>
                </a:cubicBezTo>
                <a:cubicBezTo>
                  <a:pt x="84138" y="194286"/>
                  <a:pt x="85970" y="192088"/>
                  <a:pt x="88534" y="192088"/>
                </a:cubicBezTo>
                <a:close/>
                <a:moveTo>
                  <a:pt x="66485" y="192088"/>
                </a:moveTo>
                <a:cubicBezTo>
                  <a:pt x="69152" y="192088"/>
                  <a:pt x="71057" y="194286"/>
                  <a:pt x="71057" y="196484"/>
                </a:cubicBezTo>
                <a:cubicBezTo>
                  <a:pt x="71057" y="199049"/>
                  <a:pt x="69152" y="201247"/>
                  <a:pt x="66485" y="201247"/>
                </a:cubicBezTo>
                <a:cubicBezTo>
                  <a:pt x="63818" y="201247"/>
                  <a:pt x="61913" y="199049"/>
                  <a:pt x="61913" y="196484"/>
                </a:cubicBezTo>
                <a:cubicBezTo>
                  <a:pt x="61913" y="194286"/>
                  <a:pt x="63818" y="192088"/>
                  <a:pt x="66485" y="192088"/>
                </a:cubicBezTo>
                <a:close/>
                <a:moveTo>
                  <a:pt x="44260" y="192088"/>
                </a:moveTo>
                <a:cubicBezTo>
                  <a:pt x="46927" y="192088"/>
                  <a:pt x="48832" y="194286"/>
                  <a:pt x="48832" y="196484"/>
                </a:cubicBezTo>
                <a:cubicBezTo>
                  <a:pt x="48832" y="199049"/>
                  <a:pt x="46927" y="201247"/>
                  <a:pt x="44260" y="201247"/>
                </a:cubicBezTo>
                <a:cubicBezTo>
                  <a:pt x="41593" y="201247"/>
                  <a:pt x="39688" y="199049"/>
                  <a:pt x="39688" y="196484"/>
                </a:cubicBezTo>
                <a:cubicBezTo>
                  <a:pt x="39688" y="194286"/>
                  <a:pt x="41593" y="192088"/>
                  <a:pt x="44260" y="192088"/>
                </a:cubicBezTo>
                <a:close/>
                <a:moveTo>
                  <a:pt x="31036" y="184774"/>
                </a:moveTo>
                <a:lnTo>
                  <a:pt x="10466" y="246485"/>
                </a:lnTo>
                <a:lnTo>
                  <a:pt x="279687" y="246485"/>
                </a:lnTo>
                <a:lnTo>
                  <a:pt x="259116" y="184774"/>
                </a:lnTo>
                <a:lnTo>
                  <a:pt x="31036" y="184774"/>
                </a:lnTo>
                <a:close/>
                <a:moveTo>
                  <a:pt x="123062" y="146050"/>
                </a:moveTo>
                <a:lnTo>
                  <a:pt x="192125" y="146050"/>
                </a:lnTo>
                <a:cubicBezTo>
                  <a:pt x="194669" y="146050"/>
                  <a:pt x="196487" y="148248"/>
                  <a:pt x="196487" y="150446"/>
                </a:cubicBezTo>
                <a:cubicBezTo>
                  <a:pt x="196487" y="153011"/>
                  <a:pt x="194669" y="155209"/>
                  <a:pt x="192125" y="155209"/>
                </a:cubicBezTo>
                <a:lnTo>
                  <a:pt x="123062" y="155209"/>
                </a:lnTo>
                <a:cubicBezTo>
                  <a:pt x="120881" y="155209"/>
                  <a:pt x="119063" y="153011"/>
                  <a:pt x="119063" y="150446"/>
                </a:cubicBezTo>
                <a:cubicBezTo>
                  <a:pt x="119063" y="148248"/>
                  <a:pt x="120881" y="146050"/>
                  <a:pt x="123062" y="146050"/>
                </a:cubicBezTo>
                <a:close/>
                <a:moveTo>
                  <a:pt x="57118" y="146050"/>
                </a:moveTo>
                <a:lnTo>
                  <a:pt x="100410" y="146050"/>
                </a:lnTo>
                <a:cubicBezTo>
                  <a:pt x="102592" y="146050"/>
                  <a:pt x="104411" y="148248"/>
                  <a:pt x="104411" y="150446"/>
                </a:cubicBezTo>
                <a:cubicBezTo>
                  <a:pt x="104411" y="153011"/>
                  <a:pt x="102592" y="155209"/>
                  <a:pt x="100410" y="155209"/>
                </a:cubicBezTo>
                <a:lnTo>
                  <a:pt x="57118" y="155209"/>
                </a:lnTo>
                <a:cubicBezTo>
                  <a:pt x="54571" y="155209"/>
                  <a:pt x="52388" y="153011"/>
                  <a:pt x="52388" y="150446"/>
                </a:cubicBezTo>
                <a:cubicBezTo>
                  <a:pt x="52388" y="148248"/>
                  <a:pt x="54571" y="146050"/>
                  <a:pt x="57118" y="146050"/>
                </a:cubicBezTo>
                <a:close/>
                <a:moveTo>
                  <a:pt x="190092" y="115888"/>
                </a:moveTo>
                <a:lnTo>
                  <a:pt x="231821" y="115888"/>
                </a:lnTo>
                <a:cubicBezTo>
                  <a:pt x="233998" y="115888"/>
                  <a:pt x="236175" y="117720"/>
                  <a:pt x="236175" y="120284"/>
                </a:cubicBezTo>
                <a:cubicBezTo>
                  <a:pt x="236175" y="122849"/>
                  <a:pt x="233998" y="125047"/>
                  <a:pt x="231821" y="125047"/>
                </a:cubicBezTo>
                <a:lnTo>
                  <a:pt x="190092" y="125047"/>
                </a:lnTo>
                <a:cubicBezTo>
                  <a:pt x="187915" y="125047"/>
                  <a:pt x="185738" y="122849"/>
                  <a:pt x="185738" y="120284"/>
                </a:cubicBezTo>
                <a:cubicBezTo>
                  <a:pt x="185738" y="117720"/>
                  <a:pt x="187915" y="115888"/>
                  <a:pt x="190092" y="115888"/>
                </a:cubicBezTo>
                <a:close/>
                <a:moveTo>
                  <a:pt x="137663" y="115888"/>
                </a:moveTo>
                <a:lnTo>
                  <a:pt x="166418" y="115888"/>
                </a:lnTo>
                <a:cubicBezTo>
                  <a:pt x="168934" y="115888"/>
                  <a:pt x="171091" y="117720"/>
                  <a:pt x="171091" y="120284"/>
                </a:cubicBezTo>
                <a:cubicBezTo>
                  <a:pt x="171091" y="122849"/>
                  <a:pt x="168934" y="125047"/>
                  <a:pt x="166418" y="125047"/>
                </a:cubicBezTo>
                <a:lnTo>
                  <a:pt x="137663" y="125047"/>
                </a:lnTo>
                <a:cubicBezTo>
                  <a:pt x="135147" y="125047"/>
                  <a:pt x="133350" y="122849"/>
                  <a:pt x="133350" y="120284"/>
                </a:cubicBezTo>
                <a:cubicBezTo>
                  <a:pt x="133350" y="117720"/>
                  <a:pt x="135147" y="115888"/>
                  <a:pt x="137663" y="115888"/>
                </a:cubicBezTo>
                <a:close/>
                <a:moveTo>
                  <a:pt x="207596" y="87313"/>
                </a:moveTo>
                <a:lnTo>
                  <a:pt x="231776" y="87313"/>
                </a:lnTo>
                <a:cubicBezTo>
                  <a:pt x="233974" y="87313"/>
                  <a:pt x="236172" y="89218"/>
                  <a:pt x="236172" y="91885"/>
                </a:cubicBezTo>
                <a:cubicBezTo>
                  <a:pt x="236172" y="94552"/>
                  <a:pt x="233974" y="96457"/>
                  <a:pt x="231776" y="96457"/>
                </a:cubicBezTo>
                <a:lnTo>
                  <a:pt x="207596" y="96457"/>
                </a:lnTo>
                <a:cubicBezTo>
                  <a:pt x="205032" y="96457"/>
                  <a:pt x="203200" y="94552"/>
                  <a:pt x="203200" y="91885"/>
                </a:cubicBezTo>
                <a:cubicBezTo>
                  <a:pt x="203200" y="89218"/>
                  <a:pt x="205032" y="87313"/>
                  <a:pt x="207596" y="87313"/>
                </a:cubicBezTo>
                <a:close/>
                <a:moveTo>
                  <a:pt x="137680" y="87313"/>
                </a:moveTo>
                <a:lnTo>
                  <a:pt x="184223" y="87313"/>
                </a:lnTo>
                <a:cubicBezTo>
                  <a:pt x="186748" y="87313"/>
                  <a:pt x="188552" y="89218"/>
                  <a:pt x="188552" y="91885"/>
                </a:cubicBezTo>
                <a:cubicBezTo>
                  <a:pt x="188552" y="94552"/>
                  <a:pt x="186748" y="96457"/>
                  <a:pt x="184223" y="96457"/>
                </a:cubicBezTo>
                <a:lnTo>
                  <a:pt x="137680" y="96457"/>
                </a:lnTo>
                <a:cubicBezTo>
                  <a:pt x="135154" y="96457"/>
                  <a:pt x="133350" y="94552"/>
                  <a:pt x="133350" y="91885"/>
                </a:cubicBezTo>
                <a:cubicBezTo>
                  <a:pt x="133350" y="89218"/>
                  <a:pt x="135154" y="87313"/>
                  <a:pt x="137680" y="87313"/>
                </a:cubicBezTo>
                <a:close/>
                <a:moveTo>
                  <a:pt x="61466" y="66180"/>
                </a:moveTo>
                <a:lnTo>
                  <a:pt x="61466" y="116023"/>
                </a:lnTo>
                <a:lnTo>
                  <a:pt x="111573" y="116023"/>
                </a:lnTo>
                <a:lnTo>
                  <a:pt x="111573" y="66180"/>
                </a:lnTo>
                <a:lnTo>
                  <a:pt x="61466" y="66180"/>
                </a:lnTo>
                <a:close/>
                <a:moveTo>
                  <a:pt x="190124" y="57150"/>
                </a:moveTo>
                <a:lnTo>
                  <a:pt x="231787" y="57150"/>
                </a:lnTo>
                <a:cubicBezTo>
                  <a:pt x="233980" y="57150"/>
                  <a:pt x="236173" y="59348"/>
                  <a:pt x="236173" y="61913"/>
                </a:cubicBezTo>
                <a:cubicBezTo>
                  <a:pt x="236173" y="64477"/>
                  <a:pt x="233980" y="66309"/>
                  <a:pt x="231787" y="66309"/>
                </a:cubicBezTo>
                <a:lnTo>
                  <a:pt x="190124" y="66309"/>
                </a:lnTo>
                <a:cubicBezTo>
                  <a:pt x="187565" y="66309"/>
                  <a:pt x="185738" y="64477"/>
                  <a:pt x="185738" y="61913"/>
                </a:cubicBezTo>
                <a:cubicBezTo>
                  <a:pt x="185738" y="59348"/>
                  <a:pt x="187565" y="57150"/>
                  <a:pt x="190124" y="57150"/>
                </a:cubicBezTo>
                <a:close/>
                <a:moveTo>
                  <a:pt x="137663" y="57150"/>
                </a:moveTo>
                <a:lnTo>
                  <a:pt x="166777" y="57150"/>
                </a:lnTo>
                <a:cubicBezTo>
                  <a:pt x="168934" y="57150"/>
                  <a:pt x="171091" y="59348"/>
                  <a:pt x="171091" y="61913"/>
                </a:cubicBezTo>
                <a:cubicBezTo>
                  <a:pt x="171091" y="64477"/>
                  <a:pt x="168934" y="66309"/>
                  <a:pt x="166777" y="66309"/>
                </a:cubicBezTo>
                <a:lnTo>
                  <a:pt x="137663" y="66309"/>
                </a:lnTo>
                <a:cubicBezTo>
                  <a:pt x="135147" y="66309"/>
                  <a:pt x="133350" y="64477"/>
                  <a:pt x="133350" y="61913"/>
                </a:cubicBezTo>
                <a:cubicBezTo>
                  <a:pt x="133350" y="59348"/>
                  <a:pt x="135147" y="57150"/>
                  <a:pt x="137663" y="57150"/>
                </a:cubicBezTo>
                <a:close/>
                <a:moveTo>
                  <a:pt x="57108" y="57150"/>
                </a:moveTo>
                <a:lnTo>
                  <a:pt x="115930" y="57150"/>
                </a:lnTo>
                <a:cubicBezTo>
                  <a:pt x="118472" y="57150"/>
                  <a:pt x="120287" y="59317"/>
                  <a:pt x="120287" y="61846"/>
                </a:cubicBezTo>
                <a:lnTo>
                  <a:pt x="120287" y="120357"/>
                </a:lnTo>
                <a:cubicBezTo>
                  <a:pt x="120287" y="122885"/>
                  <a:pt x="118472" y="125052"/>
                  <a:pt x="115930" y="125052"/>
                </a:cubicBezTo>
                <a:lnTo>
                  <a:pt x="57108" y="125052"/>
                </a:lnTo>
                <a:cubicBezTo>
                  <a:pt x="54567" y="125052"/>
                  <a:pt x="52388" y="122885"/>
                  <a:pt x="52388" y="120357"/>
                </a:cubicBezTo>
                <a:lnTo>
                  <a:pt x="52388" y="61846"/>
                </a:lnTo>
                <a:cubicBezTo>
                  <a:pt x="52388" y="59317"/>
                  <a:pt x="54567" y="57150"/>
                  <a:pt x="57108" y="57150"/>
                </a:cubicBezTo>
                <a:close/>
                <a:moveTo>
                  <a:pt x="102375" y="28575"/>
                </a:moveTo>
                <a:lnTo>
                  <a:pt x="184245" y="28575"/>
                </a:lnTo>
                <a:cubicBezTo>
                  <a:pt x="186759" y="28575"/>
                  <a:pt x="188554" y="30773"/>
                  <a:pt x="188554" y="33337"/>
                </a:cubicBezTo>
                <a:cubicBezTo>
                  <a:pt x="188554" y="35535"/>
                  <a:pt x="186759" y="37733"/>
                  <a:pt x="184245" y="37733"/>
                </a:cubicBezTo>
                <a:lnTo>
                  <a:pt x="102375" y="37733"/>
                </a:lnTo>
                <a:cubicBezTo>
                  <a:pt x="100221" y="37733"/>
                  <a:pt x="98425" y="35535"/>
                  <a:pt x="98425" y="33337"/>
                </a:cubicBezTo>
                <a:cubicBezTo>
                  <a:pt x="98425" y="30773"/>
                  <a:pt x="100221" y="28575"/>
                  <a:pt x="102375" y="28575"/>
                </a:cubicBezTo>
                <a:close/>
                <a:moveTo>
                  <a:pt x="45471" y="8661"/>
                </a:moveTo>
                <a:cubicBezTo>
                  <a:pt x="38254" y="8661"/>
                  <a:pt x="32480" y="14796"/>
                  <a:pt x="32480" y="22014"/>
                </a:cubicBezTo>
                <a:lnTo>
                  <a:pt x="32480" y="176112"/>
                </a:lnTo>
                <a:lnTo>
                  <a:pt x="258033" y="176112"/>
                </a:lnTo>
                <a:lnTo>
                  <a:pt x="258033" y="22014"/>
                </a:lnTo>
                <a:cubicBezTo>
                  <a:pt x="258033" y="14796"/>
                  <a:pt x="252259" y="8661"/>
                  <a:pt x="244681" y="8661"/>
                </a:cubicBezTo>
                <a:lnTo>
                  <a:pt x="45471" y="8661"/>
                </a:lnTo>
                <a:close/>
                <a:moveTo>
                  <a:pt x="45471" y="0"/>
                </a:moveTo>
                <a:lnTo>
                  <a:pt x="244681" y="0"/>
                </a:lnTo>
                <a:cubicBezTo>
                  <a:pt x="256951" y="0"/>
                  <a:pt x="267056" y="9744"/>
                  <a:pt x="267056" y="22014"/>
                </a:cubicBezTo>
                <a:lnTo>
                  <a:pt x="267056" y="179721"/>
                </a:lnTo>
                <a:lnTo>
                  <a:pt x="290152" y="249372"/>
                </a:lnTo>
                <a:cubicBezTo>
                  <a:pt x="290152" y="249733"/>
                  <a:pt x="290152" y="250094"/>
                  <a:pt x="290152" y="250455"/>
                </a:cubicBezTo>
                <a:lnTo>
                  <a:pt x="290152" y="268138"/>
                </a:lnTo>
                <a:cubicBezTo>
                  <a:pt x="290152" y="280408"/>
                  <a:pt x="280408" y="290152"/>
                  <a:pt x="268138" y="290152"/>
                </a:cubicBezTo>
                <a:lnTo>
                  <a:pt x="22014" y="290152"/>
                </a:lnTo>
                <a:cubicBezTo>
                  <a:pt x="10105" y="290152"/>
                  <a:pt x="0" y="280408"/>
                  <a:pt x="0" y="268138"/>
                </a:cubicBezTo>
                <a:lnTo>
                  <a:pt x="0" y="250455"/>
                </a:lnTo>
                <a:cubicBezTo>
                  <a:pt x="0" y="250094"/>
                  <a:pt x="361" y="249733"/>
                  <a:pt x="361" y="249372"/>
                </a:cubicBezTo>
                <a:lnTo>
                  <a:pt x="23457" y="179721"/>
                </a:lnTo>
                <a:lnTo>
                  <a:pt x="23457" y="22014"/>
                </a:lnTo>
                <a:cubicBezTo>
                  <a:pt x="23457" y="9744"/>
                  <a:pt x="33562" y="0"/>
                  <a:pt x="454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38">
            <a:extLst>
              <a:ext uri="{FF2B5EF4-FFF2-40B4-BE49-F238E27FC236}">
                <a16:creationId xmlns:a16="http://schemas.microsoft.com/office/drawing/2014/main" id="{22BB7E14-0DF0-D844-A6F4-B1140ED52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87660" y="11247153"/>
            <a:ext cx="1070403" cy="1070399"/>
          </a:xfrm>
          <a:custGeom>
            <a:avLst/>
            <a:gdLst>
              <a:gd name="T0" fmla="*/ 103004 w 290152"/>
              <a:gd name="T1" fmla="*/ 256056 h 290152"/>
              <a:gd name="T2" fmla="*/ 173001 w 290152"/>
              <a:gd name="T3" fmla="*/ 282895 h 290152"/>
              <a:gd name="T4" fmla="*/ 129116 w 290152"/>
              <a:gd name="T5" fmla="*/ 252792 h 290152"/>
              <a:gd name="T6" fmla="*/ 22487 w 290152"/>
              <a:gd name="T7" fmla="*/ 218336 h 290152"/>
              <a:gd name="T8" fmla="*/ 8705 w 290152"/>
              <a:gd name="T9" fmla="*/ 282895 h 290152"/>
              <a:gd name="T10" fmla="*/ 67821 w 290152"/>
              <a:gd name="T11" fmla="*/ 218336 h 290152"/>
              <a:gd name="T12" fmla="*/ 22487 w 290152"/>
              <a:gd name="T13" fmla="*/ 218336 h 290152"/>
              <a:gd name="T14" fmla="*/ 114246 w 290152"/>
              <a:gd name="T15" fmla="*/ 239372 h 290152"/>
              <a:gd name="T16" fmla="*/ 129116 w 290152"/>
              <a:gd name="T17" fmla="*/ 215797 h 290152"/>
              <a:gd name="T18" fmla="*/ 27563 w 290152"/>
              <a:gd name="T19" fmla="*/ 211083 h 290152"/>
              <a:gd name="T20" fmla="*/ 63106 w 290152"/>
              <a:gd name="T21" fmla="*/ 211083 h 290152"/>
              <a:gd name="T22" fmla="*/ 109903 w 290152"/>
              <a:gd name="T23" fmla="*/ 143095 h 290152"/>
              <a:gd name="T24" fmla="*/ 109903 w 290152"/>
              <a:gd name="T25" fmla="*/ 169607 h 290152"/>
              <a:gd name="T26" fmla="*/ 109903 w 290152"/>
              <a:gd name="T27" fmla="*/ 143095 h 290152"/>
              <a:gd name="T28" fmla="*/ 132057 w 290152"/>
              <a:gd name="T29" fmla="*/ 156170 h 290152"/>
              <a:gd name="T30" fmla="*/ 87749 w 290152"/>
              <a:gd name="T31" fmla="*/ 156170 h 290152"/>
              <a:gd name="T32" fmla="*/ 8705 w 290152"/>
              <a:gd name="T33" fmla="*/ 114972 h 290152"/>
              <a:gd name="T34" fmla="*/ 41345 w 290152"/>
              <a:gd name="T35" fmla="*/ 173364 h 290152"/>
              <a:gd name="T36" fmla="*/ 97563 w 290152"/>
              <a:gd name="T37" fmla="*/ 248077 h 290152"/>
              <a:gd name="T38" fmla="*/ 133105 w 290152"/>
              <a:gd name="T39" fmla="*/ 205280 h 290152"/>
              <a:gd name="T40" fmla="*/ 176628 w 290152"/>
              <a:gd name="T41" fmla="*/ 114972 h 290152"/>
              <a:gd name="T42" fmla="*/ 61656 w 290152"/>
              <a:gd name="T43" fmla="*/ 61656 h 290152"/>
              <a:gd name="T44" fmla="*/ 181343 w 290152"/>
              <a:gd name="T45" fmla="*/ 106267 h 290152"/>
              <a:gd name="T46" fmla="*/ 185332 w 290152"/>
              <a:gd name="T47" fmla="*/ 229943 h 290152"/>
              <a:gd name="T48" fmla="*/ 229943 w 290152"/>
              <a:gd name="T49" fmla="*/ 61656 h 290152"/>
              <a:gd name="T50" fmla="*/ 114608 w 290152"/>
              <a:gd name="T51" fmla="*/ 8705 h 290152"/>
              <a:gd name="T52" fmla="*/ 234294 w 290152"/>
              <a:gd name="T53" fmla="*/ 52953 h 290152"/>
              <a:gd name="T54" fmla="*/ 238647 w 290152"/>
              <a:gd name="T55" fmla="*/ 176990 h 290152"/>
              <a:gd name="T56" fmla="*/ 282895 w 290152"/>
              <a:gd name="T57" fmla="*/ 8705 h 290152"/>
              <a:gd name="T58" fmla="*/ 110618 w 290152"/>
              <a:gd name="T59" fmla="*/ 0 h 290152"/>
              <a:gd name="T60" fmla="*/ 291598 w 290152"/>
              <a:gd name="T61" fmla="*/ 4715 h 290152"/>
              <a:gd name="T62" fmla="*/ 287247 w 290152"/>
              <a:gd name="T63" fmla="*/ 185695 h 290152"/>
              <a:gd name="T64" fmla="*/ 238647 w 290152"/>
              <a:gd name="T65" fmla="*/ 234294 h 290152"/>
              <a:gd name="T66" fmla="*/ 185332 w 290152"/>
              <a:gd name="T67" fmla="*/ 238647 h 290152"/>
              <a:gd name="T68" fmla="*/ 181343 w 290152"/>
              <a:gd name="T69" fmla="*/ 291598 h 290152"/>
              <a:gd name="T70" fmla="*/ 0 w 290152"/>
              <a:gd name="T71" fmla="*/ 287247 h 290152"/>
              <a:gd name="T72" fmla="*/ 4351 w 290152"/>
              <a:gd name="T73" fmla="*/ 106267 h 290152"/>
              <a:gd name="T74" fmla="*/ 52953 w 290152"/>
              <a:gd name="T75" fmla="*/ 57667 h 290152"/>
              <a:gd name="T76" fmla="*/ 105904 w 290152"/>
              <a:gd name="T77" fmla="*/ 52953 h 290152"/>
              <a:gd name="T78" fmla="*/ 110618 w 290152"/>
              <a:gd name="T79" fmla="*/ 0 h 29015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0152" h="290152">
                <a:moveTo>
                  <a:pt x="108627" y="245403"/>
                </a:moveTo>
                <a:lnTo>
                  <a:pt x="102492" y="254786"/>
                </a:lnTo>
                <a:lnTo>
                  <a:pt x="119814" y="281491"/>
                </a:lnTo>
                <a:lnTo>
                  <a:pt x="172143" y="281491"/>
                </a:lnTo>
                <a:lnTo>
                  <a:pt x="148685" y="245403"/>
                </a:lnTo>
                <a:cubicBezTo>
                  <a:pt x="142911" y="249733"/>
                  <a:pt x="135693" y="251538"/>
                  <a:pt x="128476" y="251538"/>
                </a:cubicBezTo>
                <a:cubicBezTo>
                  <a:pt x="121619" y="251538"/>
                  <a:pt x="114762" y="249733"/>
                  <a:pt x="108627" y="245403"/>
                </a:cubicBezTo>
                <a:close/>
                <a:moveTo>
                  <a:pt x="22375" y="217253"/>
                </a:moveTo>
                <a:lnTo>
                  <a:pt x="8661" y="238546"/>
                </a:lnTo>
                <a:lnTo>
                  <a:pt x="8661" y="281491"/>
                </a:lnTo>
                <a:lnTo>
                  <a:pt x="109349" y="281491"/>
                </a:lnTo>
                <a:lnTo>
                  <a:pt x="67485" y="217253"/>
                </a:lnTo>
                <a:cubicBezTo>
                  <a:pt x="60989" y="222306"/>
                  <a:pt x="53050" y="224832"/>
                  <a:pt x="45110" y="224832"/>
                </a:cubicBezTo>
                <a:cubicBezTo>
                  <a:pt x="36810" y="224832"/>
                  <a:pt x="28871" y="222306"/>
                  <a:pt x="22375" y="217253"/>
                </a:cubicBezTo>
                <a:close/>
                <a:moveTo>
                  <a:pt x="128476" y="214727"/>
                </a:moveTo>
                <a:lnTo>
                  <a:pt x="113679" y="238185"/>
                </a:lnTo>
                <a:cubicBezTo>
                  <a:pt x="122341" y="244320"/>
                  <a:pt x="135332" y="244320"/>
                  <a:pt x="143994" y="238185"/>
                </a:cubicBezTo>
                <a:lnTo>
                  <a:pt x="128476" y="214727"/>
                </a:lnTo>
                <a:close/>
                <a:moveTo>
                  <a:pt x="45110" y="182608"/>
                </a:moveTo>
                <a:lnTo>
                  <a:pt x="27427" y="210036"/>
                </a:lnTo>
                <a:cubicBezTo>
                  <a:pt x="32479" y="214005"/>
                  <a:pt x="38615" y="216171"/>
                  <a:pt x="45110" y="216171"/>
                </a:cubicBezTo>
                <a:cubicBezTo>
                  <a:pt x="51606" y="216171"/>
                  <a:pt x="57741" y="214005"/>
                  <a:pt x="62794" y="210036"/>
                </a:cubicBezTo>
                <a:lnTo>
                  <a:pt x="45110" y="182608"/>
                </a:lnTo>
                <a:close/>
                <a:moveTo>
                  <a:pt x="109358" y="142385"/>
                </a:moveTo>
                <a:cubicBezTo>
                  <a:pt x="102130" y="142385"/>
                  <a:pt x="95986" y="148167"/>
                  <a:pt x="95986" y="155395"/>
                </a:cubicBezTo>
                <a:cubicBezTo>
                  <a:pt x="95986" y="162622"/>
                  <a:pt x="102130" y="168766"/>
                  <a:pt x="109358" y="168766"/>
                </a:cubicBezTo>
                <a:cubicBezTo>
                  <a:pt x="116585" y="168766"/>
                  <a:pt x="122367" y="162622"/>
                  <a:pt x="122367" y="155395"/>
                </a:cubicBezTo>
                <a:cubicBezTo>
                  <a:pt x="122367" y="148167"/>
                  <a:pt x="116585" y="142385"/>
                  <a:pt x="109358" y="142385"/>
                </a:cubicBezTo>
                <a:close/>
                <a:moveTo>
                  <a:pt x="109358" y="133350"/>
                </a:moveTo>
                <a:cubicBezTo>
                  <a:pt x="121283" y="133350"/>
                  <a:pt x="131402" y="143469"/>
                  <a:pt x="131402" y="155395"/>
                </a:cubicBezTo>
                <a:cubicBezTo>
                  <a:pt x="131402" y="167682"/>
                  <a:pt x="121283" y="177439"/>
                  <a:pt x="109358" y="177439"/>
                </a:cubicBezTo>
                <a:cubicBezTo>
                  <a:pt x="97071" y="177439"/>
                  <a:pt x="87313" y="167682"/>
                  <a:pt x="87313" y="155395"/>
                </a:cubicBezTo>
                <a:cubicBezTo>
                  <a:pt x="87313" y="143469"/>
                  <a:pt x="97071" y="133350"/>
                  <a:pt x="109358" y="133350"/>
                </a:cubicBezTo>
                <a:close/>
                <a:moveTo>
                  <a:pt x="8661" y="114401"/>
                </a:moveTo>
                <a:lnTo>
                  <a:pt x="8661" y="222306"/>
                </a:lnTo>
                <a:lnTo>
                  <a:pt x="41141" y="172504"/>
                </a:lnTo>
                <a:cubicBezTo>
                  <a:pt x="42945" y="169977"/>
                  <a:pt x="46915" y="169977"/>
                  <a:pt x="48719" y="172504"/>
                </a:cubicBezTo>
                <a:lnTo>
                  <a:pt x="97079" y="246846"/>
                </a:lnTo>
                <a:lnTo>
                  <a:pt x="124867" y="204262"/>
                </a:lnTo>
                <a:cubicBezTo>
                  <a:pt x="126310" y="201735"/>
                  <a:pt x="130641" y="201735"/>
                  <a:pt x="132445" y="204262"/>
                </a:cubicBezTo>
                <a:lnTo>
                  <a:pt x="175752" y="271025"/>
                </a:lnTo>
                <a:lnTo>
                  <a:pt x="175752" y="114401"/>
                </a:lnTo>
                <a:lnTo>
                  <a:pt x="8661" y="114401"/>
                </a:lnTo>
                <a:close/>
                <a:moveTo>
                  <a:pt x="61350" y="61350"/>
                </a:moveTo>
                <a:lnTo>
                  <a:pt x="61350" y="105739"/>
                </a:lnTo>
                <a:lnTo>
                  <a:pt x="180443" y="105739"/>
                </a:lnTo>
                <a:cubicBezTo>
                  <a:pt x="182608" y="105739"/>
                  <a:pt x="184413" y="107544"/>
                  <a:pt x="184413" y="110070"/>
                </a:cubicBezTo>
                <a:lnTo>
                  <a:pt x="184413" y="228802"/>
                </a:lnTo>
                <a:lnTo>
                  <a:pt x="228802" y="228802"/>
                </a:lnTo>
                <a:lnTo>
                  <a:pt x="228802" y="61350"/>
                </a:lnTo>
                <a:lnTo>
                  <a:pt x="61350" y="61350"/>
                </a:lnTo>
                <a:close/>
                <a:moveTo>
                  <a:pt x="114040" y="8661"/>
                </a:moveTo>
                <a:lnTo>
                  <a:pt x="114040" y="52689"/>
                </a:lnTo>
                <a:lnTo>
                  <a:pt x="233132" y="52689"/>
                </a:lnTo>
                <a:cubicBezTo>
                  <a:pt x="235298" y="52689"/>
                  <a:pt x="237463" y="54854"/>
                  <a:pt x="237463" y="57381"/>
                </a:cubicBezTo>
                <a:lnTo>
                  <a:pt x="237463" y="176112"/>
                </a:lnTo>
                <a:lnTo>
                  <a:pt x="281491" y="176112"/>
                </a:lnTo>
                <a:lnTo>
                  <a:pt x="281491" y="8661"/>
                </a:lnTo>
                <a:lnTo>
                  <a:pt x="114040" y="8661"/>
                </a:lnTo>
                <a:close/>
                <a:moveTo>
                  <a:pt x="110070" y="0"/>
                </a:moveTo>
                <a:lnTo>
                  <a:pt x="285822" y="0"/>
                </a:lnTo>
                <a:cubicBezTo>
                  <a:pt x="288348" y="0"/>
                  <a:pt x="290152" y="1804"/>
                  <a:pt x="290152" y="4691"/>
                </a:cubicBezTo>
                <a:lnTo>
                  <a:pt x="290152" y="180443"/>
                </a:lnTo>
                <a:cubicBezTo>
                  <a:pt x="290152" y="182608"/>
                  <a:pt x="288348" y="184774"/>
                  <a:pt x="285822" y="184774"/>
                </a:cubicBezTo>
                <a:lnTo>
                  <a:pt x="237463" y="184774"/>
                </a:lnTo>
                <a:lnTo>
                  <a:pt x="237463" y="233132"/>
                </a:lnTo>
                <a:cubicBezTo>
                  <a:pt x="237463" y="235659"/>
                  <a:pt x="235298" y="237463"/>
                  <a:pt x="233132" y="237463"/>
                </a:cubicBezTo>
                <a:lnTo>
                  <a:pt x="184413" y="237463"/>
                </a:lnTo>
                <a:lnTo>
                  <a:pt x="184413" y="285822"/>
                </a:lnTo>
                <a:cubicBezTo>
                  <a:pt x="184413" y="288348"/>
                  <a:pt x="182608" y="290152"/>
                  <a:pt x="180443" y="290152"/>
                </a:cubicBezTo>
                <a:lnTo>
                  <a:pt x="4331" y="290152"/>
                </a:lnTo>
                <a:cubicBezTo>
                  <a:pt x="1804" y="290152"/>
                  <a:pt x="0" y="288348"/>
                  <a:pt x="0" y="285822"/>
                </a:cubicBezTo>
                <a:lnTo>
                  <a:pt x="0" y="110070"/>
                </a:lnTo>
                <a:cubicBezTo>
                  <a:pt x="0" y="107544"/>
                  <a:pt x="1804" y="105739"/>
                  <a:pt x="4331" y="105739"/>
                </a:cubicBezTo>
                <a:lnTo>
                  <a:pt x="52689" y="105739"/>
                </a:lnTo>
                <a:lnTo>
                  <a:pt x="52689" y="57381"/>
                </a:lnTo>
                <a:cubicBezTo>
                  <a:pt x="52689" y="54854"/>
                  <a:pt x="54854" y="52689"/>
                  <a:pt x="57020" y="52689"/>
                </a:cubicBezTo>
                <a:lnTo>
                  <a:pt x="105379" y="52689"/>
                </a:lnTo>
                <a:lnTo>
                  <a:pt x="105379" y="4691"/>
                </a:lnTo>
                <a:cubicBezTo>
                  <a:pt x="105379" y="1804"/>
                  <a:pt x="107544" y="0"/>
                  <a:pt x="1100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39">
            <a:extLst>
              <a:ext uri="{FF2B5EF4-FFF2-40B4-BE49-F238E27FC236}">
                <a16:creationId xmlns:a16="http://schemas.microsoft.com/office/drawing/2014/main" id="{AA67FBB8-BAFA-D546-9A0B-4E1020B23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18733" y="6662806"/>
            <a:ext cx="1070399" cy="982663"/>
          </a:xfrm>
          <a:custGeom>
            <a:avLst/>
            <a:gdLst>
              <a:gd name="T0" fmla="*/ 138432 w 290151"/>
              <a:gd name="T1" fmla="*/ 205234 h 265981"/>
              <a:gd name="T2" fmla="*/ 133646 w 290151"/>
              <a:gd name="T3" fmla="*/ 209471 h 265981"/>
              <a:gd name="T4" fmla="*/ 134383 w 290151"/>
              <a:gd name="T5" fmla="*/ 200227 h 265981"/>
              <a:gd name="T6" fmla="*/ 136521 w 290151"/>
              <a:gd name="T7" fmla="*/ 186856 h 265981"/>
              <a:gd name="T8" fmla="*/ 132419 w 290151"/>
              <a:gd name="T9" fmla="*/ 191847 h 265981"/>
              <a:gd name="T10" fmla="*/ 131735 w 290151"/>
              <a:gd name="T11" fmla="*/ 183289 h 265981"/>
              <a:gd name="T12" fmla="*/ 132989 w 290151"/>
              <a:gd name="T13" fmla="*/ 168490 h 265981"/>
              <a:gd name="T14" fmla="*/ 128887 w 290151"/>
              <a:gd name="T15" fmla="*/ 174195 h 265981"/>
              <a:gd name="T16" fmla="*/ 127861 w 290151"/>
              <a:gd name="T17" fmla="*/ 165994 h 265981"/>
              <a:gd name="T18" fmla="*/ 214672 w 290151"/>
              <a:gd name="T19" fmla="*/ 163319 h 265981"/>
              <a:gd name="T20" fmla="*/ 210063 w 290151"/>
              <a:gd name="T21" fmla="*/ 167393 h 265981"/>
              <a:gd name="T22" fmla="*/ 210772 w 290151"/>
              <a:gd name="T23" fmla="*/ 158504 h 265981"/>
              <a:gd name="T24" fmla="*/ 126266 w 290151"/>
              <a:gd name="T25" fmla="*/ 152086 h 265981"/>
              <a:gd name="T26" fmla="*/ 122505 w 290151"/>
              <a:gd name="T27" fmla="*/ 158147 h 265981"/>
              <a:gd name="T28" fmla="*/ 120796 w 290151"/>
              <a:gd name="T29" fmla="*/ 149946 h 265981"/>
              <a:gd name="T30" fmla="*/ 213077 w 290151"/>
              <a:gd name="T31" fmla="*/ 144928 h 265981"/>
              <a:gd name="T32" fmla="*/ 208822 w 290151"/>
              <a:gd name="T33" fmla="*/ 150112 h 265981"/>
              <a:gd name="T34" fmla="*/ 208114 w 290151"/>
              <a:gd name="T35" fmla="*/ 141225 h 265981"/>
              <a:gd name="T36" fmla="*/ 118115 w 290151"/>
              <a:gd name="T37" fmla="*/ 136930 h 265981"/>
              <a:gd name="T38" fmla="*/ 113879 w 290151"/>
              <a:gd name="T39" fmla="*/ 143704 h 265981"/>
              <a:gd name="T40" fmla="*/ 111568 w 290151"/>
              <a:gd name="T41" fmla="*/ 135503 h 265981"/>
              <a:gd name="T42" fmla="*/ 99993 w 290151"/>
              <a:gd name="T43" fmla="*/ 127156 h 265981"/>
              <a:gd name="T44" fmla="*/ 99941 w 290151"/>
              <a:gd name="T45" fmla="*/ 127124 h 265981"/>
              <a:gd name="T46" fmla="*/ 209569 w 290151"/>
              <a:gd name="T47" fmla="*/ 126767 h 265981"/>
              <a:gd name="T48" fmla="*/ 205809 w 290151"/>
              <a:gd name="T49" fmla="*/ 132471 h 265981"/>
              <a:gd name="T50" fmla="*/ 204441 w 290151"/>
              <a:gd name="T51" fmla="*/ 123913 h 265981"/>
              <a:gd name="T52" fmla="*/ 106779 w 290151"/>
              <a:gd name="T53" fmla="*/ 122129 h 265981"/>
              <a:gd name="T54" fmla="*/ 103359 w 290151"/>
              <a:gd name="T55" fmla="*/ 129263 h 265981"/>
              <a:gd name="T56" fmla="*/ 100966 w 290151"/>
              <a:gd name="T57" fmla="*/ 121060 h 265981"/>
              <a:gd name="T58" fmla="*/ 202725 w 290151"/>
              <a:gd name="T59" fmla="*/ 110006 h 265981"/>
              <a:gd name="T60" fmla="*/ 198256 w 290151"/>
              <a:gd name="T61" fmla="*/ 116424 h 265981"/>
              <a:gd name="T62" fmla="*/ 194533 w 290151"/>
              <a:gd name="T63" fmla="*/ 113928 h 265981"/>
              <a:gd name="T64" fmla="*/ 187120 w 290151"/>
              <a:gd name="T65" fmla="*/ 93780 h 265981"/>
              <a:gd name="T66" fmla="*/ 191905 w 290151"/>
              <a:gd name="T67" fmla="*/ 101269 h 265981"/>
              <a:gd name="T68" fmla="*/ 186093 w 290151"/>
              <a:gd name="T69" fmla="*/ 99842 h 265981"/>
              <a:gd name="T70" fmla="*/ 69273 w 290151"/>
              <a:gd name="T71" fmla="*/ 93013 h 265981"/>
              <a:gd name="T72" fmla="*/ 69273 w 290151"/>
              <a:gd name="T73" fmla="*/ 260148 h 265981"/>
              <a:gd name="T74" fmla="*/ 76526 w 290151"/>
              <a:gd name="T75" fmla="*/ 158051 h 265981"/>
              <a:gd name="T76" fmla="*/ 69273 w 290151"/>
              <a:gd name="T77" fmla="*/ 93013 h 265981"/>
              <a:gd name="T78" fmla="*/ 184738 w 290151"/>
              <a:gd name="T79" fmla="*/ 80407 h 265981"/>
              <a:gd name="T80" fmla="*/ 180886 w 290151"/>
              <a:gd name="T81" fmla="*/ 87539 h 265981"/>
              <a:gd name="T82" fmla="*/ 178191 w 290151"/>
              <a:gd name="T83" fmla="*/ 79694 h 265981"/>
              <a:gd name="T84" fmla="*/ 85232 w 290151"/>
              <a:gd name="T85" fmla="*/ 158051 h 265981"/>
              <a:gd name="T86" fmla="*/ 200927 w 290151"/>
              <a:gd name="T87" fmla="*/ 182758 h 265981"/>
              <a:gd name="T88" fmla="*/ 164295 w 290151"/>
              <a:gd name="T89" fmla="*/ 70849 h 265981"/>
              <a:gd name="T90" fmla="*/ 222325 w 290151"/>
              <a:gd name="T91" fmla="*/ 10535 h 265981"/>
              <a:gd name="T92" fmla="*/ 222325 w 290151"/>
              <a:gd name="T93" fmla="*/ 177307 h 265981"/>
              <a:gd name="T94" fmla="*/ 222325 w 290151"/>
              <a:gd name="T95" fmla="*/ 10535 h 265981"/>
              <a:gd name="T96" fmla="*/ 225227 w 290151"/>
              <a:gd name="T97" fmla="*/ 1089 h 265981"/>
              <a:gd name="T98" fmla="*/ 222325 w 290151"/>
              <a:gd name="T99" fmla="*/ 186390 h 265981"/>
              <a:gd name="T100" fmla="*/ 145798 w 290151"/>
              <a:gd name="T101" fmla="*/ 227448 h 265981"/>
              <a:gd name="T102" fmla="*/ 69273 w 290151"/>
              <a:gd name="T103" fmla="*/ 268869 h 265981"/>
              <a:gd name="T104" fmla="*/ 66370 w 290151"/>
              <a:gd name="T105" fmla="*/ 83929 h 265981"/>
              <a:gd name="T106" fmla="*/ 92120 w 290151"/>
              <a:gd name="T107" fmla="*/ 103550 h 265981"/>
              <a:gd name="T108" fmla="*/ 148338 w 290151"/>
              <a:gd name="T109" fmla="*/ 42510 h 265981"/>
              <a:gd name="T110" fmla="*/ 219786 w 290151"/>
              <a:gd name="T111" fmla="*/ 1089 h 26598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0151" h="265981">
                <a:moveTo>
                  <a:pt x="133716" y="198077"/>
                </a:moveTo>
                <a:cubicBezTo>
                  <a:pt x="135914" y="198077"/>
                  <a:pt x="137745" y="200363"/>
                  <a:pt x="137745" y="203030"/>
                </a:cubicBezTo>
                <a:cubicBezTo>
                  <a:pt x="137745" y="205697"/>
                  <a:pt x="135547" y="207221"/>
                  <a:pt x="133349" y="207221"/>
                </a:cubicBezTo>
                <a:lnTo>
                  <a:pt x="132983" y="207221"/>
                </a:lnTo>
                <a:cubicBezTo>
                  <a:pt x="130418" y="207221"/>
                  <a:pt x="128587" y="204935"/>
                  <a:pt x="128587" y="202268"/>
                </a:cubicBezTo>
                <a:cubicBezTo>
                  <a:pt x="128953" y="199601"/>
                  <a:pt x="131151" y="198077"/>
                  <a:pt x="133716" y="198077"/>
                </a:cubicBezTo>
                <a:close/>
                <a:moveTo>
                  <a:pt x="131082" y="181321"/>
                </a:moveTo>
                <a:cubicBezTo>
                  <a:pt x="133463" y="180615"/>
                  <a:pt x="135504" y="182379"/>
                  <a:pt x="135844" y="184849"/>
                </a:cubicBezTo>
                <a:cubicBezTo>
                  <a:pt x="136185" y="187318"/>
                  <a:pt x="134484" y="189082"/>
                  <a:pt x="132102" y="189787"/>
                </a:cubicBezTo>
                <a:lnTo>
                  <a:pt x="131762" y="189787"/>
                </a:lnTo>
                <a:cubicBezTo>
                  <a:pt x="129721" y="189787"/>
                  <a:pt x="127680" y="188376"/>
                  <a:pt x="127680" y="185907"/>
                </a:cubicBezTo>
                <a:cubicBezTo>
                  <a:pt x="127000" y="183790"/>
                  <a:pt x="128701" y="181674"/>
                  <a:pt x="131082" y="181321"/>
                </a:cubicBezTo>
                <a:close/>
                <a:moveTo>
                  <a:pt x="127227" y="164211"/>
                </a:moveTo>
                <a:cubicBezTo>
                  <a:pt x="129268" y="163152"/>
                  <a:pt x="131649" y="164563"/>
                  <a:pt x="132329" y="166680"/>
                </a:cubicBezTo>
                <a:cubicBezTo>
                  <a:pt x="133010" y="169149"/>
                  <a:pt x="131989" y="171619"/>
                  <a:pt x="129608" y="172324"/>
                </a:cubicBezTo>
                <a:cubicBezTo>
                  <a:pt x="129268" y="172324"/>
                  <a:pt x="128587" y="172324"/>
                  <a:pt x="128247" y="172324"/>
                </a:cubicBezTo>
                <a:cubicBezTo>
                  <a:pt x="126886" y="172324"/>
                  <a:pt x="125185" y="171266"/>
                  <a:pt x="124505" y="169502"/>
                </a:cubicBezTo>
                <a:cubicBezTo>
                  <a:pt x="123825" y="167386"/>
                  <a:pt x="124845" y="164916"/>
                  <a:pt x="127227" y="164211"/>
                </a:cubicBezTo>
                <a:close/>
                <a:moveTo>
                  <a:pt x="209726" y="156802"/>
                </a:moveTo>
                <a:cubicBezTo>
                  <a:pt x="212196" y="157169"/>
                  <a:pt x="213959" y="159367"/>
                  <a:pt x="213607" y="161565"/>
                </a:cubicBezTo>
                <a:cubicBezTo>
                  <a:pt x="213607" y="164129"/>
                  <a:pt x="211843" y="165961"/>
                  <a:pt x="209373" y="165961"/>
                </a:cubicBezTo>
                <a:cubicBezTo>
                  <a:pt x="209373" y="165961"/>
                  <a:pt x="209373" y="165961"/>
                  <a:pt x="209021" y="165595"/>
                </a:cubicBezTo>
                <a:cubicBezTo>
                  <a:pt x="206904" y="165595"/>
                  <a:pt x="204787" y="163396"/>
                  <a:pt x="205140" y="161198"/>
                </a:cubicBezTo>
                <a:cubicBezTo>
                  <a:pt x="205140" y="158634"/>
                  <a:pt x="207257" y="156802"/>
                  <a:pt x="209726" y="156802"/>
                </a:cubicBezTo>
                <a:close/>
                <a:moveTo>
                  <a:pt x="120196" y="148336"/>
                </a:moveTo>
                <a:cubicBezTo>
                  <a:pt x="122237" y="147277"/>
                  <a:pt x="124619" y="148336"/>
                  <a:pt x="125639" y="150452"/>
                </a:cubicBezTo>
                <a:cubicBezTo>
                  <a:pt x="126660" y="152569"/>
                  <a:pt x="125979" y="155038"/>
                  <a:pt x="123938" y="156097"/>
                </a:cubicBezTo>
                <a:cubicBezTo>
                  <a:pt x="123258" y="156449"/>
                  <a:pt x="122577" y="156449"/>
                  <a:pt x="121897" y="156449"/>
                </a:cubicBezTo>
                <a:cubicBezTo>
                  <a:pt x="120536" y="156449"/>
                  <a:pt x="118835" y="155744"/>
                  <a:pt x="118155" y="154333"/>
                </a:cubicBezTo>
                <a:cubicBezTo>
                  <a:pt x="117475" y="151863"/>
                  <a:pt x="118155" y="149394"/>
                  <a:pt x="120196" y="148336"/>
                </a:cubicBezTo>
                <a:close/>
                <a:moveTo>
                  <a:pt x="207081" y="139707"/>
                </a:moveTo>
                <a:cubicBezTo>
                  <a:pt x="209550" y="139340"/>
                  <a:pt x="211667" y="140806"/>
                  <a:pt x="212020" y="143370"/>
                </a:cubicBezTo>
                <a:cubicBezTo>
                  <a:pt x="212372" y="145934"/>
                  <a:pt x="210961" y="148133"/>
                  <a:pt x="208492" y="148499"/>
                </a:cubicBezTo>
                <a:cubicBezTo>
                  <a:pt x="208139" y="148499"/>
                  <a:pt x="207786" y="148499"/>
                  <a:pt x="207786" y="148499"/>
                </a:cubicBezTo>
                <a:cubicBezTo>
                  <a:pt x="205670" y="148499"/>
                  <a:pt x="203906" y="147034"/>
                  <a:pt x="203553" y="144835"/>
                </a:cubicBezTo>
                <a:cubicBezTo>
                  <a:pt x="203200" y="142271"/>
                  <a:pt x="204611" y="140073"/>
                  <a:pt x="207081" y="139707"/>
                </a:cubicBezTo>
                <a:close/>
                <a:moveTo>
                  <a:pt x="111015" y="134049"/>
                </a:moveTo>
                <a:cubicBezTo>
                  <a:pt x="113314" y="132990"/>
                  <a:pt x="115996" y="133343"/>
                  <a:pt x="117529" y="135460"/>
                </a:cubicBezTo>
                <a:cubicBezTo>
                  <a:pt x="118679" y="137576"/>
                  <a:pt x="117912" y="140046"/>
                  <a:pt x="115996" y="141457"/>
                </a:cubicBezTo>
                <a:cubicBezTo>
                  <a:pt x="115230" y="141810"/>
                  <a:pt x="114081" y="142162"/>
                  <a:pt x="113314" y="142162"/>
                </a:cubicBezTo>
                <a:cubicBezTo>
                  <a:pt x="111781" y="142162"/>
                  <a:pt x="110249" y="141457"/>
                  <a:pt x="109482" y="140046"/>
                </a:cubicBezTo>
                <a:cubicBezTo>
                  <a:pt x="107950" y="137929"/>
                  <a:pt x="108716" y="135460"/>
                  <a:pt x="111015" y="134049"/>
                </a:cubicBezTo>
                <a:close/>
                <a:moveTo>
                  <a:pt x="99445" y="125758"/>
                </a:moveTo>
                <a:lnTo>
                  <a:pt x="99497" y="125790"/>
                </a:lnTo>
                <a:lnTo>
                  <a:pt x="99445" y="126111"/>
                </a:lnTo>
                <a:lnTo>
                  <a:pt x="99445" y="125758"/>
                </a:lnTo>
                <a:close/>
                <a:moveTo>
                  <a:pt x="203427" y="122583"/>
                </a:moveTo>
                <a:cubicBezTo>
                  <a:pt x="205468" y="121877"/>
                  <a:pt x="207849" y="122936"/>
                  <a:pt x="208530" y="125405"/>
                </a:cubicBezTo>
                <a:cubicBezTo>
                  <a:pt x="209210" y="127522"/>
                  <a:pt x="208190" y="129991"/>
                  <a:pt x="205808" y="130697"/>
                </a:cubicBezTo>
                <a:cubicBezTo>
                  <a:pt x="205468" y="130697"/>
                  <a:pt x="205128" y="131049"/>
                  <a:pt x="204788" y="131049"/>
                </a:cubicBezTo>
                <a:cubicBezTo>
                  <a:pt x="202747" y="131049"/>
                  <a:pt x="201386" y="129638"/>
                  <a:pt x="200706" y="128227"/>
                </a:cubicBezTo>
                <a:cubicBezTo>
                  <a:pt x="200025" y="125758"/>
                  <a:pt x="201046" y="123288"/>
                  <a:pt x="203427" y="122583"/>
                </a:cubicBezTo>
                <a:close/>
                <a:moveTo>
                  <a:pt x="100466" y="119760"/>
                </a:moveTo>
                <a:cubicBezTo>
                  <a:pt x="102167" y="118702"/>
                  <a:pt x="104888" y="118702"/>
                  <a:pt x="106249" y="120818"/>
                </a:cubicBezTo>
                <a:cubicBezTo>
                  <a:pt x="107610" y="122583"/>
                  <a:pt x="107269" y="125405"/>
                  <a:pt x="105228" y="126816"/>
                </a:cubicBezTo>
                <a:cubicBezTo>
                  <a:pt x="104548" y="127522"/>
                  <a:pt x="103868" y="127874"/>
                  <a:pt x="102847" y="127874"/>
                </a:cubicBezTo>
                <a:lnTo>
                  <a:pt x="99497" y="125790"/>
                </a:lnTo>
                <a:lnTo>
                  <a:pt x="100466" y="119760"/>
                </a:lnTo>
                <a:close/>
                <a:moveTo>
                  <a:pt x="195421" y="106707"/>
                </a:moveTo>
                <a:cubicBezTo>
                  <a:pt x="197643" y="106002"/>
                  <a:pt x="200607" y="106707"/>
                  <a:pt x="201719" y="108824"/>
                </a:cubicBezTo>
                <a:cubicBezTo>
                  <a:pt x="202830" y="110941"/>
                  <a:pt x="201719" y="113410"/>
                  <a:pt x="199495" y="114468"/>
                </a:cubicBezTo>
                <a:cubicBezTo>
                  <a:pt x="198755" y="114821"/>
                  <a:pt x="198014" y="115174"/>
                  <a:pt x="197273" y="115174"/>
                </a:cubicBezTo>
                <a:cubicBezTo>
                  <a:pt x="195791" y="115174"/>
                  <a:pt x="194309" y="114116"/>
                  <a:pt x="193198" y="112705"/>
                </a:cubicBezTo>
                <a:lnTo>
                  <a:pt x="193568" y="112705"/>
                </a:lnTo>
                <a:cubicBezTo>
                  <a:pt x="192087" y="110588"/>
                  <a:pt x="193198" y="107766"/>
                  <a:pt x="195421" y="106707"/>
                </a:cubicBezTo>
                <a:close/>
                <a:moveTo>
                  <a:pt x="186191" y="92773"/>
                </a:moveTo>
                <a:cubicBezTo>
                  <a:pt x="188232" y="91715"/>
                  <a:pt x="190953" y="92420"/>
                  <a:pt x="192314" y="94184"/>
                </a:cubicBezTo>
                <a:cubicBezTo>
                  <a:pt x="193335" y="96301"/>
                  <a:pt x="192654" y="98770"/>
                  <a:pt x="190953" y="100181"/>
                </a:cubicBezTo>
                <a:cubicBezTo>
                  <a:pt x="190273" y="100534"/>
                  <a:pt x="189252" y="100887"/>
                  <a:pt x="188912" y="100887"/>
                </a:cubicBezTo>
                <a:cubicBezTo>
                  <a:pt x="187552" y="100887"/>
                  <a:pt x="185851" y="100181"/>
                  <a:pt x="185170" y="98770"/>
                </a:cubicBezTo>
                <a:cubicBezTo>
                  <a:pt x="184150" y="96654"/>
                  <a:pt x="184490" y="94184"/>
                  <a:pt x="186191" y="92773"/>
                </a:cubicBezTo>
                <a:close/>
                <a:moveTo>
                  <a:pt x="68929" y="92014"/>
                </a:moveTo>
                <a:cubicBezTo>
                  <a:pt x="56659" y="103157"/>
                  <a:pt x="8661" y="149165"/>
                  <a:pt x="8661" y="197329"/>
                </a:cubicBezTo>
                <a:cubicBezTo>
                  <a:pt x="8661" y="230397"/>
                  <a:pt x="35727" y="257354"/>
                  <a:pt x="68929" y="257354"/>
                </a:cubicBezTo>
                <a:cubicBezTo>
                  <a:pt x="93108" y="257354"/>
                  <a:pt x="114039" y="242618"/>
                  <a:pt x="123422" y="221770"/>
                </a:cubicBezTo>
                <a:cubicBezTo>
                  <a:pt x="95995" y="212425"/>
                  <a:pt x="76146" y="186905"/>
                  <a:pt x="76146" y="156353"/>
                </a:cubicBezTo>
                <a:cubicBezTo>
                  <a:pt x="76146" y="140538"/>
                  <a:pt x="80838" y="125083"/>
                  <a:pt x="87334" y="111064"/>
                </a:cubicBezTo>
                <a:cubicBezTo>
                  <a:pt x="79394" y="102078"/>
                  <a:pt x="72538" y="95249"/>
                  <a:pt x="68929" y="92014"/>
                </a:cubicBezTo>
                <a:close/>
                <a:moveTo>
                  <a:pt x="177307" y="78838"/>
                </a:moveTo>
                <a:cubicBezTo>
                  <a:pt x="179223" y="77427"/>
                  <a:pt x="182288" y="77780"/>
                  <a:pt x="183821" y="79543"/>
                </a:cubicBezTo>
                <a:cubicBezTo>
                  <a:pt x="185354" y="81660"/>
                  <a:pt x="184970" y="84130"/>
                  <a:pt x="183055" y="85541"/>
                </a:cubicBezTo>
                <a:cubicBezTo>
                  <a:pt x="181905" y="86246"/>
                  <a:pt x="181139" y="86599"/>
                  <a:pt x="179989" y="86599"/>
                </a:cubicBezTo>
                <a:cubicBezTo>
                  <a:pt x="178456" y="86599"/>
                  <a:pt x="177307" y="85893"/>
                  <a:pt x="176541" y="84835"/>
                </a:cubicBezTo>
                <a:cubicBezTo>
                  <a:pt x="174625" y="82718"/>
                  <a:pt x="175391" y="80249"/>
                  <a:pt x="177307" y="78838"/>
                </a:cubicBezTo>
                <a:close/>
                <a:moveTo>
                  <a:pt x="145075" y="51398"/>
                </a:moveTo>
                <a:cubicBezTo>
                  <a:pt x="132805" y="62181"/>
                  <a:pt x="84808" y="107829"/>
                  <a:pt x="84808" y="156353"/>
                </a:cubicBezTo>
                <a:cubicBezTo>
                  <a:pt x="84808" y="189421"/>
                  <a:pt x="111874" y="216379"/>
                  <a:pt x="145075" y="216379"/>
                </a:cubicBezTo>
                <a:cubicBezTo>
                  <a:pt x="169615" y="216379"/>
                  <a:pt x="190547" y="201642"/>
                  <a:pt x="199930" y="180795"/>
                </a:cubicBezTo>
                <a:cubicBezTo>
                  <a:pt x="172142" y="171809"/>
                  <a:pt x="152293" y="145930"/>
                  <a:pt x="152293" y="115737"/>
                </a:cubicBezTo>
                <a:cubicBezTo>
                  <a:pt x="152293" y="99562"/>
                  <a:pt x="156985" y="84107"/>
                  <a:pt x="163480" y="70089"/>
                </a:cubicBezTo>
                <a:cubicBezTo>
                  <a:pt x="155902" y="61103"/>
                  <a:pt x="148684" y="54633"/>
                  <a:pt x="145075" y="51398"/>
                </a:cubicBezTo>
                <a:close/>
                <a:moveTo>
                  <a:pt x="221222" y="10423"/>
                </a:moveTo>
                <a:cubicBezTo>
                  <a:pt x="208952" y="21206"/>
                  <a:pt x="160954" y="67213"/>
                  <a:pt x="160954" y="115737"/>
                </a:cubicBezTo>
                <a:cubicBezTo>
                  <a:pt x="160954" y="148446"/>
                  <a:pt x="188381" y="175403"/>
                  <a:pt x="221222" y="175403"/>
                </a:cubicBezTo>
                <a:cubicBezTo>
                  <a:pt x="254424" y="175403"/>
                  <a:pt x="281129" y="148446"/>
                  <a:pt x="281129" y="115737"/>
                </a:cubicBezTo>
                <a:cubicBezTo>
                  <a:pt x="281129" y="67213"/>
                  <a:pt x="233492" y="21206"/>
                  <a:pt x="221222" y="10423"/>
                </a:cubicBezTo>
                <a:close/>
                <a:moveTo>
                  <a:pt x="218696" y="1077"/>
                </a:moveTo>
                <a:cubicBezTo>
                  <a:pt x="219779" y="-360"/>
                  <a:pt x="222305" y="-360"/>
                  <a:pt x="224109" y="1077"/>
                </a:cubicBezTo>
                <a:cubicBezTo>
                  <a:pt x="226636" y="3234"/>
                  <a:pt x="290151" y="56430"/>
                  <a:pt x="290151" y="115737"/>
                </a:cubicBezTo>
                <a:cubicBezTo>
                  <a:pt x="290151" y="153478"/>
                  <a:pt x="259115" y="184389"/>
                  <a:pt x="221222" y="184389"/>
                </a:cubicBezTo>
                <a:cubicBezTo>
                  <a:pt x="216892" y="184389"/>
                  <a:pt x="212561" y="183670"/>
                  <a:pt x="208231" y="182952"/>
                </a:cubicBezTo>
                <a:cubicBezTo>
                  <a:pt x="197764" y="207753"/>
                  <a:pt x="173585" y="225005"/>
                  <a:pt x="145075" y="225005"/>
                </a:cubicBezTo>
                <a:cubicBezTo>
                  <a:pt x="140384" y="225005"/>
                  <a:pt x="136414" y="224646"/>
                  <a:pt x="132083" y="223927"/>
                </a:cubicBezTo>
                <a:cubicBezTo>
                  <a:pt x="121618" y="248369"/>
                  <a:pt x="97439" y="265981"/>
                  <a:pt x="68929" y="265981"/>
                </a:cubicBezTo>
                <a:cubicBezTo>
                  <a:pt x="30675" y="265981"/>
                  <a:pt x="0" y="235069"/>
                  <a:pt x="0" y="197329"/>
                </a:cubicBezTo>
                <a:cubicBezTo>
                  <a:pt x="0" y="138022"/>
                  <a:pt x="63515" y="85185"/>
                  <a:pt x="66042" y="83028"/>
                </a:cubicBezTo>
                <a:cubicBezTo>
                  <a:pt x="67485" y="81591"/>
                  <a:pt x="70011" y="81591"/>
                  <a:pt x="71816" y="83028"/>
                </a:cubicBezTo>
                <a:cubicBezTo>
                  <a:pt x="72538" y="83747"/>
                  <a:pt x="81199" y="90936"/>
                  <a:pt x="91664" y="102438"/>
                </a:cubicBezTo>
                <a:cubicBezTo>
                  <a:pt x="110791" y="67932"/>
                  <a:pt x="140384" y="43491"/>
                  <a:pt x="142188" y="42053"/>
                </a:cubicBezTo>
                <a:cubicBezTo>
                  <a:pt x="143993" y="40615"/>
                  <a:pt x="146158" y="40615"/>
                  <a:pt x="147602" y="42053"/>
                </a:cubicBezTo>
                <a:cubicBezTo>
                  <a:pt x="148684" y="42772"/>
                  <a:pt x="157345" y="49961"/>
                  <a:pt x="168172" y="61462"/>
                </a:cubicBezTo>
                <a:cubicBezTo>
                  <a:pt x="186938" y="27316"/>
                  <a:pt x="216531" y="2515"/>
                  <a:pt x="218696" y="10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4C56428B-EEC1-D04D-B4AC-F0D3ADE48963}"/>
              </a:ext>
            </a:extLst>
          </p:cNvPr>
          <p:cNvSpPr txBox="1">
            <a:spLocks/>
          </p:cNvSpPr>
          <p:nvPr/>
        </p:nvSpPr>
        <p:spPr>
          <a:xfrm>
            <a:off x="1505506" y="3918569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0911EE-6197-D240-BFF3-6FAACA0C0B13}"/>
              </a:ext>
            </a:extLst>
          </p:cNvPr>
          <p:cNvSpPr txBox="1"/>
          <p:nvPr/>
        </p:nvSpPr>
        <p:spPr>
          <a:xfrm>
            <a:off x="7340974" y="335891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5A38BD1-A2D4-7049-AA73-D33586CD4B25}"/>
              </a:ext>
            </a:extLst>
          </p:cNvPr>
          <p:cNvSpPr txBox="1">
            <a:spLocks/>
          </p:cNvSpPr>
          <p:nvPr/>
        </p:nvSpPr>
        <p:spPr>
          <a:xfrm>
            <a:off x="1505506" y="6199177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F1926-1C57-C641-B7B2-1C372E48CC1C}"/>
              </a:ext>
            </a:extLst>
          </p:cNvPr>
          <p:cNvSpPr txBox="1"/>
          <p:nvPr/>
        </p:nvSpPr>
        <p:spPr>
          <a:xfrm>
            <a:off x="7340974" y="563952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DA0A0CB6-BD19-6348-9B9D-E497DEE7C9F1}"/>
              </a:ext>
            </a:extLst>
          </p:cNvPr>
          <p:cNvSpPr txBox="1">
            <a:spLocks/>
          </p:cNvSpPr>
          <p:nvPr/>
        </p:nvSpPr>
        <p:spPr>
          <a:xfrm>
            <a:off x="1505506" y="8508493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76DD16-5BDB-3D47-89B1-95B33A557442}"/>
              </a:ext>
            </a:extLst>
          </p:cNvPr>
          <p:cNvSpPr txBox="1"/>
          <p:nvPr/>
        </p:nvSpPr>
        <p:spPr>
          <a:xfrm>
            <a:off x="7340974" y="794884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9E14174-F724-264B-88CB-26C328E9D8D4}"/>
              </a:ext>
            </a:extLst>
          </p:cNvPr>
          <p:cNvSpPr txBox="1">
            <a:spLocks/>
          </p:cNvSpPr>
          <p:nvPr/>
        </p:nvSpPr>
        <p:spPr>
          <a:xfrm>
            <a:off x="1505506" y="10827393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CE695-C036-FE4A-84B3-4FF8DDD256FA}"/>
              </a:ext>
            </a:extLst>
          </p:cNvPr>
          <p:cNvSpPr txBox="1"/>
          <p:nvPr/>
        </p:nvSpPr>
        <p:spPr>
          <a:xfrm>
            <a:off x="7340974" y="1026774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1441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9A373-FFF6-3643-A6A1-77EC03AA9215}"/>
              </a:ext>
            </a:extLst>
          </p:cNvPr>
          <p:cNvSpPr txBox="1"/>
          <p:nvPr/>
        </p:nvSpPr>
        <p:spPr>
          <a:xfrm>
            <a:off x="7677817" y="554909"/>
            <a:ext cx="9022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87A81-7E9F-7E4A-B22F-05B300C7C6FC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40AE0-48B3-8947-BBB7-BBB7165D934A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BB704CB3-2B45-254A-86BC-17DDEA63205C}"/>
              </a:ext>
            </a:extLst>
          </p:cNvPr>
          <p:cNvSpPr>
            <a:spLocks/>
          </p:cNvSpPr>
          <p:nvPr/>
        </p:nvSpPr>
        <p:spPr bwMode="auto">
          <a:xfrm>
            <a:off x="3451161" y="9290529"/>
            <a:ext cx="3558905" cy="3077856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8EC458C-BFFF-2E49-9196-52707BC3AC53}"/>
              </a:ext>
            </a:extLst>
          </p:cNvPr>
          <p:cNvSpPr>
            <a:spLocks/>
          </p:cNvSpPr>
          <p:nvPr/>
        </p:nvSpPr>
        <p:spPr bwMode="auto">
          <a:xfrm>
            <a:off x="7010064" y="9290529"/>
            <a:ext cx="3550391" cy="3077856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20A3AE-2897-964D-AA5E-EB92AABCE910}"/>
              </a:ext>
            </a:extLst>
          </p:cNvPr>
          <p:cNvSpPr>
            <a:spLocks/>
          </p:cNvSpPr>
          <p:nvPr/>
        </p:nvSpPr>
        <p:spPr bwMode="auto">
          <a:xfrm>
            <a:off x="5234868" y="3122040"/>
            <a:ext cx="3550391" cy="3077860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920B4EF-8932-DC45-980F-48893BB32578}"/>
              </a:ext>
            </a:extLst>
          </p:cNvPr>
          <p:cNvSpPr>
            <a:spLocks/>
          </p:cNvSpPr>
          <p:nvPr/>
        </p:nvSpPr>
        <p:spPr bwMode="auto">
          <a:xfrm>
            <a:off x="5234868" y="6199900"/>
            <a:ext cx="3550391" cy="3090629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E08C2D55-0CF5-174C-9B07-96B9148D2605}"/>
              </a:ext>
            </a:extLst>
          </p:cNvPr>
          <p:cNvSpPr>
            <a:spLocks/>
          </p:cNvSpPr>
          <p:nvPr/>
        </p:nvSpPr>
        <p:spPr bwMode="auto">
          <a:xfrm>
            <a:off x="3451161" y="6199900"/>
            <a:ext cx="3558905" cy="3090629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8615AD17-98B7-8E40-8E64-32C41AFC83C9}"/>
              </a:ext>
            </a:extLst>
          </p:cNvPr>
          <p:cNvSpPr>
            <a:spLocks/>
          </p:cNvSpPr>
          <p:nvPr/>
        </p:nvSpPr>
        <p:spPr bwMode="auto">
          <a:xfrm>
            <a:off x="5234868" y="9290529"/>
            <a:ext cx="3550391" cy="307785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DBAA64-1144-C346-9528-4BC6EAAB34D4}"/>
              </a:ext>
            </a:extLst>
          </p:cNvPr>
          <p:cNvSpPr>
            <a:spLocks/>
          </p:cNvSpPr>
          <p:nvPr/>
        </p:nvSpPr>
        <p:spPr bwMode="auto">
          <a:xfrm>
            <a:off x="7010064" y="6199900"/>
            <a:ext cx="3550391" cy="3090629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11C8709-5654-3F40-BD70-E313074E2485}"/>
              </a:ext>
            </a:extLst>
          </p:cNvPr>
          <p:cNvSpPr>
            <a:spLocks/>
          </p:cNvSpPr>
          <p:nvPr/>
        </p:nvSpPr>
        <p:spPr bwMode="auto">
          <a:xfrm>
            <a:off x="8785260" y="9290529"/>
            <a:ext cx="3558905" cy="3077856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78AA2B0-3051-7D43-B4D0-7F5BBB4CDF24}"/>
              </a:ext>
            </a:extLst>
          </p:cNvPr>
          <p:cNvSpPr>
            <a:spLocks/>
          </p:cNvSpPr>
          <p:nvPr/>
        </p:nvSpPr>
        <p:spPr bwMode="auto">
          <a:xfrm>
            <a:off x="1675963" y="9290529"/>
            <a:ext cx="3558905" cy="3077856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021">
            <a:extLst>
              <a:ext uri="{FF2B5EF4-FFF2-40B4-BE49-F238E27FC236}">
                <a16:creationId xmlns:a16="http://schemas.microsoft.com/office/drawing/2014/main" id="{F1E597D8-A71C-FF40-80C2-A37B976C39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3499" y="4625937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1034">
            <a:extLst>
              <a:ext uri="{FF2B5EF4-FFF2-40B4-BE49-F238E27FC236}">
                <a16:creationId xmlns:a16="http://schemas.microsoft.com/office/drawing/2014/main" id="{FED54C2D-2093-7040-BA2C-BFEF2B4FA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5929" y="1080320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23">
            <a:extLst>
              <a:ext uri="{FF2B5EF4-FFF2-40B4-BE49-F238E27FC236}">
                <a16:creationId xmlns:a16="http://schemas.microsoft.com/office/drawing/2014/main" id="{0F8FFF13-0356-924C-8CB3-BDB138F152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71852" y="10803203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F0038C6-6B85-2742-A207-B3D00689E5A9}"/>
              </a:ext>
            </a:extLst>
          </p:cNvPr>
          <p:cNvSpPr txBox="1">
            <a:spLocks/>
          </p:cNvSpPr>
          <p:nvPr/>
        </p:nvSpPr>
        <p:spPr>
          <a:xfrm>
            <a:off x="13125845" y="3864694"/>
            <a:ext cx="9921191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 factors or awareness. Companies involved in green marketing make decisions relating.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56CD5-B6EF-C848-B0B8-3AA001CC2C50}"/>
              </a:ext>
            </a:extLst>
          </p:cNvPr>
          <p:cNvSpPr txBox="1"/>
          <p:nvPr/>
        </p:nvSpPr>
        <p:spPr>
          <a:xfrm>
            <a:off x="13276049" y="3086675"/>
            <a:ext cx="27142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Freeform 1021">
            <a:extLst>
              <a:ext uri="{FF2B5EF4-FFF2-40B4-BE49-F238E27FC236}">
                <a16:creationId xmlns:a16="http://schemas.microsoft.com/office/drawing/2014/main" id="{B93D0EFD-6AAC-A848-B1FA-F2E18A4ED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648877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1034">
            <a:extLst>
              <a:ext uri="{FF2B5EF4-FFF2-40B4-BE49-F238E27FC236}">
                <a16:creationId xmlns:a16="http://schemas.microsoft.com/office/drawing/2014/main" id="{048846B9-0500-7847-A96D-AA3064E62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8382370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1023">
            <a:extLst>
              <a:ext uri="{FF2B5EF4-FFF2-40B4-BE49-F238E27FC236}">
                <a16:creationId xmlns:a16="http://schemas.microsoft.com/office/drawing/2014/main" id="{29F39DAD-874B-5A40-9AB9-1AF06EEE1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10" y="103206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4EFDA5F-9FD9-024C-B46F-538FCFDB4FD2}"/>
              </a:ext>
            </a:extLst>
          </p:cNvPr>
          <p:cNvSpPr txBox="1">
            <a:spLocks/>
          </p:cNvSpPr>
          <p:nvPr/>
        </p:nvSpPr>
        <p:spPr>
          <a:xfrm>
            <a:off x="14589121" y="705548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E89F3-A27D-0A4F-ABD8-1A9B7F0C7938}"/>
              </a:ext>
            </a:extLst>
          </p:cNvPr>
          <p:cNvSpPr txBox="1"/>
          <p:nvPr/>
        </p:nvSpPr>
        <p:spPr>
          <a:xfrm>
            <a:off x="14739326" y="649583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98FF5E-7951-C94A-A19B-983E2AADDEC2}"/>
              </a:ext>
            </a:extLst>
          </p:cNvPr>
          <p:cNvSpPr txBox="1">
            <a:spLocks/>
          </p:cNvSpPr>
          <p:nvPr/>
        </p:nvSpPr>
        <p:spPr>
          <a:xfrm>
            <a:off x="14589121" y="8865846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B0B58-5FFA-B34C-A649-C2027E98A422}"/>
              </a:ext>
            </a:extLst>
          </p:cNvPr>
          <p:cNvSpPr txBox="1"/>
          <p:nvPr/>
        </p:nvSpPr>
        <p:spPr>
          <a:xfrm>
            <a:off x="14739326" y="830619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17E2C1E-18FA-1246-98F3-778D635C42A4}"/>
              </a:ext>
            </a:extLst>
          </p:cNvPr>
          <p:cNvSpPr txBox="1">
            <a:spLocks/>
          </p:cNvSpPr>
          <p:nvPr/>
        </p:nvSpPr>
        <p:spPr>
          <a:xfrm>
            <a:off x="14589121" y="10840831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08DD8A-3C03-CB49-A2F7-1DE11D1D83BE}"/>
              </a:ext>
            </a:extLst>
          </p:cNvPr>
          <p:cNvSpPr txBox="1"/>
          <p:nvPr/>
        </p:nvSpPr>
        <p:spPr>
          <a:xfrm>
            <a:off x="14739326" y="102811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648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E065A-C3F1-DC4D-BE20-AC1F6E67BC77}"/>
              </a:ext>
            </a:extLst>
          </p:cNvPr>
          <p:cNvSpPr txBox="1"/>
          <p:nvPr/>
        </p:nvSpPr>
        <p:spPr>
          <a:xfrm>
            <a:off x="5637999" y="554909"/>
            <a:ext cx="13101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4-STAGE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5249F9-5A6A-E049-95B7-49F15A26C969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02D9-3549-374F-AA6A-2D4BE6ACD7B2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2736374-E5B3-1A41-942F-FCFCA1E4711B}"/>
              </a:ext>
            </a:extLst>
          </p:cNvPr>
          <p:cNvSpPr/>
          <p:nvPr/>
        </p:nvSpPr>
        <p:spPr>
          <a:xfrm>
            <a:off x="9240077" y="10237336"/>
            <a:ext cx="9934896" cy="193973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5191A72-928E-A647-B1DB-17FAFAE5CA3C}"/>
              </a:ext>
            </a:extLst>
          </p:cNvPr>
          <p:cNvSpPr/>
          <p:nvPr/>
        </p:nvSpPr>
        <p:spPr>
          <a:xfrm>
            <a:off x="7564032" y="8043980"/>
            <a:ext cx="12101048" cy="193973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DC88B99-8DB7-174C-8839-9E09C7759271}"/>
              </a:ext>
            </a:extLst>
          </p:cNvPr>
          <p:cNvSpPr/>
          <p:nvPr/>
        </p:nvSpPr>
        <p:spPr>
          <a:xfrm>
            <a:off x="7074048" y="5850943"/>
            <a:ext cx="13098642" cy="1939419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535F8AE-3D5B-7642-94FE-99EC16445787}"/>
              </a:ext>
            </a:extLst>
          </p:cNvPr>
          <p:cNvSpPr/>
          <p:nvPr/>
        </p:nvSpPr>
        <p:spPr>
          <a:xfrm>
            <a:off x="6981944" y="3352872"/>
            <a:ext cx="13801483" cy="2199703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B4BA227-102D-6148-AAFB-BC209A9FB7F8}"/>
              </a:ext>
            </a:extLst>
          </p:cNvPr>
          <p:cNvSpPr>
            <a:spLocks/>
          </p:cNvSpPr>
          <p:nvPr/>
        </p:nvSpPr>
        <p:spPr bwMode="auto">
          <a:xfrm>
            <a:off x="4069291" y="9961500"/>
            <a:ext cx="6951439" cy="574524"/>
          </a:xfrm>
          <a:custGeom>
            <a:avLst/>
            <a:gdLst>
              <a:gd name="T0" fmla="*/ 114 w 2190"/>
              <a:gd name="T1" fmla="*/ 0 h 181"/>
              <a:gd name="T2" fmla="*/ 62 w 2190"/>
              <a:gd name="T3" fmla="*/ 121 h 181"/>
              <a:gd name="T4" fmla="*/ 2123 w 2190"/>
              <a:gd name="T5" fmla="*/ 121 h 181"/>
              <a:gd name="T6" fmla="*/ 2076 w 2190"/>
              <a:gd name="T7" fmla="*/ 0 h 181"/>
              <a:gd name="T8" fmla="*/ 2190 w 2190"/>
              <a:gd name="T9" fmla="*/ 92 h 181"/>
              <a:gd name="T10" fmla="*/ 2155 w 2190"/>
              <a:gd name="T11" fmla="*/ 181 h 181"/>
              <a:gd name="T12" fmla="*/ 25 w 2190"/>
              <a:gd name="T13" fmla="*/ 181 h 181"/>
              <a:gd name="T14" fmla="*/ 0 w 2190"/>
              <a:gd name="T15" fmla="*/ 92 h 181"/>
              <a:gd name="T16" fmla="*/ 114 w 2190"/>
              <a:gd name="T1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0" h="181">
                <a:moveTo>
                  <a:pt x="114" y="0"/>
                </a:moveTo>
                <a:lnTo>
                  <a:pt x="62" y="121"/>
                </a:lnTo>
                <a:lnTo>
                  <a:pt x="2123" y="121"/>
                </a:lnTo>
                <a:lnTo>
                  <a:pt x="2076" y="0"/>
                </a:lnTo>
                <a:lnTo>
                  <a:pt x="2190" y="92"/>
                </a:lnTo>
                <a:lnTo>
                  <a:pt x="2155" y="181"/>
                </a:lnTo>
                <a:lnTo>
                  <a:pt x="25" y="181"/>
                </a:lnTo>
                <a:lnTo>
                  <a:pt x="0" y="92"/>
                </a:lnTo>
                <a:lnTo>
                  <a:pt x="11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1C38B16D-AD6F-834C-803E-5BAD4A5A006D}"/>
              </a:ext>
            </a:extLst>
          </p:cNvPr>
          <p:cNvSpPr>
            <a:spLocks/>
          </p:cNvSpPr>
          <p:nvPr/>
        </p:nvSpPr>
        <p:spPr bwMode="auto">
          <a:xfrm>
            <a:off x="5231038" y="7799887"/>
            <a:ext cx="4608899" cy="415816"/>
          </a:xfrm>
          <a:custGeom>
            <a:avLst/>
            <a:gdLst>
              <a:gd name="T0" fmla="*/ 111 w 1452"/>
              <a:gd name="T1" fmla="*/ 0 h 131"/>
              <a:gd name="T2" fmla="*/ 72 w 1452"/>
              <a:gd name="T3" fmla="*/ 92 h 131"/>
              <a:gd name="T4" fmla="*/ 1391 w 1452"/>
              <a:gd name="T5" fmla="*/ 92 h 131"/>
              <a:gd name="T6" fmla="*/ 1356 w 1452"/>
              <a:gd name="T7" fmla="*/ 3 h 131"/>
              <a:gd name="T8" fmla="*/ 1452 w 1452"/>
              <a:gd name="T9" fmla="*/ 72 h 131"/>
              <a:gd name="T10" fmla="*/ 1410 w 1452"/>
              <a:gd name="T11" fmla="*/ 131 h 131"/>
              <a:gd name="T12" fmla="*/ 5 w 1452"/>
              <a:gd name="T13" fmla="*/ 131 h 131"/>
              <a:gd name="T14" fmla="*/ 0 w 1452"/>
              <a:gd name="T15" fmla="*/ 72 h 131"/>
              <a:gd name="T16" fmla="*/ 111 w 1452"/>
              <a:gd name="T1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2" h="131">
                <a:moveTo>
                  <a:pt x="111" y="0"/>
                </a:moveTo>
                <a:lnTo>
                  <a:pt x="72" y="92"/>
                </a:lnTo>
                <a:lnTo>
                  <a:pt x="1391" y="92"/>
                </a:lnTo>
                <a:lnTo>
                  <a:pt x="1356" y="3"/>
                </a:lnTo>
                <a:lnTo>
                  <a:pt x="1452" y="72"/>
                </a:lnTo>
                <a:lnTo>
                  <a:pt x="1410" y="131"/>
                </a:lnTo>
                <a:lnTo>
                  <a:pt x="5" y="131"/>
                </a:lnTo>
                <a:lnTo>
                  <a:pt x="0" y="7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97FEE052-7E2B-D64E-AD0A-B5ADF1A09C81}"/>
              </a:ext>
            </a:extLst>
          </p:cNvPr>
          <p:cNvSpPr>
            <a:spLocks/>
          </p:cNvSpPr>
          <p:nvPr/>
        </p:nvSpPr>
        <p:spPr bwMode="auto">
          <a:xfrm>
            <a:off x="6392786" y="5552573"/>
            <a:ext cx="2333018" cy="479299"/>
          </a:xfrm>
          <a:custGeom>
            <a:avLst/>
            <a:gdLst>
              <a:gd name="T0" fmla="*/ 0 w 735"/>
              <a:gd name="T1" fmla="*/ 94 h 151"/>
              <a:gd name="T2" fmla="*/ 112 w 735"/>
              <a:gd name="T3" fmla="*/ 0 h 151"/>
              <a:gd name="T4" fmla="*/ 72 w 735"/>
              <a:gd name="T5" fmla="*/ 119 h 151"/>
              <a:gd name="T6" fmla="*/ 653 w 735"/>
              <a:gd name="T7" fmla="*/ 119 h 151"/>
              <a:gd name="T8" fmla="*/ 611 w 735"/>
              <a:gd name="T9" fmla="*/ 0 h 151"/>
              <a:gd name="T10" fmla="*/ 735 w 735"/>
              <a:gd name="T11" fmla="*/ 94 h 151"/>
              <a:gd name="T12" fmla="*/ 700 w 735"/>
              <a:gd name="T13" fmla="*/ 151 h 151"/>
              <a:gd name="T14" fmla="*/ 42 w 735"/>
              <a:gd name="T15" fmla="*/ 151 h 151"/>
              <a:gd name="T16" fmla="*/ 0 w 735"/>
              <a:gd name="T17" fmla="*/ 94 h 151"/>
              <a:gd name="T18" fmla="*/ 0 w 735"/>
              <a:gd name="T19" fmla="*/ 94 h 151"/>
              <a:gd name="T20" fmla="*/ 0 w 735"/>
              <a:gd name="T21" fmla="*/ 9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151">
                <a:moveTo>
                  <a:pt x="0" y="94"/>
                </a:moveTo>
                <a:lnTo>
                  <a:pt x="112" y="0"/>
                </a:lnTo>
                <a:lnTo>
                  <a:pt x="72" y="119"/>
                </a:lnTo>
                <a:lnTo>
                  <a:pt x="653" y="119"/>
                </a:lnTo>
                <a:lnTo>
                  <a:pt x="611" y="0"/>
                </a:lnTo>
                <a:lnTo>
                  <a:pt x="735" y="94"/>
                </a:lnTo>
                <a:lnTo>
                  <a:pt x="700" y="151"/>
                </a:lnTo>
                <a:lnTo>
                  <a:pt x="42" y="151"/>
                </a:lnTo>
                <a:lnTo>
                  <a:pt x="0" y="94"/>
                </a:lnTo>
                <a:lnTo>
                  <a:pt x="0" y="94"/>
                </a:lnTo>
                <a:lnTo>
                  <a:pt x="0" y="9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D4A43F38-453E-5D46-BD8D-0CA6E2FF962C}"/>
              </a:ext>
            </a:extLst>
          </p:cNvPr>
          <p:cNvSpPr>
            <a:spLocks/>
          </p:cNvSpPr>
          <p:nvPr/>
        </p:nvSpPr>
        <p:spPr bwMode="auto">
          <a:xfrm>
            <a:off x="6637197" y="3352871"/>
            <a:ext cx="1806106" cy="2504422"/>
          </a:xfrm>
          <a:custGeom>
            <a:avLst/>
            <a:gdLst>
              <a:gd name="T0" fmla="*/ 569 w 569"/>
              <a:gd name="T1" fmla="*/ 789 h 789"/>
              <a:gd name="T2" fmla="*/ 0 w 569"/>
              <a:gd name="T3" fmla="*/ 789 h 789"/>
              <a:gd name="T4" fmla="*/ 282 w 569"/>
              <a:gd name="T5" fmla="*/ 0 h 789"/>
              <a:gd name="T6" fmla="*/ 569 w 569"/>
              <a:gd name="T7" fmla="*/ 789 h 789"/>
              <a:gd name="T8" fmla="*/ 569 w 569"/>
              <a:gd name="T9" fmla="*/ 789 h 789"/>
              <a:gd name="T10" fmla="*/ 569 w 569"/>
              <a:gd name="T11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9" h="789">
                <a:moveTo>
                  <a:pt x="569" y="789"/>
                </a:moveTo>
                <a:lnTo>
                  <a:pt x="0" y="789"/>
                </a:lnTo>
                <a:lnTo>
                  <a:pt x="282" y="0"/>
                </a:lnTo>
                <a:lnTo>
                  <a:pt x="569" y="789"/>
                </a:lnTo>
                <a:lnTo>
                  <a:pt x="569" y="789"/>
                </a:lnTo>
                <a:lnTo>
                  <a:pt x="569" y="7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C0C1B5A5-74E1-4944-B6BF-C4F1664BCF07}"/>
              </a:ext>
            </a:extLst>
          </p:cNvPr>
          <p:cNvSpPr>
            <a:spLocks/>
          </p:cNvSpPr>
          <p:nvPr/>
        </p:nvSpPr>
        <p:spPr bwMode="auto">
          <a:xfrm>
            <a:off x="5465927" y="5857295"/>
            <a:ext cx="4196257" cy="2225094"/>
          </a:xfrm>
          <a:custGeom>
            <a:avLst/>
            <a:gdLst>
              <a:gd name="T0" fmla="*/ 1322 w 1322"/>
              <a:gd name="T1" fmla="*/ 701 h 701"/>
              <a:gd name="T2" fmla="*/ 0 w 1322"/>
              <a:gd name="T3" fmla="*/ 701 h 701"/>
              <a:gd name="T4" fmla="*/ 290 w 1322"/>
              <a:gd name="T5" fmla="*/ 0 h 701"/>
              <a:gd name="T6" fmla="*/ 1030 w 1322"/>
              <a:gd name="T7" fmla="*/ 0 h 701"/>
              <a:gd name="T8" fmla="*/ 1322 w 1322"/>
              <a:gd name="T9" fmla="*/ 701 h 701"/>
              <a:gd name="T10" fmla="*/ 1322 w 1322"/>
              <a:gd name="T11" fmla="*/ 701 h 701"/>
              <a:gd name="T12" fmla="*/ 1322 w 1322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2" h="701">
                <a:moveTo>
                  <a:pt x="1322" y="701"/>
                </a:moveTo>
                <a:lnTo>
                  <a:pt x="0" y="701"/>
                </a:lnTo>
                <a:lnTo>
                  <a:pt x="290" y="0"/>
                </a:lnTo>
                <a:lnTo>
                  <a:pt x="1030" y="0"/>
                </a:lnTo>
                <a:lnTo>
                  <a:pt x="1322" y="701"/>
                </a:lnTo>
                <a:lnTo>
                  <a:pt x="1322" y="701"/>
                </a:lnTo>
                <a:lnTo>
                  <a:pt x="1322" y="70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D38758E2-3074-1549-9152-6C720F318B14}"/>
              </a:ext>
            </a:extLst>
          </p:cNvPr>
          <p:cNvSpPr>
            <a:spLocks/>
          </p:cNvSpPr>
          <p:nvPr/>
        </p:nvSpPr>
        <p:spPr bwMode="auto">
          <a:xfrm>
            <a:off x="5465927" y="5857295"/>
            <a:ext cx="2066388" cy="2225094"/>
          </a:xfrm>
          <a:custGeom>
            <a:avLst/>
            <a:gdLst>
              <a:gd name="T0" fmla="*/ 651 w 651"/>
              <a:gd name="T1" fmla="*/ 0 h 701"/>
              <a:gd name="T2" fmla="*/ 290 w 651"/>
              <a:gd name="T3" fmla="*/ 0 h 701"/>
              <a:gd name="T4" fmla="*/ 0 w 651"/>
              <a:gd name="T5" fmla="*/ 701 h 701"/>
              <a:gd name="T6" fmla="*/ 651 w 651"/>
              <a:gd name="T7" fmla="*/ 701 h 701"/>
              <a:gd name="T8" fmla="*/ 651 w 651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701">
                <a:moveTo>
                  <a:pt x="651" y="0"/>
                </a:moveTo>
                <a:lnTo>
                  <a:pt x="290" y="0"/>
                </a:lnTo>
                <a:lnTo>
                  <a:pt x="0" y="701"/>
                </a:lnTo>
                <a:lnTo>
                  <a:pt x="651" y="701"/>
                </a:lnTo>
                <a:lnTo>
                  <a:pt x="6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6E702C89-6841-E94B-A4B2-F7397EF72B75}"/>
              </a:ext>
            </a:extLst>
          </p:cNvPr>
          <p:cNvSpPr>
            <a:spLocks/>
          </p:cNvSpPr>
          <p:nvPr/>
        </p:nvSpPr>
        <p:spPr bwMode="auto">
          <a:xfrm>
            <a:off x="6637198" y="3352871"/>
            <a:ext cx="895117" cy="2504422"/>
          </a:xfrm>
          <a:custGeom>
            <a:avLst/>
            <a:gdLst>
              <a:gd name="T0" fmla="*/ 282 w 282"/>
              <a:gd name="T1" fmla="*/ 789 h 789"/>
              <a:gd name="T2" fmla="*/ 282 w 282"/>
              <a:gd name="T3" fmla="*/ 0 h 789"/>
              <a:gd name="T4" fmla="*/ 0 w 282"/>
              <a:gd name="T5" fmla="*/ 789 h 789"/>
              <a:gd name="T6" fmla="*/ 282 w 282"/>
              <a:gd name="T7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789">
                <a:moveTo>
                  <a:pt x="282" y="789"/>
                </a:moveTo>
                <a:lnTo>
                  <a:pt x="282" y="0"/>
                </a:lnTo>
                <a:lnTo>
                  <a:pt x="0" y="789"/>
                </a:lnTo>
                <a:lnTo>
                  <a:pt x="282" y="7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4B6EC652-BBBF-0D44-9CE9-1FC42B438527}"/>
              </a:ext>
            </a:extLst>
          </p:cNvPr>
          <p:cNvSpPr>
            <a:spLocks/>
          </p:cNvSpPr>
          <p:nvPr/>
        </p:nvSpPr>
        <p:spPr bwMode="auto">
          <a:xfrm>
            <a:off x="4304180" y="8028429"/>
            <a:ext cx="6472140" cy="2225094"/>
          </a:xfrm>
          <a:custGeom>
            <a:avLst/>
            <a:gdLst>
              <a:gd name="T0" fmla="*/ 2039 w 2039"/>
              <a:gd name="T1" fmla="*/ 701 h 701"/>
              <a:gd name="T2" fmla="*/ 0 w 2039"/>
              <a:gd name="T3" fmla="*/ 701 h 701"/>
              <a:gd name="T4" fmla="*/ 292 w 2039"/>
              <a:gd name="T5" fmla="*/ 0 h 701"/>
              <a:gd name="T6" fmla="*/ 1744 w 2039"/>
              <a:gd name="T7" fmla="*/ 0 h 701"/>
              <a:gd name="T8" fmla="*/ 2039 w 2039"/>
              <a:gd name="T9" fmla="*/ 701 h 701"/>
              <a:gd name="T10" fmla="*/ 2039 w 2039"/>
              <a:gd name="T11" fmla="*/ 701 h 701"/>
              <a:gd name="T12" fmla="*/ 2039 w 2039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9" h="701">
                <a:moveTo>
                  <a:pt x="2039" y="701"/>
                </a:moveTo>
                <a:lnTo>
                  <a:pt x="0" y="701"/>
                </a:lnTo>
                <a:lnTo>
                  <a:pt x="292" y="0"/>
                </a:lnTo>
                <a:lnTo>
                  <a:pt x="1744" y="0"/>
                </a:lnTo>
                <a:lnTo>
                  <a:pt x="2039" y="701"/>
                </a:lnTo>
                <a:lnTo>
                  <a:pt x="2039" y="701"/>
                </a:lnTo>
                <a:lnTo>
                  <a:pt x="2039" y="70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9EF80FF5-CE77-6043-AD28-55EC3E04C545}"/>
              </a:ext>
            </a:extLst>
          </p:cNvPr>
          <p:cNvSpPr>
            <a:spLocks/>
          </p:cNvSpPr>
          <p:nvPr/>
        </p:nvSpPr>
        <p:spPr bwMode="auto">
          <a:xfrm>
            <a:off x="3148781" y="10253522"/>
            <a:ext cx="8805156" cy="2221921"/>
          </a:xfrm>
          <a:custGeom>
            <a:avLst/>
            <a:gdLst>
              <a:gd name="T0" fmla="*/ 2774 w 2774"/>
              <a:gd name="T1" fmla="*/ 700 h 700"/>
              <a:gd name="T2" fmla="*/ 0 w 2774"/>
              <a:gd name="T3" fmla="*/ 700 h 700"/>
              <a:gd name="T4" fmla="*/ 290 w 2774"/>
              <a:gd name="T5" fmla="*/ 0 h 700"/>
              <a:gd name="T6" fmla="*/ 2480 w 2774"/>
              <a:gd name="T7" fmla="*/ 0 h 700"/>
              <a:gd name="T8" fmla="*/ 2774 w 2774"/>
              <a:gd name="T9" fmla="*/ 700 h 700"/>
              <a:gd name="T10" fmla="*/ 2774 w 2774"/>
              <a:gd name="T11" fmla="*/ 700 h 700"/>
              <a:gd name="T12" fmla="*/ 2774 w 2774"/>
              <a:gd name="T13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4" h="700">
                <a:moveTo>
                  <a:pt x="2774" y="700"/>
                </a:moveTo>
                <a:lnTo>
                  <a:pt x="0" y="700"/>
                </a:lnTo>
                <a:lnTo>
                  <a:pt x="290" y="0"/>
                </a:lnTo>
                <a:lnTo>
                  <a:pt x="2480" y="0"/>
                </a:lnTo>
                <a:lnTo>
                  <a:pt x="2774" y="700"/>
                </a:lnTo>
                <a:lnTo>
                  <a:pt x="2774" y="700"/>
                </a:lnTo>
                <a:lnTo>
                  <a:pt x="2774" y="7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EA818E70-32FE-FB4F-AE5A-12067A72B68D}"/>
              </a:ext>
            </a:extLst>
          </p:cNvPr>
          <p:cNvSpPr>
            <a:spLocks/>
          </p:cNvSpPr>
          <p:nvPr/>
        </p:nvSpPr>
        <p:spPr bwMode="auto">
          <a:xfrm>
            <a:off x="3148780" y="10253522"/>
            <a:ext cx="4383534" cy="2221921"/>
          </a:xfrm>
          <a:custGeom>
            <a:avLst/>
            <a:gdLst>
              <a:gd name="T0" fmla="*/ 1381 w 1381"/>
              <a:gd name="T1" fmla="*/ 0 h 700"/>
              <a:gd name="T2" fmla="*/ 290 w 1381"/>
              <a:gd name="T3" fmla="*/ 0 h 700"/>
              <a:gd name="T4" fmla="*/ 0 w 1381"/>
              <a:gd name="T5" fmla="*/ 700 h 700"/>
              <a:gd name="T6" fmla="*/ 1381 w 1381"/>
              <a:gd name="T7" fmla="*/ 700 h 700"/>
              <a:gd name="T8" fmla="*/ 1381 w 1381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1" h="700">
                <a:moveTo>
                  <a:pt x="1381" y="0"/>
                </a:moveTo>
                <a:lnTo>
                  <a:pt x="290" y="0"/>
                </a:lnTo>
                <a:lnTo>
                  <a:pt x="0" y="700"/>
                </a:lnTo>
                <a:lnTo>
                  <a:pt x="1381" y="700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6C5D8E9C-4EFF-5A47-97B2-4E3E7F1DC8DC}"/>
              </a:ext>
            </a:extLst>
          </p:cNvPr>
          <p:cNvSpPr>
            <a:spLocks/>
          </p:cNvSpPr>
          <p:nvPr/>
        </p:nvSpPr>
        <p:spPr bwMode="auto">
          <a:xfrm>
            <a:off x="4304179" y="8028429"/>
            <a:ext cx="3228135" cy="2225094"/>
          </a:xfrm>
          <a:custGeom>
            <a:avLst/>
            <a:gdLst>
              <a:gd name="T0" fmla="*/ 1017 w 1017"/>
              <a:gd name="T1" fmla="*/ 0 h 701"/>
              <a:gd name="T2" fmla="*/ 292 w 1017"/>
              <a:gd name="T3" fmla="*/ 0 h 701"/>
              <a:gd name="T4" fmla="*/ 0 w 1017"/>
              <a:gd name="T5" fmla="*/ 701 h 701"/>
              <a:gd name="T6" fmla="*/ 1017 w 1017"/>
              <a:gd name="T7" fmla="*/ 701 h 701"/>
              <a:gd name="T8" fmla="*/ 1017 w 1017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701">
                <a:moveTo>
                  <a:pt x="1017" y="0"/>
                </a:moveTo>
                <a:lnTo>
                  <a:pt x="292" y="0"/>
                </a:lnTo>
                <a:lnTo>
                  <a:pt x="0" y="701"/>
                </a:lnTo>
                <a:lnTo>
                  <a:pt x="1017" y="701"/>
                </a:lnTo>
                <a:lnTo>
                  <a:pt x="1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A457000-A494-874D-9847-C6C5DB894514}"/>
              </a:ext>
            </a:extLst>
          </p:cNvPr>
          <p:cNvSpPr txBox="1">
            <a:spLocks/>
          </p:cNvSpPr>
          <p:nvPr/>
        </p:nvSpPr>
        <p:spPr>
          <a:xfrm>
            <a:off x="12021179" y="10938511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CF1B98-3308-234C-B876-CDC38EDF0D3D}"/>
              </a:ext>
            </a:extLst>
          </p:cNvPr>
          <p:cNvSpPr txBox="1"/>
          <p:nvPr/>
        </p:nvSpPr>
        <p:spPr>
          <a:xfrm>
            <a:off x="12171384" y="103788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4B15D8B-89E5-434C-AB4A-E1D77BBC8125}"/>
              </a:ext>
            </a:extLst>
          </p:cNvPr>
          <p:cNvSpPr txBox="1">
            <a:spLocks/>
          </p:cNvSpPr>
          <p:nvPr/>
        </p:nvSpPr>
        <p:spPr>
          <a:xfrm>
            <a:off x="10893765" y="8758943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20EDD-2F3B-9644-8502-431BC0255A28}"/>
              </a:ext>
            </a:extLst>
          </p:cNvPr>
          <p:cNvSpPr txBox="1"/>
          <p:nvPr/>
        </p:nvSpPr>
        <p:spPr>
          <a:xfrm>
            <a:off x="11043970" y="819929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3C7B0C3-58FF-DF47-A22C-66E00F9E9948}"/>
              </a:ext>
            </a:extLst>
          </p:cNvPr>
          <p:cNvSpPr txBox="1">
            <a:spLocks/>
          </p:cNvSpPr>
          <p:nvPr/>
        </p:nvSpPr>
        <p:spPr>
          <a:xfrm>
            <a:off x="9693606" y="6548437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029889-7CE1-4A4F-8785-7A4151FB79D8}"/>
              </a:ext>
            </a:extLst>
          </p:cNvPr>
          <p:cNvSpPr txBox="1"/>
          <p:nvPr/>
        </p:nvSpPr>
        <p:spPr>
          <a:xfrm>
            <a:off x="9843811" y="598878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897805-F2EE-C24F-A4FF-F20E85A58E19}"/>
              </a:ext>
            </a:extLst>
          </p:cNvPr>
          <p:cNvSpPr txBox="1">
            <a:spLocks/>
          </p:cNvSpPr>
          <p:nvPr/>
        </p:nvSpPr>
        <p:spPr>
          <a:xfrm>
            <a:off x="8590799" y="4209892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84DCE-3416-B040-8452-F7B5B7FC4F56}"/>
              </a:ext>
            </a:extLst>
          </p:cNvPr>
          <p:cNvSpPr txBox="1"/>
          <p:nvPr/>
        </p:nvSpPr>
        <p:spPr>
          <a:xfrm>
            <a:off x="8741004" y="365023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BCC939-D746-0F4E-90C6-D0AC89B20850}"/>
              </a:ext>
            </a:extLst>
          </p:cNvPr>
          <p:cNvSpPr/>
          <p:nvPr/>
        </p:nvSpPr>
        <p:spPr>
          <a:xfrm>
            <a:off x="7233273" y="10810484"/>
            <a:ext cx="516488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5C421-F09E-0445-A89E-4655E6DDC55F}"/>
              </a:ext>
            </a:extLst>
          </p:cNvPr>
          <p:cNvSpPr/>
          <p:nvPr/>
        </p:nvSpPr>
        <p:spPr>
          <a:xfrm>
            <a:off x="7149115" y="8583435"/>
            <a:ext cx="684804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B63744-B3AD-F647-B006-B2DE0D8378E3}"/>
              </a:ext>
            </a:extLst>
          </p:cNvPr>
          <p:cNvSpPr/>
          <p:nvPr/>
        </p:nvSpPr>
        <p:spPr>
          <a:xfrm>
            <a:off x="7148314" y="6420031"/>
            <a:ext cx="686406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319DC8-E54A-4242-B06B-09E160C86F88}"/>
              </a:ext>
            </a:extLst>
          </p:cNvPr>
          <p:cNvSpPr/>
          <p:nvPr/>
        </p:nvSpPr>
        <p:spPr>
          <a:xfrm>
            <a:off x="7107437" y="4311263"/>
            <a:ext cx="76816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5">
            <a:extLst>
              <a:ext uri="{FF2B5EF4-FFF2-40B4-BE49-F238E27FC236}">
                <a16:creationId xmlns:a16="http://schemas.microsoft.com/office/drawing/2014/main" id="{D4055154-9A59-A843-B382-526D300882AC}"/>
              </a:ext>
            </a:extLst>
          </p:cNvPr>
          <p:cNvSpPr>
            <a:spLocks/>
          </p:cNvSpPr>
          <p:nvPr/>
        </p:nvSpPr>
        <p:spPr bwMode="auto">
          <a:xfrm>
            <a:off x="18493024" y="9377644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3" name="Freeform: Shape 44">
            <a:extLst>
              <a:ext uri="{FF2B5EF4-FFF2-40B4-BE49-F238E27FC236}">
                <a16:creationId xmlns:a16="http://schemas.microsoft.com/office/drawing/2014/main" id="{0ACAB683-7C35-0446-99A8-5DF569545768}"/>
              </a:ext>
            </a:extLst>
          </p:cNvPr>
          <p:cNvSpPr>
            <a:spLocks/>
          </p:cNvSpPr>
          <p:nvPr/>
        </p:nvSpPr>
        <p:spPr bwMode="auto">
          <a:xfrm>
            <a:off x="17410784" y="6383476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4" name="Freeform: Shape 42">
            <a:extLst>
              <a:ext uri="{FF2B5EF4-FFF2-40B4-BE49-F238E27FC236}">
                <a16:creationId xmlns:a16="http://schemas.microsoft.com/office/drawing/2014/main" id="{095FE87C-1E9E-6A49-A477-94C792E6C6A1}"/>
              </a:ext>
            </a:extLst>
          </p:cNvPr>
          <p:cNvSpPr>
            <a:spLocks/>
          </p:cNvSpPr>
          <p:nvPr/>
        </p:nvSpPr>
        <p:spPr bwMode="auto">
          <a:xfrm>
            <a:off x="16127846" y="3129590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5" name="Freeform: Shape 39">
            <a:extLst>
              <a:ext uri="{FF2B5EF4-FFF2-40B4-BE49-F238E27FC236}">
                <a16:creationId xmlns:a16="http://schemas.microsoft.com/office/drawing/2014/main" id="{4CE6DA00-E2FD-9840-AC72-DB57DE42267B}"/>
              </a:ext>
            </a:extLst>
          </p:cNvPr>
          <p:cNvSpPr>
            <a:spLocks/>
          </p:cNvSpPr>
          <p:nvPr/>
        </p:nvSpPr>
        <p:spPr bwMode="auto">
          <a:xfrm>
            <a:off x="6767340" y="3129590"/>
            <a:ext cx="10393259" cy="2435508"/>
          </a:xfrm>
          <a:custGeom>
            <a:avLst/>
            <a:gdLst>
              <a:gd name="connsiteX0" fmla="*/ 0 w 5197983"/>
              <a:gd name="connsiteY0" fmla="*/ 0 h 1218071"/>
              <a:gd name="connsiteX1" fmla="*/ 2161238 w 5197983"/>
              <a:gd name="connsiteY1" fmla="*/ 0 h 1218071"/>
              <a:gd name="connsiteX2" fmla="*/ 2449371 w 5197983"/>
              <a:gd name="connsiteY2" fmla="*/ 0 h 1218071"/>
              <a:gd name="connsiteX3" fmla="*/ 4695967 w 5197983"/>
              <a:gd name="connsiteY3" fmla="*/ 0 h 1218071"/>
              <a:gd name="connsiteX4" fmla="*/ 5197983 w 5197983"/>
              <a:gd name="connsiteY4" fmla="*/ 1218071 h 1218071"/>
              <a:gd name="connsiteX5" fmla="*/ 2951387 w 5197983"/>
              <a:gd name="connsiteY5" fmla="*/ 1218071 h 1218071"/>
              <a:gd name="connsiteX6" fmla="*/ 1659221 w 5197983"/>
              <a:gd name="connsiteY6" fmla="*/ 1218071 h 1218071"/>
              <a:gd name="connsiteX7" fmla="*/ 0 w 5197983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7983" h="1218071">
                <a:moveTo>
                  <a:pt x="0" y="0"/>
                </a:moveTo>
                <a:lnTo>
                  <a:pt x="2161238" y="0"/>
                </a:lnTo>
                <a:lnTo>
                  <a:pt x="2449371" y="0"/>
                </a:lnTo>
                <a:lnTo>
                  <a:pt x="4695967" y="0"/>
                </a:lnTo>
                <a:lnTo>
                  <a:pt x="5197983" y="1218071"/>
                </a:lnTo>
                <a:lnTo>
                  <a:pt x="2951387" y="1218071"/>
                </a:lnTo>
                <a:lnTo>
                  <a:pt x="1659221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6" name="Freeform: Shape 26">
            <a:extLst>
              <a:ext uri="{FF2B5EF4-FFF2-40B4-BE49-F238E27FC236}">
                <a16:creationId xmlns:a16="http://schemas.microsoft.com/office/drawing/2014/main" id="{491ED0E1-1DD6-924A-A933-A58D59E16EE5}"/>
              </a:ext>
            </a:extLst>
          </p:cNvPr>
          <p:cNvSpPr>
            <a:spLocks/>
          </p:cNvSpPr>
          <p:nvPr/>
        </p:nvSpPr>
        <p:spPr bwMode="auto">
          <a:xfrm>
            <a:off x="6888420" y="6383476"/>
            <a:ext cx="11567703" cy="2435508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7" name="Freeform: Shape 21">
            <a:extLst>
              <a:ext uri="{FF2B5EF4-FFF2-40B4-BE49-F238E27FC236}">
                <a16:creationId xmlns:a16="http://schemas.microsoft.com/office/drawing/2014/main" id="{6D2ED96D-DABD-9740-A4B8-6E9AB810EEBD}"/>
              </a:ext>
            </a:extLst>
          </p:cNvPr>
          <p:cNvSpPr>
            <a:spLocks/>
          </p:cNvSpPr>
          <p:nvPr/>
        </p:nvSpPr>
        <p:spPr bwMode="auto">
          <a:xfrm>
            <a:off x="8178719" y="9377644"/>
            <a:ext cx="11567703" cy="2435508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527BD4E-07E7-5444-969F-F061E62B77C3}"/>
              </a:ext>
            </a:extLst>
          </p:cNvPr>
          <p:cNvSpPr>
            <a:spLocks/>
          </p:cNvSpPr>
          <p:nvPr/>
        </p:nvSpPr>
        <p:spPr bwMode="auto">
          <a:xfrm>
            <a:off x="5223480" y="6067632"/>
            <a:ext cx="3072600" cy="584048"/>
          </a:xfrm>
          <a:custGeom>
            <a:avLst/>
            <a:gdLst>
              <a:gd name="T0" fmla="*/ 0 w 968"/>
              <a:gd name="T1" fmla="*/ 107 h 184"/>
              <a:gd name="T2" fmla="*/ 145 w 968"/>
              <a:gd name="T3" fmla="*/ 0 h 184"/>
              <a:gd name="T4" fmla="*/ 91 w 968"/>
              <a:gd name="T5" fmla="*/ 159 h 184"/>
              <a:gd name="T6" fmla="*/ 868 w 968"/>
              <a:gd name="T7" fmla="*/ 159 h 184"/>
              <a:gd name="T8" fmla="*/ 813 w 968"/>
              <a:gd name="T9" fmla="*/ 0 h 184"/>
              <a:gd name="T10" fmla="*/ 968 w 968"/>
              <a:gd name="T11" fmla="*/ 107 h 184"/>
              <a:gd name="T12" fmla="*/ 919 w 968"/>
              <a:gd name="T13" fmla="*/ 184 h 184"/>
              <a:gd name="T14" fmla="*/ 65 w 968"/>
              <a:gd name="T15" fmla="*/ 184 h 184"/>
              <a:gd name="T16" fmla="*/ 0 w 968"/>
              <a:gd name="T17" fmla="*/ 10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84">
                <a:moveTo>
                  <a:pt x="0" y="107"/>
                </a:moveTo>
                <a:lnTo>
                  <a:pt x="145" y="0"/>
                </a:lnTo>
                <a:lnTo>
                  <a:pt x="91" y="159"/>
                </a:lnTo>
                <a:lnTo>
                  <a:pt x="868" y="159"/>
                </a:lnTo>
                <a:lnTo>
                  <a:pt x="813" y="0"/>
                </a:lnTo>
                <a:lnTo>
                  <a:pt x="968" y="107"/>
                </a:lnTo>
                <a:lnTo>
                  <a:pt x="919" y="184"/>
                </a:lnTo>
                <a:lnTo>
                  <a:pt x="65" y="184"/>
                </a:lnTo>
                <a:lnTo>
                  <a:pt x="0" y="1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E7E2BF7-DBAC-F347-A9AE-AAF49B3E8DB7}"/>
              </a:ext>
            </a:extLst>
          </p:cNvPr>
          <p:cNvSpPr>
            <a:spLocks/>
          </p:cNvSpPr>
          <p:nvPr/>
        </p:nvSpPr>
        <p:spPr bwMode="auto">
          <a:xfrm>
            <a:off x="3666172" y="9038659"/>
            <a:ext cx="6202334" cy="657055"/>
          </a:xfrm>
          <a:custGeom>
            <a:avLst/>
            <a:gdLst>
              <a:gd name="T0" fmla="*/ 0 w 1954"/>
              <a:gd name="T1" fmla="*/ 107 h 207"/>
              <a:gd name="T2" fmla="*/ 155 w 1954"/>
              <a:gd name="T3" fmla="*/ 0 h 207"/>
              <a:gd name="T4" fmla="*/ 97 w 1954"/>
              <a:gd name="T5" fmla="*/ 145 h 207"/>
              <a:gd name="T6" fmla="*/ 1857 w 1954"/>
              <a:gd name="T7" fmla="*/ 145 h 207"/>
              <a:gd name="T8" fmla="*/ 1793 w 1954"/>
              <a:gd name="T9" fmla="*/ 0 h 207"/>
              <a:gd name="T10" fmla="*/ 1954 w 1954"/>
              <a:gd name="T11" fmla="*/ 107 h 207"/>
              <a:gd name="T12" fmla="*/ 1935 w 1954"/>
              <a:gd name="T13" fmla="*/ 207 h 207"/>
              <a:gd name="T14" fmla="*/ 45 w 1954"/>
              <a:gd name="T15" fmla="*/ 207 h 207"/>
              <a:gd name="T16" fmla="*/ 0 w 1954"/>
              <a:gd name="T17" fmla="*/ 1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207">
                <a:moveTo>
                  <a:pt x="0" y="107"/>
                </a:moveTo>
                <a:lnTo>
                  <a:pt x="155" y="0"/>
                </a:lnTo>
                <a:lnTo>
                  <a:pt x="97" y="145"/>
                </a:lnTo>
                <a:lnTo>
                  <a:pt x="1857" y="145"/>
                </a:lnTo>
                <a:lnTo>
                  <a:pt x="1793" y="0"/>
                </a:lnTo>
                <a:lnTo>
                  <a:pt x="1954" y="107"/>
                </a:lnTo>
                <a:lnTo>
                  <a:pt x="1935" y="207"/>
                </a:lnTo>
                <a:lnTo>
                  <a:pt x="45" y="207"/>
                </a:lnTo>
                <a:lnTo>
                  <a:pt x="0" y="1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0DBCD4D-5D1C-EC49-956A-189050FAD671}"/>
              </a:ext>
            </a:extLst>
          </p:cNvPr>
          <p:cNvSpPr>
            <a:spLocks/>
          </p:cNvSpPr>
          <p:nvPr/>
        </p:nvSpPr>
        <p:spPr bwMode="auto">
          <a:xfrm>
            <a:off x="5548455" y="3109302"/>
            <a:ext cx="2386978" cy="3329709"/>
          </a:xfrm>
          <a:custGeom>
            <a:avLst/>
            <a:gdLst>
              <a:gd name="T0" fmla="*/ 752 w 752"/>
              <a:gd name="T1" fmla="*/ 1049 h 1049"/>
              <a:gd name="T2" fmla="*/ 0 w 752"/>
              <a:gd name="T3" fmla="*/ 1049 h 1049"/>
              <a:gd name="T4" fmla="*/ 384 w 752"/>
              <a:gd name="T5" fmla="*/ 0 h 1049"/>
              <a:gd name="T6" fmla="*/ 752 w 752"/>
              <a:gd name="T7" fmla="*/ 1049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049">
                <a:moveTo>
                  <a:pt x="752" y="1049"/>
                </a:moveTo>
                <a:lnTo>
                  <a:pt x="0" y="1049"/>
                </a:lnTo>
                <a:lnTo>
                  <a:pt x="384" y="0"/>
                </a:lnTo>
                <a:lnTo>
                  <a:pt x="752" y="10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84F6CDE-3E39-434A-B822-E99B72A57F50}"/>
              </a:ext>
            </a:extLst>
          </p:cNvPr>
          <p:cNvSpPr>
            <a:spLocks/>
          </p:cNvSpPr>
          <p:nvPr/>
        </p:nvSpPr>
        <p:spPr bwMode="auto">
          <a:xfrm>
            <a:off x="5548454" y="3118825"/>
            <a:ext cx="1218883" cy="3320185"/>
          </a:xfrm>
          <a:custGeom>
            <a:avLst/>
            <a:gdLst>
              <a:gd name="T0" fmla="*/ 284 w 384"/>
              <a:gd name="T1" fmla="*/ 1046 h 1046"/>
              <a:gd name="T2" fmla="*/ 384 w 384"/>
              <a:gd name="T3" fmla="*/ 0 h 1046"/>
              <a:gd name="T4" fmla="*/ 0 w 384"/>
              <a:gd name="T5" fmla="*/ 1046 h 1046"/>
              <a:gd name="T6" fmla="*/ 284 w 384"/>
              <a:gd name="T7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046">
                <a:moveTo>
                  <a:pt x="284" y="1046"/>
                </a:moveTo>
                <a:lnTo>
                  <a:pt x="384" y="0"/>
                </a:lnTo>
                <a:lnTo>
                  <a:pt x="0" y="1046"/>
                </a:lnTo>
                <a:lnTo>
                  <a:pt x="284" y="10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C99490C-BC32-9648-B797-8352F402BD3E}"/>
              </a:ext>
            </a:extLst>
          </p:cNvPr>
          <p:cNvSpPr>
            <a:spLocks/>
          </p:cNvSpPr>
          <p:nvPr/>
        </p:nvSpPr>
        <p:spPr bwMode="auto">
          <a:xfrm>
            <a:off x="2437765" y="9378294"/>
            <a:ext cx="8659144" cy="2980550"/>
          </a:xfrm>
          <a:custGeom>
            <a:avLst/>
            <a:gdLst>
              <a:gd name="T0" fmla="*/ 2728 w 2728"/>
              <a:gd name="T1" fmla="*/ 939 h 939"/>
              <a:gd name="T2" fmla="*/ 0 w 2728"/>
              <a:gd name="T3" fmla="*/ 939 h 939"/>
              <a:gd name="T4" fmla="*/ 387 w 2728"/>
              <a:gd name="T5" fmla="*/ 0 h 939"/>
              <a:gd name="T6" fmla="*/ 2341 w 2728"/>
              <a:gd name="T7" fmla="*/ 0 h 939"/>
              <a:gd name="T8" fmla="*/ 2728 w 2728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8" h="939">
                <a:moveTo>
                  <a:pt x="2728" y="939"/>
                </a:moveTo>
                <a:lnTo>
                  <a:pt x="0" y="939"/>
                </a:lnTo>
                <a:lnTo>
                  <a:pt x="387" y="0"/>
                </a:lnTo>
                <a:lnTo>
                  <a:pt x="2341" y="0"/>
                </a:lnTo>
                <a:lnTo>
                  <a:pt x="2728" y="93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2D72536-792B-9644-8486-2783B01418E5}"/>
              </a:ext>
            </a:extLst>
          </p:cNvPr>
          <p:cNvSpPr>
            <a:spLocks/>
          </p:cNvSpPr>
          <p:nvPr/>
        </p:nvSpPr>
        <p:spPr bwMode="auto">
          <a:xfrm>
            <a:off x="2437765" y="9378294"/>
            <a:ext cx="3736003" cy="2980550"/>
          </a:xfrm>
          <a:custGeom>
            <a:avLst/>
            <a:gdLst>
              <a:gd name="T0" fmla="*/ 1177 w 1177"/>
              <a:gd name="T1" fmla="*/ 0 h 939"/>
              <a:gd name="T2" fmla="*/ 387 w 1177"/>
              <a:gd name="T3" fmla="*/ 0 h 939"/>
              <a:gd name="T4" fmla="*/ 0 w 1177"/>
              <a:gd name="T5" fmla="*/ 939 h 939"/>
              <a:gd name="T6" fmla="*/ 1090 w 1177"/>
              <a:gd name="T7" fmla="*/ 939 h 939"/>
              <a:gd name="T8" fmla="*/ 1177 w 1177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7" h="939">
                <a:moveTo>
                  <a:pt x="1177" y="0"/>
                </a:moveTo>
                <a:lnTo>
                  <a:pt x="387" y="0"/>
                </a:lnTo>
                <a:lnTo>
                  <a:pt x="0" y="939"/>
                </a:lnTo>
                <a:lnTo>
                  <a:pt x="1090" y="939"/>
                </a:lnTo>
                <a:lnTo>
                  <a:pt x="1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8946A0B-EB10-1C4B-8815-068EA5B2D67E}"/>
              </a:ext>
            </a:extLst>
          </p:cNvPr>
          <p:cNvSpPr>
            <a:spLocks/>
          </p:cNvSpPr>
          <p:nvPr/>
        </p:nvSpPr>
        <p:spPr bwMode="auto">
          <a:xfrm>
            <a:off x="4015331" y="6407268"/>
            <a:ext cx="5494495" cy="2980550"/>
          </a:xfrm>
          <a:custGeom>
            <a:avLst/>
            <a:gdLst>
              <a:gd name="T0" fmla="*/ 1731 w 1731"/>
              <a:gd name="T1" fmla="*/ 939 h 939"/>
              <a:gd name="T2" fmla="*/ 0 w 1731"/>
              <a:gd name="T3" fmla="*/ 939 h 939"/>
              <a:gd name="T4" fmla="*/ 383 w 1731"/>
              <a:gd name="T5" fmla="*/ 0 h 939"/>
              <a:gd name="T6" fmla="*/ 1351 w 1731"/>
              <a:gd name="T7" fmla="*/ 0 h 939"/>
              <a:gd name="T8" fmla="*/ 1731 w 1731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1" h="939">
                <a:moveTo>
                  <a:pt x="1731" y="939"/>
                </a:moveTo>
                <a:lnTo>
                  <a:pt x="0" y="939"/>
                </a:lnTo>
                <a:lnTo>
                  <a:pt x="383" y="0"/>
                </a:lnTo>
                <a:lnTo>
                  <a:pt x="1351" y="0"/>
                </a:lnTo>
                <a:lnTo>
                  <a:pt x="1731" y="9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FE296E-1EC0-8D4C-AF37-EDDB38AEDB72}"/>
              </a:ext>
            </a:extLst>
          </p:cNvPr>
          <p:cNvSpPr>
            <a:spLocks/>
          </p:cNvSpPr>
          <p:nvPr/>
        </p:nvSpPr>
        <p:spPr bwMode="auto">
          <a:xfrm>
            <a:off x="4015331" y="6407268"/>
            <a:ext cx="2444113" cy="2980550"/>
          </a:xfrm>
          <a:custGeom>
            <a:avLst/>
            <a:gdLst>
              <a:gd name="T0" fmla="*/ 770 w 770"/>
              <a:gd name="T1" fmla="*/ 0 h 939"/>
              <a:gd name="T2" fmla="*/ 383 w 770"/>
              <a:gd name="T3" fmla="*/ 0 h 939"/>
              <a:gd name="T4" fmla="*/ 0 w 770"/>
              <a:gd name="T5" fmla="*/ 939 h 939"/>
              <a:gd name="T6" fmla="*/ 680 w 770"/>
              <a:gd name="T7" fmla="*/ 939 h 939"/>
              <a:gd name="T8" fmla="*/ 770 w 770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939">
                <a:moveTo>
                  <a:pt x="770" y="0"/>
                </a:moveTo>
                <a:lnTo>
                  <a:pt x="383" y="0"/>
                </a:lnTo>
                <a:lnTo>
                  <a:pt x="0" y="939"/>
                </a:lnTo>
                <a:lnTo>
                  <a:pt x="680" y="939"/>
                </a:lnTo>
                <a:lnTo>
                  <a:pt x="77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FB7FB-740B-7949-9476-FD575943C678}"/>
              </a:ext>
            </a:extLst>
          </p:cNvPr>
          <p:cNvSpPr txBox="1"/>
          <p:nvPr/>
        </p:nvSpPr>
        <p:spPr>
          <a:xfrm>
            <a:off x="5678876" y="554909"/>
            <a:ext cx="13019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3-STAGE PYRAMID DIAGRAM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16C40-BA96-9748-A687-FD789CCC0496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9935A-FCC6-6D4A-95F2-F40F7464EE5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5AE1C91-CDCD-DF47-8991-8E6B1755D8CA}"/>
              </a:ext>
            </a:extLst>
          </p:cNvPr>
          <p:cNvSpPr txBox="1">
            <a:spLocks/>
          </p:cNvSpPr>
          <p:nvPr/>
        </p:nvSpPr>
        <p:spPr>
          <a:xfrm>
            <a:off x="11046824" y="10330317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43EEB-DC64-FA41-A19C-3E4FBEF360F2}"/>
              </a:ext>
            </a:extLst>
          </p:cNvPr>
          <p:cNvSpPr txBox="1"/>
          <p:nvPr/>
        </p:nvSpPr>
        <p:spPr>
          <a:xfrm>
            <a:off x="11197029" y="97706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FEF8FC4-79AB-7345-95C2-81B2E6201684}"/>
              </a:ext>
            </a:extLst>
          </p:cNvPr>
          <p:cNvSpPr txBox="1">
            <a:spLocks/>
          </p:cNvSpPr>
          <p:nvPr/>
        </p:nvSpPr>
        <p:spPr>
          <a:xfrm>
            <a:off x="9630909" y="7306302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C637F6-BF25-8344-BBAC-D3244BB23FE1}"/>
              </a:ext>
            </a:extLst>
          </p:cNvPr>
          <p:cNvSpPr txBox="1"/>
          <p:nvPr/>
        </p:nvSpPr>
        <p:spPr>
          <a:xfrm>
            <a:off x="9781114" y="674664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B618B35-E7B0-F341-BC18-C686412F5BC7}"/>
              </a:ext>
            </a:extLst>
          </p:cNvPr>
          <p:cNvSpPr txBox="1">
            <a:spLocks/>
          </p:cNvSpPr>
          <p:nvPr/>
        </p:nvSpPr>
        <p:spPr>
          <a:xfrm>
            <a:off x="8279519" y="4084952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CA75BC-4E06-BF40-9A97-FD9661F81D8B}"/>
              </a:ext>
            </a:extLst>
          </p:cNvPr>
          <p:cNvSpPr txBox="1"/>
          <p:nvPr/>
        </p:nvSpPr>
        <p:spPr>
          <a:xfrm>
            <a:off x="8429724" y="352529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Freeform 1019">
            <a:extLst>
              <a:ext uri="{FF2B5EF4-FFF2-40B4-BE49-F238E27FC236}">
                <a16:creationId xmlns:a16="http://schemas.microsoft.com/office/drawing/2014/main" id="{442AFF31-F66E-BA4D-BFDA-F29E9267D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4252" y="9998746"/>
            <a:ext cx="1193303" cy="1193303"/>
          </a:xfrm>
          <a:custGeom>
            <a:avLst/>
            <a:gdLst>
              <a:gd name="T0" fmla="*/ 287247 w 290152"/>
              <a:gd name="T1" fmla="*/ 283453 h 289785"/>
              <a:gd name="T2" fmla="*/ 287247 w 290152"/>
              <a:gd name="T3" fmla="*/ 292704 h 289785"/>
              <a:gd name="T4" fmla="*/ 0 w 290152"/>
              <a:gd name="T5" fmla="*/ 288264 h 289785"/>
              <a:gd name="T6" fmla="*/ 168980 w 290152"/>
              <a:gd name="T7" fmla="*/ 219313 h 289785"/>
              <a:gd name="T8" fmla="*/ 172917 w 290152"/>
              <a:gd name="T9" fmla="*/ 255883 h 289785"/>
              <a:gd name="T10" fmla="*/ 193314 w 290152"/>
              <a:gd name="T11" fmla="*/ 255883 h 289785"/>
              <a:gd name="T12" fmla="*/ 202260 w 290152"/>
              <a:gd name="T13" fmla="*/ 255883 h 289785"/>
              <a:gd name="T14" fmla="*/ 164328 w 290152"/>
              <a:gd name="T15" fmla="*/ 255883 h 289785"/>
              <a:gd name="T16" fmla="*/ 168980 w 290152"/>
              <a:gd name="T17" fmla="*/ 219313 h 289785"/>
              <a:gd name="T18" fmla="*/ 149601 w 290152"/>
              <a:gd name="T19" fmla="*/ 223658 h 289785"/>
              <a:gd name="T20" fmla="*/ 144815 w 290152"/>
              <a:gd name="T21" fmla="*/ 275073 h 289785"/>
              <a:gd name="T22" fmla="*/ 140396 w 290152"/>
              <a:gd name="T23" fmla="*/ 223658 h 289785"/>
              <a:gd name="T24" fmla="*/ 121342 w 290152"/>
              <a:gd name="T25" fmla="*/ 219313 h 289785"/>
              <a:gd name="T26" fmla="*/ 125678 w 290152"/>
              <a:gd name="T27" fmla="*/ 255883 h 289785"/>
              <a:gd name="T28" fmla="*/ 87749 w 290152"/>
              <a:gd name="T29" fmla="*/ 255883 h 289785"/>
              <a:gd name="T30" fmla="*/ 96419 w 290152"/>
              <a:gd name="T31" fmla="*/ 255883 h 289785"/>
              <a:gd name="T32" fmla="*/ 117007 w 290152"/>
              <a:gd name="T33" fmla="*/ 255883 h 289785"/>
              <a:gd name="T34" fmla="*/ 121342 w 290152"/>
              <a:gd name="T35" fmla="*/ 219313 h 289785"/>
              <a:gd name="T36" fmla="*/ 134985 w 290152"/>
              <a:gd name="T37" fmla="*/ 161408 h 289785"/>
              <a:gd name="T38" fmla="*/ 155024 w 290152"/>
              <a:gd name="T39" fmla="*/ 161408 h 289785"/>
              <a:gd name="T40" fmla="*/ 145005 w 290152"/>
              <a:gd name="T41" fmla="*/ 142345 h 289785"/>
              <a:gd name="T42" fmla="*/ 145005 w 290152"/>
              <a:gd name="T43" fmla="*/ 180469 h 289785"/>
              <a:gd name="T44" fmla="*/ 145005 w 290152"/>
              <a:gd name="T45" fmla="*/ 142345 h 289785"/>
              <a:gd name="T46" fmla="*/ 190253 w 290152"/>
              <a:gd name="T47" fmla="*/ 202804 h 289785"/>
              <a:gd name="T48" fmla="*/ 218128 w 290152"/>
              <a:gd name="T49" fmla="*/ 179865 h 289785"/>
              <a:gd name="T50" fmla="*/ 226816 w 290152"/>
              <a:gd name="T51" fmla="*/ 179865 h 289785"/>
              <a:gd name="T52" fmla="*/ 247450 w 290152"/>
              <a:gd name="T53" fmla="*/ 230111 h 289785"/>
              <a:gd name="T54" fmla="*/ 190253 w 290152"/>
              <a:gd name="T55" fmla="*/ 119060 h 289785"/>
              <a:gd name="T56" fmla="*/ 42191 w 290152"/>
              <a:gd name="T57" fmla="*/ 181685 h 289785"/>
              <a:gd name="T58" fmla="*/ 62827 w 290152"/>
              <a:gd name="T59" fmla="*/ 220279 h 289785"/>
              <a:gd name="T60" fmla="*/ 67170 w 290152"/>
              <a:gd name="T61" fmla="*/ 175495 h 289785"/>
              <a:gd name="T62" fmla="*/ 71516 w 290152"/>
              <a:gd name="T63" fmla="*/ 215910 h 289785"/>
              <a:gd name="T64" fmla="*/ 99389 w 290152"/>
              <a:gd name="T65" fmla="*/ 119060 h 289785"/>
              <a:gd name="T66" fmla="*/ 134985 w 290152"/>
              <a:gd name="T67" fmla="*/ 102079 h 289785"/>
              <a:gd name="T68" fmla="*/ 155024 w 290152"/>
              <a:gd name="T69" fmla="*/ 102079 h 289785"/>
              <a:gd name="T70" fmla="*/ 145005 w 290152"/>
              <a:gd name="T71" fmla="*/ 83017 h 289785"/>
              <a:gd name="T72" fmla="*/ 145005 w 290152"/>
              <a:gd name="T73" fmla="*/ 121141 h 289785"/>
              <a:gd name="T74" fmla="*/ 145005 w 290152"/>
              <a:gd name="T75" fmla="*/ 83017 h 289785"/>
              <a:gd name="T76" fmla="*/ 108078 w 290152"/>
              <a:gd name="T77" fmla="*/ 87019 h 289785"/>
              <a:gd name="T78" fmla="*/ 181565 w 290152"/>
              <a:gd name="T79" fmla="*/ 200982 h 289785"/>
              <a:gd name="T80" fmla="*/ 177583 w 290152"/>
              <a:gd name="T81" fmla="*/ 63353 h 289785"/>
              <a:gd name="T82" fmla="*/ 144641 w 290152"/>
              <a:gd name="T83" fmla="*/ 10557 h 289785"/>
              <a:gd name="T84" fmla="*/ 174687 w 290152"/>
              <a:gd name="T85" fmla="*/ 54250 h 289785"/>
              <a:gd name="T86" fmla="*/ 141744 w 290152"/>
              <a:gd name="T87" fmla="*/ 1093 h 289785"/>
              <a:gd name="T88" fmla="*/ 190253 w 290152"/>
              <a:gd name="T89" fmla="*/ 87019 h 289785"/>
              <a:gd name="T90" fmla="*/ 255053 w 290152"/>
              <a:gd name="T91" fmla="*/ 176953 h 289785"/>
              <a:gd name="T92" fmla="*/ 256501 w 290152"/>
              <a:gd name="T93" fmla="*/ 237029 h 289785"/>
              <a:gd name="T94" fmla="*/ 251794 w 290152"/>
              <a:gd name="T95" fmla="*/ 241398 h 289785"/>
              <a:gd name="T96" fmla="*/ 184823 w 290152"/>
              <a:gd name="T97" fmla="*/ 209721 h 289785"/>
              <a:gd name="T98" fmla="*/ 39658 w 290152"/>
              <a:gd name="T99" fmla="*/ 241034 h 289785"/>
              <a:gd name="T100" fmla="*/ 35675 w 290152"/>
              <a:gd name="T101" fmla="*/ 240669 h 289785"/>
              <a:gd name="T102" fmla="*/ 33505 w 290152"/>
              <a:gd name="T103" fmla="*/ 179865 h 289785"/>
              <a:gd name="T104" fmla="*/ 99389 w 290152"/>
              <a:gd name="T105" fmla="*/ 105952 h 289785"/>
              <a:gd name="T106" fmla="*/ 141744 w 290152"/>
              <a:gd name="T107" fmla="*/ 1093 h 2897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89785">
                <a:moveTo>
                  <a:pt x="4331" y="280626"/>
                </a:moveTo>
                <a:lnTo>
                  <a:pt x="285822" y="280626"/>
                </a:lnTo>
                <a:cubicBezTo>
                  <a:pt x="288348" y="280626"/>
                  <a:pt x="290152" y="282458"/>
                  <a:pt x="290152" y="285389"/>
                </a:cubicBezTo>
                <a:cubicBezTo>
                  <a:pt x="290152" y="287587"/>
                  <a:pt x="288348" y="289785"/>
                  <a:pt x="285822" y="289785"/>
                </a:cubicBezTo>
                <a:lnTo>
                  <a:pt x="4331" y="289785"/>
                </a:lnTo>
                <a:cubicBezTo>
                  <a:pt x="2165" y="289785"/>
                  <a:pt x="0" y="287587"/>
                  <a:pt x="0" y="285389"/>
                </a:cubicBezTo>
                <a:cubicBezTo>
                  <a:pt x="0" y="282458"/>
                  <a:pt x="2165" y="280626"/>
                  <a:pt x="4331" y="280626"/>
                </a:cubicBezTo>
                <a:close/>
                <a:moveTo>
                  <a:pt x="168142" y="217126"/>
                </a:moveTo>
                <a:cubicBezTo>
                  <a:pt x="170279" y="217126"/>
                  <a:pt x="172059" y="218918"/>
                  <a:pt x="172059" y="221427"/>
                </a:cubicBezTo>
                <a:lnTo>
                  <a:pt x="172059" y="253331"/>
                </a:lnTo>
                <a:cubicBezTo>
                  <a:pt x="172059" y="258708"/>
                  <a:pt x="176688" y="263369"/>
                  <a:pt x="182385" y="263369"/>
                </a:cubicBezTo>
                <a:cubicBezTo>
                  <a:pt x="188082" y="263369"/>
                  <a:pt x="192355" y="258708"/>
                  <a:pt x="192355" y="253331"/>
                </a:cubicBezTo>
                <a:cubicBezTo>
                  <a:pt x="192355" y="250822"/>
                  <a:pt x="194492" y="249030"/>
                  <a:pt x="196984" y="249030"/>
                </a:cubicBezTo>
                <a:cubicBezTo>
                  <a:pt x="199477" y="249030"/>
                  <a:pt x="201257" y="250822"/>
                  <a:pt x="201257" y="253331"/>
                </a:cubicBezTo>
                <a:cubicBezTo>
                  <a:pt x="201257" y="263727"/>
                  <a:pt x="192711" y="272330"/>
                  <a:pt x="182385" y="272330"/>
                </a:cubicBezTo>
                <a:cubicBezTo>
                  <a:pt x="172059" y="272330"/>
                  <a:pt x="163513" y="263727"/>
                  <a:pt x="163513" y="253331"/>
                </a:cubicBezTo>
                <a:lnTo>
                  <a:pt x="163513" y="221427"/>
                </a:lnTo>
                <a:cubicBezTo>
                  <a:pt x="163513" y="218918"/>
                  <a:pt x="165293" y="217126"/>
                  <a:pt x="168142" y="217126"/>
                </a:cubicBezTo>
                <a:close/>
                <a:moveTo>
                  <a:pt x="144096" y="217126"/>
                </a:moveTo>
                <a:cubicBezTo>
                  <a:pt x="146661" y="217126"/>
                  <a:pt x="148859" y="218918"/>
                  <a:pt x="148859" y="221427"/>
                </a:cubicBezTo>
                <a:lnTo>
                  <a:pt x="148859" y="268029"/>
                </a:lnTo>
                <a:cubicBezTo>
                  <a:pt x="148859" y="270179"/>
                  <a:pt x="146661" y="272330"/>
                  <a:pt x="144096" y="272330"/>
                </a:cubicBezTo>
                <a:cubicBezTo>
                  <a:pt x="141898" y="272330"/>
                  <a:pt x="139700" y="270179"/>
                  <a:pt x="139700" y="268029"/>
                </a:cubicBezTo>
                <a:lnTo>
                  <a:pt x="139700" y="221427"/>
                </a:lnTo>
                <a:cubicBezTo>
                  <a:pt x="139700" y="218918"/>
                  <a:pt x="141898" y="217126"/>
                  <a:pt x="144096" y="217126"/>
                </a:cubicBezTo>
                <a:close/>
                <a:moveTo>
                  <a:pt x="120740" y="217126"/>
                </a:moveTo>
                <a:cubicBezTo>
                  <a:pt x="123257" y="217126"/>
                  <a:pt x="125054" y="218918"/>
                  <a:pt x="125054" y="221427"/>
                </a:cubicBezTo>
                <a:lnTo>
                  <a:pt x="125054" y="253331"/>
                </a:lnTo>
                <a:cubicBezTo>
                  <a:pt x="125054" y="263727"/>
                  <a:pt x="116787" y="272330"/>
                  <a:pt x="106363" y="272330"/>
                </a:cubicBezTo>
                <a:cubicBezTo>
                  <a:pt x="95940" y="272330"/>
                  <a:pt x="87313" y="263727"/>
                  <a:pt x="87313" y="253331"/>
                </a:cubicBezTo>
                <a:cubicBezTo>
                  <a:pt x="87313" y="250822"/>
                  <a:pt x="89470" y="249030"/>
                  <a:pt x="91626" y="249030"/>
                </a:cubicBezTo>
                <a:cubicBezTo>
                  <a:pt x="94142" y="249030"/>
                  <a:pt x="95940" y="250822"/>
                  <a:pt x="95940" y="253331"/>
                </a:cubicBezTo>
                <a:cubicBezTo>
                  <a:pt x="95940" y="258708"/>
                  <a:pt x="100612" y="263369"/>
                  <a:pt x="106363" y="263369"/>
                </a:cubicBezTo>
                <a:cubicBezTo>
                  <a:pt x="112114" y="263369"/>
                  <a:pt x="116427" y="258708"/>
                  <a:pt x="116427" y="253331"/>
                </a:cubicBezTo>
                <a:lnTo>
                  <a:pt x="116427" y="221427"/>
                </a:lnTo>
                <a:cubicBezTo>
                  <a:pt x="116427" y="218918"/>
                  <a:pt x="118584" y="217126"/>
                  <a:pt x="120740" y="217126"/>
                </a:cubicBezTo>
                <a:close/>
                <a:moveTo>
                  <a:pt x="144285" y="149828"/>
                </a:moveTo>
                <a:cubicBezTo>
                  <a:pt x="138588" y="149828"/>
                  <a:pt x="134315" y="154457"/>
                  <a:pt x="134315" y="159798"/>
                </a:cubicBezTo>
                <a:cubicBezTo>
                  <a:pt x="134315" y="165495"/>
                  <a:pt x="138588" y="170124"/>
                  <a:pt x="144285" y="170124"/>
                </a:cubicBezTo>
                <a:cubicBezTo>
                  <a:pt x="149982" y="170124"/>
                  <a:pt x="154255" y="165495"/>
                  <a:pt x="154255" y="159798"/>
                </a:cubicBezTo>
                <a:cubicBezTo>
                  <a:pt x="154255" y="154457"/>
                  <a:pt x="149982" y="149828"/>
                  <a:pt x="144285" y="149828"/>
                </a:cubicBezTo>
                <a:close/>
                <a:moveTo>
                  <a:pt x="144285" y="140926"/>
                </a:moveTo>
                <a:cubicBezTo>
                  <a:pt x="154967" y="140926"/>
                  <a:pt x="163157" y="149472"/>
                  <a:pt x="163157" y="159798"/>
                </a:cubicBezTo>
                <a:cubicBezTo>
                  <a:pt x="163157" y="170480"/>
                  <a:pt x="154967" y="178670"/>
                  <a:pt x="144285" y="178670"/>
                </a:cubicBezTo>
                <a:cubicBezTo>
                  <a:pt x="133959" y="178670"/>
                  <a:pt x="125413" y="170480"/>
                  <a:pt x="125413" y="159798"/>
                </a:cubicBezTo>
                <a:cubicBezTo>
                  <a:pt x="125413" y="149472"/>
                  <a:pt x="133959" y="140926"/>
                  <a:pt x="144285" y="140926"/>
                </a:cubicBezTo>
                <a:close/>
                <a:moveTo>
                  <a:pt x="189309" y="117873"/>
                </a:moveTo>
                <a:lnTo>
                  <a:pt x="189309" y="200781"/>
                </a:lnTo>
                <a:lnTo>
                  <a:pt x="217046" y="213757"/>
                </a:lnTo>
                <a:lnTo>
                  <a:pt x="217046" y="178071"/>
                </a:lnTo>
                <a:cubicBezTo>
                  <a:pt x="217046" y="175908"/>
                  <a:pt x="218847" y="173745"/>
                  <a:pt x="221368" y="173745"/>
                </a:cubicBezTo>
                <a:cubicBezTo>
                  <a:pt x="223890" y="173745"/>
                  <a:pt x="225691" y="175908"/>
                  <a:pt x="225691" y="178071"/>
                </a:cubicBezTo>
                <a:lnTo>
                  <a:pt x="225691" y="218083"/>
                </a:lnTo>
                <a:lnTo>
                  <a:pt x="246223" y="227816"/>
                </a:lnTo>
                <a:lnTo>
                  <a:pt x="246223" y="179873"/>
                </a:lnTo>
                <a:lnTo>
                  <a:pt x="189309" y="117873"/>
                </a:lnTo>
                <a:close/>
                <a:moveTo>
                  <a:pt x="98896" y="117873"/>
                </a:moveTo>
                <a:lnTo>
                  <a:pt x="41983" y="179873"/>
                </a:lnTo>
                <a:lnTo>
                  <a:pt x="41983" y="227816"/>
                </a:lnTo>
                <a:lnTo>
                  <a:pt x="62515" y="218083"/>
                </a:lnTo>
                <a:lnTo>
                  <a:pt x="62515" y="178071"/>
                </a:lnTo>
                <a:cubicBezTo>
                  <a:pt x="62515" y="175908"/>
                  <a:pt x="64676" y="173745"/>
                  <a:pt x="66838" y="173745"/>
                </a:cubicBezTo>
                <a:cubicBezTo>
                  <a:pt x="68999" y="173745"/>
                  <a:pt x="71160" y="175908"/>
                  <a:pt x="71160" y="178071"/>
                </a:cubicBezTo>
                <a:lnTo>
                  <a:pt x="71160" y="213757"/>
                </a:lnTo>
                <a:lnTo>
                  <a:pt x="98896" y="200781"/>
                </a:lnTo>
                <a:lnTo>
                  <a:pt x="98896" y="117873"/>
                </a:lnTo>
                <a:close/>
                <a:moveTo>
                  <a:pt x="144285" y="90735"/>
                </a:moveTo>
                <a:cubicBezTo>
                  <a:pt x="138588" y="90735"/>
                  <a:pt x="134315" y="95720"/>
                  <a:pt x="134315" y="101061"/>
                </a:cubicBezTo>
                <a:cubicBezTo>
                  <a:pt x="134315" y="106758"/>
                  <a:pt x="138588" y="111031"/>
                  <a:pt x="144285" y="111031"/>
                </a:cubicBezTo>
                <a:cubicBezTo>
                  <a:pt x="149982" y="111031"/>
                  <a:pt x="154255" y="106758"/>
                  <a:pt x="154255" y="101061"/>
                </a:cubicBezTo>
                <a:cubicBezTo>
                  <a:pt x="154255" y="95720"/>
                  <a:pt x="149982" y="90735"/>
                  <a:pt x="144285" y="90735"/>
                </a:cubicBezTo>
                <a:close/>
                <a:moveTo>
                  <a:pt x="144285" y="82189"/>
                </a:moveTo>
                <a:cubicBezTo>
                  <a:pt x="154967" y="82189"/>
                  <a:pt x="163157" y="90735"/>
                  <a:pt x="163157" y="101061"/>
                </a:cubicBezTo>
                <a:cubicBezTo>
                  <a:pt x="163157" y="111387"/>
                  <a:pt x="154967" y="119933"/>
                  <a:pt x="144285" y="119933"/>
                </a:cubicBezTo>
                <a:cubicBezTo>
                  <a:pt x="133959" y="119933"/>
                  <a:pt x="125413" y="111387"/>
                  <a:pt x="125413" y="101061"/>
                </a:cubicBezTo>
                <a:cubicBezTo>
                  <a:pt x="125413" y="90735"/>
                  <a:pt x="133959" y="82189"/>
                  <a:pt x="144285" y="82189"/>
                </a:cubicBezTo>
                <a:close/>
                <a:moveTo>
                  <a:pt x="111144" y="62721"/>
                </a:moveTo>
                <a:cubicBezTo>
                  <a:pt x="108982" y="70291"/>
                  <a:pt x="107542" y="77861"/>
                  <a:pt x="107542" y="86151"/>
                </a:cubicBezTo>
                <a:lnTo>
                  <a:pt x="107542" y="198978"/>
                </a:lnTo>
                <a:lnTo>
                  <a:pt x="180664" y="198978"/>
                </a:lnTo>
                <a:lnTo>
                  <a:pt x="180664" y="86151"/>
                </a:lnTo>
                <a:cubicBezTo>
                  <a:pt x="180664" y="77861"/>
                  <a:pt x="179223" y="70291"/>
                  <a:pt x="176702" y="62721"/>
                </a:cubicBezTo>
                <a:lnTo>
                  <a:pt x="111144" y="62721"/>
                </a:lnTo>
                <a:close/>
                <a:moveTo>
                  <a:pt x="143923" y="10453"/>
                </a:moveTo>
                <a:cubicBezTo>
                  <a:pt x="137799" y="16581"/>
                  <a:pt x="123031" y="32802"/>
                  <a:pt x="114386" y="53709"/>
                </a:cubicBezTo>
                <a:lnTo>
                  <a:pt x="173820" y="53709"/>
                </a:lnTo>
                <a:cubicBezTo>
                  <a:pt x="164815" y="32802"/>
                  <a:pt x="150407" y="16581"/>
                  <a:pt x="143923" y="10453"/>
                </a:cubicBezTo>
                <a:close/>
                <a:moveTo>
                  <a:pt x="141041" y="1081"/>
                </a:moveTo>
                <a:cubicBezTo>
                  <a:pt x="142842" y="-361"/>
                  <a:pt x="145364" y="-361"/>
                  <a:pt x="146804" y="1081"/>
                </a:cubicBezTo>
                <a:cubicBezTo>
                  <a:pt x="148606" y="2523"/>
                  <a:pt x="189309" y="39651"/>
                  <a:pt x="189309" y="86151"/>
                </a:cubicBezTo>
                <a:lnTo>
                  <a:pt x="189309" y="104896"/>
                </a:lnTo>
                <a:lnTo>
                  <a:pt x="253787" y="175187"/>
                </a:lnTo>
                <a:cubicBezTo>
                  <a:pt x="254868" y="175908"/>
                  <a:pt x="255228" y="176990"/>
                  <a:pt x="255228" y="178071"/>
                </a:cubicBezTo>
                <a:lnTo>
                  <a:pt x="255228" y="234665"/>
                </a:lnTo>
                <a:cubicBezTo>
                  <a:pt x="255228" y="236107"/>
                  <a:pt x="254147" y="237548"/>
                  <a:pt x="253067" y="238269"/>
                </a:cubicBezTo>
                <a:cubicBezTo>
                  <a:pt x="251986" y="238630"/>
                  <a:pt x="251626" y="238990"/>
                  <a:pt x="250545" y="238990"/>
                </a:cubicBezTo>
                <a:cubicBezTo>
                  <a:pt x="250185" y="238990"/>
                  <a:pt x="249465" y="238990"/>
                  <a:pt x="248744" y="238630"/>
                </a:cubicBezTo>
                <a:lnTo>
                  <a:pt x="183906" y="207629"/>
                </a:lnTo>
                <a:lnTo>
                  <a:pt x="103939" y="207629"/>
                </a:lnTo>
                <a:lnTo>
                  <a:pt x="39462" y="238630"/>
                </a:lnTo>
                <a:cubicBezTo>
                  <a:pt x="39101" y="238990"/>
                  <a:pt x="38381" y="238990"/>
                  <a:pt x="37661" y="238990"/>
                </a:cubicBezTo>
                <a:cubicBezTo>
                  <a:pt x="36580" y="238990"/>
                  <a:pt x="35860" y="238990"/>
                  <a:pt x="35499" y="238269"/>
                </a:cubicBezTo>
                <a:cubicBezTo>
                  <a:pt x="34059" y="237548"/>
                  <a:pt x="33338" y="236107"/>
                  <a:pt x="33338" y="234665"/>
                </a:cubicBezTo>
                <a:lnTo>
                  <a:pt x="33338" y="178071"/>
                </a:lnTo>
                <a:cubicBezTo>
                  <a:pt x="33338" y="176990"/>
                  <a:pt x="33698" y="175908"/>
                  <a:pt x="34059" y="175187"/>
                </a:cubicBezTo>
                <a:lnTo>
                  <a:pt x="98896" y="104896"/>
                </a:lnTo>
                <a:lnTo>
                  <a:pt x="98896" y="86151"/>
                </a:lnTo>
                <a:cubicBezTo>
                  <a:pt x="98896" y="39651"/>
                  <a:pt x="139240" y="2523"/>
                  <a:pt x="141041" y="10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1022">
            <a:extLst>
              <a:ext uri="{FF2B5EF4-FFF2-40B4-BE49-F238E27FC236}">
                <a16:creationId xmlns:a16="http://schemas.microsoft.com/office/drawing/2014/main" id="{74D48E3C-9ED3-0B4C-93DF-95960B289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81671" y="7004578"/>
            <a:ext cx="1043323" cy="1193303"/>
          </a:xfrm>
          <a:custGeom>
            <a:avLst/>
            <a:gdLst>
              <a:gd name="T0" fmla="*/ 113449 w 253641"/>
              <a:gd name="T1" fmla="*/ 282539 h 290152"/>
              <a:gd name="T2" fmla="*/ 128263 w 253641"/>
              <a:gd name="T3" fmla="*/ 203573 h 290152"/>
              <a:gd name="T4" fmla="*/ 143076 w 253641"/>
              <a:gd name="T5" fmla="*/ 282539 h 290152"/>
              <a:gd name="T6" fmla="*/ 102972 w 253641"/>
              <a:gd name="T7" fmla="*/ 192707 h 290152"/>
              <a:gd name="T8" fmla="*/ 133723 w 253641"/>
              <a:gd name="T9" fmla="*/ 172689 h 290152"/>
              <a:gd name="T10" fmla="*/ 124528 w 253641"/>
              <a:gd name="T11" fmla="*/ 169982 h 290152"/>
              <a:gd name="T12" fmla="*/ 133723 w 253641"/>
              <a:gd name="T13" fmla="*/ 147893 h 290152"/>
              <a:gd name="T14" fmla="*/ 124528 w 253641"/>
              <a:gd name="T15" fmla="*/ 153277 h 290152"/>
              <a:gd name="T16" fmla="*/ 129126 w 253641"/>
              <a:gd name="T17" fmla="*/ 121250 h 290152"/>
              <a:gd name="T18" fmla="*/ 129126 w 253641"/>
              <a:gd name="T19" fmla="*/ 135249 h 290152"/>
              <a:gd name="T20" fmla="*/ 129126 w 253641"/>
              <a:gd name="T21" fmla="*/ 121250 h 290152"/>
              <a:gd name="T22" fmla="*/ 79486 w 253641"/>
              <a:gd name="T23" fmla="*/ 185462 h 290152"/>
              <a:gd name="T24" fmla="*/ 94300 w 253641"/>
              <a:gd name="T25" fmla="*/ 132939 h 290152"/>
              <a:gd name="T26" fmla="*/ 102972 w 253641"/>
              <a:gd name="T27" fmla="*/ 184012 h 290152"/>
              <a:gd name="T28" fmla="*/ 157890 w 253641"/>
              <a:gd name="T29" fmla="*/ 128591 h 290152"/>
              <a:gd name="T30" fmla="*/ 169450 w 253641"/>
              <a:gd name="T31" fmla="*/ 192707 h 290152"/>
              <a:gd name="T32" fmla="*/ 157890 w 253641"/>
              <a:gd name="T33" fmla="*/ 109757 h 290152"/>
              <a:gd name="T34" fmla="*/ 123927 w 253641"/>
              <a:gd name="T35" fmla="*/ 109757 h 290152"/>
              <a:gd name="T36" fmla="*/ 215172 w 253641"/>
              <a:gd name="T37" fmla="*/ 129474 h 290152"/>
              <a:gd name="T38" fmla="*/ 200875 w 253641"/>
              <a:gd name="T39" fmla="*/ 169622 h 290152"/>
              <a:gd name="T40" fmla="*/ 170135 w 253641"/>
              <a:gd name="T41" fmla="*/ 62925 h 290152"/>
              <a:gd name="T42" fmla="*/ 82936 w 253641"/>
              <a:gd name="T43" fmla="*/ 55691 h 290152"/>
              <a:gd name="T44" fmla="*/ 50675 w 253641"/>
              <a:gd name="T45" fmla="*/ 129474 h 290152"/>
              <a:gd name="T46" fmla="*/ 54707 w 253641"/>
              <a:gd name="T47" fmla="*/ 170345 h 290152"/>
              <a:gd name="T48" fmla="*/ 82936 w 253641"/>
              <a:gd name="T49" fmla="*/ 55691 h 290152"/>
              <a:gd name="T50" fmla="*/ 129135 w 253641"/>
              <a:gd name="T51" fmla="*/ 82984 h 290152"/>
              <a:gd name="T52" fmla="*/ 129135 w 253641"/>
              <a:gd name="T53" fmla="*/ 41479 h 290152"/>
              <a:gd name="T54" fmla="*/ 103773 w 253641"/>
              <a:gd name="T55" fmla="*/ 66824 h 290152"/>
              <a:gd name="T56" fmla="*/ 20594 w 253641"/>
              <a:gd name="T57" fmla="*/ 123520 h 290152"/>
              <a:gd name="T58" fmla="*/ 27820 w 253641"/>
              <a:gd name="T59" fmla="*/ 132576 h 290152"/>
              <a:gd name="T60" fmla="*/ 94300 w 253641"/>
              <a:gd name="T61" fmla="*/ 199950 h 290152"/>
              <a:gd name="T62" fmla="*/ 70454 w 253641"/>
              <a:gd name="T63" fmla="*/ 128954 h 290152"/>
              <a:gd name="T64" fmla="*/ 185709 w 253641"/>
              <a:gd name="T65" fmla="*/ 128954 h 290152"/>
              <a:gd name="T66" fmla="*/ 162225 w 253641"/>
              <a:gd name="T67" fmla="*/ 199950 h 290152"/>
              <a:gd name="T68" fmla="*/ 227260 w 253641"/>
              <a:gd name="T69" fmla="*/ 132576 h 290152"/>
              <a:gd name="T70" fmla="*/ 234485 w 253641"/>
              <a:gd name="T71" fmla="*/ 123520 h 290152"/>
              <a:gd name="T72" fmla="*/ 128263 w 253641"/>
              <a:gd name="T73" fmla="*/ 32239 h 290152"/>
              <a:gd name="T74" fmla="*/ 128263 w 253641"/>
              <a:gd name="T75" fmla="*/ 0 h 290152"/>
              <a:gd name="T76" fmla="*/ 243157 w 253641"/>
              <a:gd name="T77" fmla="*/ 123520 h 290152"/>
              <a:gd name="T78" fmla="*/ 250744 w 253641"/>
              <a:gd name="T79" fmla="*/ 132576 h 290152"/>
              <a:gd name="T80" fmla="*/ 162225 w 253641"/>
              <a:gd name="T81" fmla="*/ 272397 h 290152"/>
              <a:gd name="T82" fmla="*/ 113449 w 253641"/>
              <a:gd name="T83" fmla="*/ 291594 h 290152"/>
              <a:gd name="T84" fmla="*/ 11561 w 253641"/>
              <a:gd name="T85" fmla="*/ 132576 h 290152"/>
              <a:gd name="T86" fmla="*/ 3976 w 253641"/>
              <a:gd name="T87" fmla="*/ 123520 h 290152"/>
              <a:gd name="T88" fmla="*/ 123927 w 253641"/>
              <a:gd name="T89" fmla="*/ 4710 h 290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3641" h="290152">
                <a:moveTo>
                  <a:pt x="102391" y="191753"/>
                </a:moveTo>
                <a:lnTo>
                  <a:pt x="102391" y="271049"/>
                </a:lnTo>
                <a:cubicBezTo>
                  <a:pt x="102391" y="276455"/>
                  <a:pt x="106702" y="281141"/>
                  <a:pt x="112809" y="281141"/>
                </a:cubicBezTo>
                <a:cubicBezTo>
                  <a:pt x="118558" y="281141"/>
                  <a:pt x="123228" y="276455"/>
                  <a:pt x="123228" y="271049"/>
                </a:cubicBezTo>
                <a:lnTo>
                  <a:pt x="123228" y="206891"/>
                </a:lnTo>
                <a:cubicBezTo>
                  <a:pt x="123228" y="204728"/>
                  <a:pt x="125024" y="202566"/>
                  <a:pt x="127539" y="202566"/>
                </a:cubicBezTo>
                <a:cubicBezTo>
                  <a:pt x="130054" y="202566"/>
                  <a:pt x="131850" y="204728"/>
                  <a:pt x="131850" y="206891"/>
                </a:cubicBezTo>
                <a:lnTo>
                  <a:pt x="131850" y="271049"/>
                </a:lnTo>
                <a:cubicBezTo>
                  <a:pt x="131850" y="276455"/>
                  <a:pt x="136521" y="281141"/>
                  <a:pt x="142269" y="281141"/>
                </a:cubicBezTo>
                <a:cubicBezTo>
                  <a:pt x="148017" y="281141"/>
                  <a:pt x="152688" y="276455"/>
                  <a:pt x="152688" y="271049"/>
                </a:cubicBezTo>
                <a:lnTo>
                  <a:pt x="152688" y="191753"/>
                </a:lnTo>
                <a:lnTo>
                  <a:pt x="102391" y="191753"/>
                </a:lnTo>
                <a:close/>
                <a:moveTo>
                  <a:pt x="128397" y="165100"/>
                </a:moveTo>
                <a:cubicBezTo>
                  <a:pt x="131064" y="165100"/>
                  <a:pt x="132969" y="166784"/>
                  <a:pt x="132969" y="169141"/>
                </a:cubicBezTo>
                <a:lnTo>
                  <a:pt x="132969" y="171835"/>
                </a:lnTo>
                <a:cubicBezTo>
                  <a:pt x="132969" y="174192"/>
                  <a:pt x="131064" y="175876"/>
                  <a:pt x="128397" y="175876"/>
                </a:cubicBezTo>
                <a:cubicBezTo>
                  <a:pt x="125730" y="175876"/>
                  <a:pt x="123825" y="174192"/>
                  <a:pt x="123825" y="171835"/>
                </a:cubicBezTo>
                <a:lnTo>
                  <a:pt x="123825" y="169141"/>
                </a:lnTo>
                <a:cubicBezTo>
                  <a:pt x="123825" y="166784"/>
                  <a:pt x="125730" y="165100"/>
                  <a:pt x="128397" y="165100"/>
                </a:cubicBezTo>
                <a:close/>
                <a:moveTo>
                  <a:pt x="128397" y="142875"/>
                </a:moveTo>
                <a:cubicBezTo>
                  <a:pt x="131064" y="142875"/>
                  <a:pt x="132969" y="144661"/>
                  <a:pt x="132969" y="147161"/>
                </a:cubicBezTo>
                <a:lnTo>
                  <a:pt x="132969" y="152519"/>
                </a:lnTo>
                <a:cubicBezTo>
                  <a:pt x="132969" y="155019"/>
                  <a:pt x="131064" y="156805"/>
                  <a:pt x="128397" y="156805"/>
                </a:cubicBezTo>
                <a:cubicBezTo>
                  <a:pt x="125730" y="156805"/>
                  <a:pt x="123825" y="155019"/>
                  <a:pt x="123825" y="152519"/>
                </a:cubicBezTo>
                <a:lnTo>
                  <a:pt x="123825" y="147161"/>
                </a:lnTo>
                <a:cubicBezTo>
                  <a:pt x="123825" y="144661"/>
                  <a:pt x="125730" y="142875"/>
                  <a:pt x="128397" y="142875"/>
                </a:cubicBezTo>
                <a:close/>
                <a:moveTo>
                  <a:pt x="128397" y="120650"/>
                </a:moveTo>
                <a:cubicBezTo>
                  <a:pt x="131064" y="120650"/>
                  <a:pt x="132969" y="122436"/>
                  <a:pt x="132969" y="124936"/>
                </a:cubicBezTo>
                <a:lnTo>
                  <a:pt x="132969" y="130294"/>
                </a:lnTo>
                <a:cubicBezTo>
                  <a:pt x="132969" y="132794"/>
                  <a:pt x="131064" y="134580"/>
                  <a:pt x="128397" y="134580"/>
                </a:cubicBezTo>
                <a:cubicBezTo>
                  <a:pt x="125730" y="134580"/>
                  <a:pt x="123825" y="132794"/>
                  <a:pt x="123825" y="130294"/>
                </a:cubicBezTo>
                <a:lnTo>
                  <a:pt x="123825" y="124936"/>
                </a:lnTo>
                <a:cubicBezTo>
                  <a:pt x="123825" y="122436"/>
                  <a:pt x="125730" y="120650"/>
                  <a:pt x="128397" y="120650"/>
                </a:cubicBezTo>
                <a:close/>
                <a:moveTo>
                  <a:pt x="97720" y="109213"/>
                </a:moveTo>
                <a:cubicBezTo>
                  <a:pt x="87302" y="109213"/>
                  <a:pt x="79038" y="117863"/>
                  <a:pt x="79038" y="128316"/>
                </a:cubicBezTo>
                <a:lnTo>
                  <a:pt x="79038" y="184544"/>
                </a:lnTo>
                <a:cubicBezTo>
                  <a:pt x="79038" y="188509"/>
                  <a:pt x="82272" y="191753"/>
                  <a:pt x="86224" y="191753"/>
                </a:cubicBezTo>
                <a:cubicBezTo>
                  <a:pt x="90176" y="191753"/>
                  <a:pt x="93768" y="188509"/>
                  <a:pt x="93768" y="184544"/>
                </a:cubicBezTo>
                <a:lnTo>
                  <a:pt x="93768" y="132281"/>
                </a:lnTo>
                <a:cubicBezTo>
                  <a:pt x="93768" y="129757"/>
                  <a:pt x="95565" y="127955"/>
                  <a:pt x="97720" y="127955"/>
                </a:cubicBezTo>
                <a:cubicBezTo>
                  <a:pt x="100235" y="127955"/>
                  <a:pt x="102391" y="129757"/>
                  <a:pt x="102391" y="132281"/>
                </a:cubicBezTo>
                <a:lnTo>
                  <a:pt x="102391" y="183102"/>
                </a:lnTo>
                <a:lnTo>
                  <a:pt x="152688" y="183102"/>
                </a:lnTo>
                <a:lnTo>
                  <a:pt x="152688" y="132281"/>
                </a:lnTo>
                <a:cubicBezTo>
                  <a:pt x="152688" y="129757"/>
                  <a:pt x="154843" y="127955"/>
                  <a:pt x="156999" y="127955"/>
                </a:cubicBezTo>
                <a:cubicBezTo>
                  <a:pt x="159514" y="127955"/>
                  <a:pt x="161310" y="129757"/>
                  <a:pt x="161310" y="132281"/>
                </a:cubicBezTo>
                <a:lnTo>
                  <a:pt x="161310" y="184544"/>
                </a:lnTo>
                <a:cubicBezTo>
                  <a:pt x="161310" y="188509"/>
                  <a:pt x="164543" y="191753"/>
                  <a:pt x="168495" y="191753"/>
                </a:cubicBezTo>
                <a:cubicBezTo>
                  <a:pt x="172806" y="191753"/>
                  <a:pt x="176040" y="188509"/>
                  <a:pt x="176040" y="184544"/>
                </a:cubicBezTo>
                <a:lnTo>
                  <a:pt x="176040" y="128316"/>
                </a:lnTo>
                <a:cubicBezTo>
                  <a:pt x="176040" y="117863"/>
                  <a:pt x="167777" y="109213"/>
                  <a:pt x="156999" y="109213"/>
                </a:cubicBezTo>
                <a:lnTo>
                  <a:pt x="131491" y="109213"/>
                </a:lnTo>
                <a:cubicBezTo>
                  <a:pt x="130773" y="111015"/>
                  <a:pt x="129335" y="112096"/>
                  <a:pt x="127539" y="112096"/>
                </a:cubicBezTo>
                <a:cubicBezTo>
                  <a:pt x="125743" y="112096"/>
                  <a:pt x="123946" y="111015"/>
                  <a:pt x="123228" y="109213"/>
                </a:cubicBezTo>
                <a:lnTo>
                  <a:pt x="97720" y="109213"/>
                </a:lnTo>
                <a:close/>
                <a:moveTo>
                  <a:pt x="173796" y="55415"/>
                </a:moveTo>
                <a:cubicBezTo>
                  <a:pt x="199031" y="71250"/>
                  <a:pt x="213958" y="98603"/>
                  <a:pt x="213958" y="128834"/>
                </a:cubicBezTo>
                <a:cubicBezTo>
                  <a:pt x="213958" y="142150"/>
                  <a:pt x="211115" y="155106"/>
                  <a:pt x="205428" y="166623"/>
                </a:cubicBezTo>
                <a:cubicBezTo>
                  <a:pt x="204717" y="168423"/>
                  <a:pt x="202940" y="169502"/>
                  <a:pt x="201518" y="169502"/>
                </a:cubicBezTo>
                <a:cubicBezTo>
                  <a:pt x="200808" y="169502"/>
                  <a:pt x="200452" y="169142"/>
                  <a:pt x="199741" y="168783"/>
                </a:cubicBezTo>
                <a:cubicBezTo>
                  <a:pt x="197254" y="167703"/>
                  <a:pt x="196543" y="165184"/>
                  <a:pt x="197609" y="163024"/>
                </a:cubicBezTo>
                <a:cubicBezTo>
                  <a:pt x="202585" y="152227"/>
                  <a:pt x="205428" y="140711"/>
                  <a:pt x="205428" y="128834"/>
                </a:cubicBezTo>
                <a:cubicBezTo>
                  <a:pt x="205428" y="101482"/>
                  <a:pt x="191922" y="77009"/>
                  <a:pt x="169176" y="62613"/>
                </a:cubicBezTo>
                <a:cubicBezTo>
                  <a:pt x="167399" y="61533"/>
                  <a:pt x="166688" y="59014"/>
                  <a:pt x="168110" y="56854"/>
                </a:cubicBezTo>
                <a:cubicBezTo>
                  <a:pt x="169176" y="54695"/>
                  <a:pt x="171664" y="53975"/>
                  <a:pt x="173796" y="55415"/>
                </a:cubicBezTo>
                <a:close/>
                <a:moveTo>
                  <a:pt x="82468" y="55415"/>
                </a:moveTo>
                <a:cubicBezTo>
                  <a:pt x="84656" y="53975"/>
                  <a:pt x="87572" y="54695"/>
                  <a:pt x="88666" y="56854"/>
                </a:cubicBezTo>
                <a:cubicBezTo>
                  <a:pt x="90124" y="59014"/>
                  <a:pt x="89395" y="61533"/>
                  <a:pt x="87207" y="62613"/>
                </a:cubicBezTo>
                <a:cubicBezTo>
                  <a:pt x="63877" y="77009"/>
                  <a:pt x="50389" y="101482"/>
                  <a:pt x="50389" y="128834"/>
                </a:cubicBezTo>
                <a:cubicBezTo>
                  <a:pt x="50389" y="140711"/>
                  <a:pt x="52941" y="152227"/>
                  <a:pt x="58409" y="163024"/>
                </a:cubicBezTo>
                <a:cubicBezTo>
                  <a:pt x="59138" y="165184"/>
                  <a:pt x="58409" y="167703"/>
                  <a:pt x="56221" y="168783"/>
                </a:cubicBezTo>
                <a:cubicBezTo>
                  <a:pt x="55492" y="169142"/>
                  <a:pt x="55128" y="169502"/>
                  <a:pt x="54399" y="169502"/>
                </a:cubicBezTo>
                <a:cubicBezTo>
                  <a:pt x="52576" y="169502"/>
                  <a:pt x="51118" y="168423"/>
                  <a:pt x="50389" y="166623"/>
                </a:cubicBezTo>
                <a:cubicBezTo>
                  <a:pt x="44192" y="155106"/>
                  <a:pt x="41275" y="142150"/>
                  <a:pt x="41275" y="128834"/>
                </a:cubicBezTo>
                <a:cubicBezTo>
                  <a:pt x="41275" y="98603"/>
                  <a:pt x="56586" y="71250"/>
                  <a:pt x="82468" y="55415"/>
                </a:cubicBezTo>
                <a:close/>
                <a:moveTo>
                  <a:pt x="128406" y="50412"/>
                </a:moveTo>
                <a:cubicBezTo>
                  <a:pt x="119269" y="50412"/>
                  <a:pt x="111959" y="57356"/>
                  <a:pt x="111959" y="66493"/>
                </a:cubicBezTo>
                <a:cubicBezTo>
                  <a:pt x="111959" y="75264"/>
                  <a:pt x="119269" y="82573"/>
                  <a:pt x="128406" y="82573"/>
                </a:cubicBezTo>
                <a:cubicBezTo>
                  <a:pt x="137542" y="82573"/>
                  <a:pt x="144852" y="75264"/>
                  <a:pt x="144852" y="66493"/>
                </a:cubicBezTo>
                <a:cubicBezTo>
                  <a:pt x="144852" y="57356"/>
                  <a:pt x="137542" y="50412"/>
                  <a:pt x="128406" y="50412"/>
                </a:cubicBezTo>
                <a:close/>
                <a:moveTo>
                  <a:pt x="128406" y="41275"/>
                </a:moveTo>
                <a:cubicBezTo>
                  <a:pt x="142293" y="41275"/>
                  <a:pt x="153623" y="52605"/>
                  <a:pt x="153623" y="66493"/>
                </a:cubicBezTo>
                <a:cubicBezTo>
                  <a:pt x="153623" y="80380"/>
                  <a:pt x="142293" y="91710"/>
                  <a:pt x="128406" y="91710"/>
                </a:cubicBezTo>
                <a:cubicBezTo>
                  <a:pt x="114518" y="91710"/>
                  <a:pt x="103188" y="80380"/>
                  <a:pt x="103188" y="66493"/>
                </a:cubicBezTo>
                <a:cubicBezTo>
                  <a:pt x="103188" y="52605"/>
                  <a:pt x="114518" y="41275"/>
                  <a:pt x="128406" y="41275"/>
                </a:cubicBezTo>
                <a:close/>
                <a:moveTo>
                  <a:pt x="123228" y="20906"/>
                </a:moveTo>
                <a:cubicBezTo>
                  <a:pt x="67542" y="22708"/>
                  <a:pt x="22634" y="67402"/>
                  <a:pt x="20478" y="122909"/>
                </a:cubicBezTo>
                <a:lnTo>
                  <a:pt x="27664" y="122909"/>
                </a:lnTo>
                <a:cubicBezTo>
                  <a:pt x="29819" y="122909"/>
                  <a:pt x="31975" y="125072"/>
                  <a:pt x="31975" y="127595"/>
                </a:cubicBezTo>
                <a:cubicBezTo>
                  <a:pt x="31975" y="129757"/>
                  <a:pt x="29819" y="131920"/>
                  <a:pt x="27664" y="131920"/>
                </a:cubicBezTo>
                <a:lnTo>
                  <a:pt x="20478" y="131920"/>
                </a:lnTo>
                <a:cubicBezTo>
                  <a:pt x="22275" y="177335"/>
                  <a:pt x="52453" y="215181"/>
                  <a:pt x="93768" y="228878"/>
                </a:cubicBezTo>
                <a:lnTo>
                  <a:pt x="93768" y="198961"/>
                </a:lnTo>
                <a:cubicBezTo>
                  <a:pt x="91253" y="200043"/>
                  <a:pt x="88739" y="200403"/>
                  <a:pt x="86224" y="200403"/>
                </a:cubicBezTo>
                <a:cubicBezTo>
                  <a:pt x="77242" y="200403"/>
                  <a:pt x="70057" y="193194"/>
                  <a:pt x="70057" y="184544"/>
                </a:cubicBezTo>
                <a:lnTo>
                  <a:pt x="70057" y="128316"/>
                </a:lnTo>
                <a:cubicBezTo>
                  <a:pt x="70057" y="112817"/>
                  <a:pt x="82631" y="100202"/>
                  <a:pt x="97720" y="100202"/>
                </a:cubicBezTo>
                <a:lnTo>
                  <a:pt x="156999" y="100202"/>
                </a:lnTo>
                <a:cubicBezTo>
                  <a:pt x="172088" y="100202"/>
                  <a:pt x="184662" y="112817"/>
                  <a:pt x="184662" y="128316"/>
                </a:cubicBezTo>
                <a:lnTo>
                  <a:pt x="184662" y="184544"/>
                </a:lnTo>
                <a:cubicBezTo>
                  <a:pt x="184662" y="193194"/>
                  <a:pt x="177477" y="200403"/>
                  <a:pt x="168495" y="200403"/>
                </a:cubicBezTo>
                <a:cubicBezTo>
                  <a:pt x="166340" y="200403"/>
                  <a:pt x="163466" y="200043"/>
                  <a:pt x="161310" y="198961"/>
                </a:cubicBezTo>
                <a:lnTo>
                  <a:pt x="161310" y="228517"/>
                </a:lnTo>
                <a:cubicBezTo>
                  <a:pt x="201907" y="214460"/>
                  <a:pt x="231367" y="176614"/>
                  <a:pt x="233163" y="131920"/>
                </a:cubicBezTo>
                <a:lnTo>
                  <a:pt x="225978" y="131920"/>
                </a:lnTo>
                <a:cubicBezTo>
                  <a:pt x="223463" y="131920"/>
                  <a:pt x="221666" y="129757"/>
                  <a:pt x="221666" y="127595"/>
                </a:cubicBezTo>
                <a:cubicBezTo>
                  <a:pt x="221666" y="125072"/>
                  <a:pt x="223463" y="122909"/>
                  <a:pt x="225978" y="122909"/>
                </a:cubicBezTo>
                <a:lnTo>
                  <a:pt x="233163" y="122909"/>
                </a:lnTo>
                <a:cubicBezTo>
                  <a:pt x="230648" y="68123"/>
                  <a:pt x="186818" y="23429"/>
                  <a:pt x="131850" y="20906"/>
                </a:cubicBezTo>
                <a:lnTo>
                  <a:pt x="131850" y="28114"/>
                </a:lnTo>
                <a:cubicBezTo>
                  <a:pt x="131850" y="30277"/>
                  <a:pt x="130054" y="32079"/>
                  <a:pt x="127539" y="32079"/>
                </a:cubicBezTo>
                <a:cubicBezTo>
                  <a:pt x="125024" y="32079"/>
                  <a:pt x="123228" y="30277"/>
                  <a:pt x="123228" y="28114"/>
                </a:cubicBezTo>
                <a:lnTo>
                  <a:pt x="123228" y="20906"/>
                </a:lnTo>
                <a:close/>
                <a:moveTo>
                  <a:pt x="127539" y="0"/>
                </a:moveTo>
                <a:cubicBezTo>
                  <a:pt x="130054" y="0"/>
                  <a:pt x="131850" y="2163"/>
                  <a:pt x="131850" y="4686"/>
                </a:cubicBezTo>
                <a:lnTo>
                  <a:pt x="131850" y="12255"/>
                </a:lnTo>
                <a:cubicBezTo>
                  <a:pt x="191847" y="14778"/>
                  <a:pt x="239630" y="63077"/>
                  <a:pt x="241785" y="122909"/>
                </a:cubicBezTo>
                <a:lnTo>
                  <a:pt x="249330" y="122909"/>
                </a:lnTo>
                <a:cubicBezTo>
                  <a:pt x="251845" y="122909"/>
                  <a:pt x="253641" y="125072"/>
                  <a:pt x="253641" y="127595"/>
                </a:cubicBezTo>
                <a:cubicBezTo>
                  <a:pt x="253641" y="129757"/>
                  <a:pt x="251845" y="131920"/>
                  <a:pt x="249330" y="131920"/>
                </a:cubicBezTo>
                <a:lnTo>
                  <a:pt x="241785" y="131920"/>
                </a:lnTo>
                <a:cubicBezTo>
                  <a:pt x="239989" y="181300"/>
                  <a:pt x="206577" y="223111"/>
                  <a:pt x="161310" y="237528"/>
                </a:cubicBezTo>
                <a:lnTo>
                  <a:pt x="161310" y="271049"/>
                </a:lnTo>
                <a:cubicBezTo>
                  <a:pt x="161310" y="281501"/>
                  <a:pt x="153047" y="290152"/>
                  <a:pt x="142269" y="290152"/>
                </a:cubicBezTo>
                <a:cubicBezTo>
                  <a:pt x="136521" y="290152"/>
                  <a:pt x="130773" y="287268"/>
                  <a:pt x="127539" y="282943"/>
                </a:cubicBezTo>
                <a:cubicBezTo>
                  <a:pt x="123946" y="287268"/>
                  <a:pt x="118558" y="290152"/>
                  <a:pt x="112809" y="290152"/>
                </a:cubicBezTo>
                <a:cubicBezTo>
                  <a:pt x="102031" y="290152"/>
                  <a:pt x="93768" y="281501"/>
                  <a:pt x="93768" y="271049"/>
                </a:cubicBezTo>
                <a:lnTo>
                  <a:pt x="93768" y="237888"/>
                </a:lnTo>
                <a:cubicBezTo>
                  <a:pt x="47423" y="224192"/>
                  <a:pt x="13652" y="182021"/>
                  <a:pt x="11497" y="131920"/>
                </a:cubicBezTo>
                <a:lnTo>
                  <a:pt x="3952" y="131920"/>
                </a:lnTo>
                <a:cubicBezTo>
                  <a:pt x="1797" y="131920"/>
                  <a:pt x="0" y="129757"/>
                  <a:pt x="0" y="127595"/>
                </a:cubicBezTo>
                <a:cubicBezTo>
                  <a:pt x="0" y="125072"/>
                  <a:pt x="1797" y="122909"/>
                  <a:pt x="3952" y="122909"/>
                </a:cubicBezTo>
                <a:lnTo>
                  <a:pt x="11497" y="122909"/>
                </a:lnTo>
                <a:cubicBezTo>
                  <a:pt x="14012" y="62716"/>
                  <a:pt x="62872" y="13697"/>
                  <a:pt x="123228" y="12255"/>
                </a:cubicBezTo>
                <a:lnTo>
                  <a:pt x="123228" y="4686"/>
                </a:lnTo>
                <a:cubicBezTo>
                  <a:pt x="123228" y="2163"/>
                  <a:pt x="125024" y="0"/>
                  <a:pt x="127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1025">
            <a:extLst>
              <a:ext uri="{FF2B5EF4-FFF2-40B4-BE49-F238E27FC236}">
                <a16:creationId xmlns:a16="http://schemas.microsoft.com/office/drawing/2014/main" id="{BA94407A-1B52-754F-A1D5-CECE0982C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71692" y="3753954"/>
            <a:ext cx="1186780" cy="1186780"/>
          </a:xfrm>
          <a:custGeom>
            <a:avLst/>
            <a:gdLst>
              <a:gd name="T0" fmla="*/ 126011 w 288771"/>
              <a:gd name="T1" fmla="*/ 222846 h 290202"/>
              <a:gd name="T2" fmla="*/ 164089 w 288771"/>
              <a:gd name="T3" fmla="*/ 222846 h 290202"/>
              <a:gd name="T4" fmla="*/ 145050 w 288771"/>
              <a:gd name="T5" fmla="*/ 195725 h 290202"/>
              <a:gd name="T6" fmla="*/ 145050 w 288771"/>
              <a:gd name="T7" fmla="*/ 249964 h 290202"/>
              <a:gd name="T8" fmla="*/ 145050 w 288771"/>
              <a:gd name="T9" fmla="*/ 195725 h 290202"/>
              <a:gd name="T10" fmla="*/ 211521 w 288771"/>
              <a:gd name="T11" fmla="*/ 165123 h 290202"/>
              <a:gd name="T12" fmla="*/ 206766 w 288771"/>
              <a:gd name="T13" fmla="*/ 199596 h 290202"/>
              <a:gd name="T14" fmla="*/ 226143 w 288771"/>
              <a:gd name="T15" fmla="*/ 167255 h 290202"/>
              <a:gd name="T16" fmla="*/ 209326 w 288771"/>
              <a:gd name="T17" fmla="*/ 156949 h 290202"/>
              <a:gd name="T18" fmla="*/ 243694 w 288771"/>
              <a:gd name="T19" fmla="*/ 176140 h 290202"/>
              <a:gd name="T20" fmla="*/ 223949 w 288771"/>
              <a:gd name="T21" fmla="*/ 209901 h 290202"/>
              <a:gd name="T22" fmla="*/ 202380 w 288771"/>
              <a:gd name="T23" fmla="*/ 207060 h 290202"/>
              <a:gd name="T24" fmla="*/ 192141 w 288771"/>
              <a:gd name="T25" fmla="*/ 169743 h 290202"/>
              <a:gd name="T26" fmla="*/ 216637 w 288771"/>
              <a:gd name="T27" fmla="*/ 83661 h 290202"/>
              <a:gd name="T28" fmla="*/ 199820 w 288771"/>
              <a:gd name="T29" fmla="*/ 112092 h 290202"/>
              <a:gd name="T30" fmla="*/ 226143 w 288771"/>
              <a:gd name="T31" fmla="*/ 118845 h 290202"/>
              <a:gd name="T32" fmla="*/ 216637 w 288771"/>
              <a:gd name="T33" fmla="*/ 83661 h 290202"/>
              <a:gd name="T34" fmla="*/ 57720 w 288771"/>
              <a:gd name="T35" fmla="*/ 93084 h 290202"/>
              <a:gd name="T36" fmla="*/ 64548 w 288771"/>
              <a:gd name="T37" fmla="*/ 118791 h 290202"/>
              <a:gd name="T38" fmla="*/ 90434 w 288771"/>
              <a:gd name="T39" fmla="*/ 112008 h 290202"/>
              <a:gd name="T40" fmla="*/ 74258 w 288771"/>
              <a:gd name="T41" fmla="*/ 83443 h 290202"/>
              <a:gd name="T42" fmla="*/ 241134 w 288771"/>
              <a:gd name="T43" fmla="*/ 88992 h 290202"/>
              <a:gd name="T44" fmla="*/ 230897 w 288771"/>
              <a:gd name="T45" fmla="*/ 126307 h 290202"/>
              <a:gd name="T46" fmla="*/ 209326 w 288771"/>
              <a:gd name="T47" fmla="*/ 129151 h 290202"/>
              <a:gd name="T48" fmla="*/ 189218 w 288771"/>
              <a:gd name="T49" fmla="*/ 95390 h 290202"/>
              <a:gd name="T50" fmla="*/ 223949 w 288771"/>
              <a:gd name="T51" fmla="*/ 75843 h 290202"/>
              <a:gd name="T52" fmla="*/ 87919 w 288771"/>
              <a:gd name="T53" fmla="*/ 78445 h 290202"/>
              <a:gd name="T54" fmla="*/ 81446 w 288771"/>
              <a:gd name="T55" fmla="*/ 129146 h 290202"/>
              <a:gd name="T56" fmla="*/ 60594 w 288771"/>
              <a:gd name="T57" fmla="*/ 126289 h 290202"/>
              <a:gd name="T58" fmla="*/ 67022 w 288771"/>
              <a:gd name="T59" fmla="*/ 75722 h 290202"/>
              <a:gd name="T60" fmla="*/ 126011 w 288771"/>
              <a:gd name="T61" fmla="*/ 62018 h 290202"/>
              <a:gd name="T62" fmla="*/ 164089 w 288771"/>
              <a:gd name="T63" fmla="*/ 62018 h 290202"/>
              <a:gd name="T64" fmla="*/ 145050 w 288771"/>
              <a:gd name="T65" fmla="*/ 35073 h 290202"/>
              <a:gd name="T66" fmla="*/ 145050 w 288771"/>
              <a:gd name="T67" fmla="*/ 89314 h 290202"/>
              <a:gd name="T68" fmla="*/ 145050 w 288771"/>
              <a:gd name="T69" fmla="*/ 35073 h 290202"/>
              <a:gd name="T70" fmla="*/ 16584 w 288771"/>
              <a:gd name="T71" fmla="*/ 97958 h 290202"/>
              <a:gd name="T72" fmla="*/ 15502 w 288771"/>
              <a:gd name="T73" fmla="*/ 153613 h 290202"/>
              <a:gd name="T74" fmla="*/ 66982 w 288771"/>
              <a:gd name="T75" fmla="*/ 151486 h 290202"/>
              <a:gd name="T76" fmla="*/ 101898 w 288771"/>
              <a:gd name="T77" fmla="*/ 167438 h 290202"/>
              <a:gd name="T78" fmla="*/ 75978 w 288771"/>
              <a:gd name="T79" fmla="*/ 232664 h 290202"/>
              <a:gd name="T80" fmla="*/ 81741 w 288771"/>
              <a:gd name="T81" fmla="*/ 261022 h 290202"/>
              <a:gd name="T82" fmla="*/ 273251 w 288771"/>
              <a:gd name="T83" fmla="*/ 186226 h 290202"/>
              <a:gd name="T84" fmla="*/ 168856 w 288771"/>
              <a:gd name="T85" fmla="*/ 10754 h 290202"/>
              <a:gd name="T86" fmla="*/ 269652 w 288771"/>
              <a:gd name="T87" fmla="*/ 70307 h 290202"/>
              <a:gd name="T88" fmla="*/ 144377 w 288771"/>
              <a:gd name="T89" fmla="*/ 285128 h 290202"/>
              <a:gd name="T90" fmla="*/ 77419 w 288771"/>
              <a:gd name="T91" fmla="*/ 268821 h 290202"/>
              <a:gd name="T92" fmla="*/ 69141 w 288771"/>
              <a:gd name="T93" fmla="*/ 227346 h 290202"/>
              <a:gd name="T94" fmla="*/ 94338 w 288771"/>
              <a:gd name="T95" fmla="*/ 171691 h 290202"/>
              <a:gd name="T96" fmla="*/ 32421 w 288771"/>
              <a:gd name="T97" fmla="*/ 166020 h 290202"/>
              <a:gd name="T98" fmla="*/ 24 w 288771"/>
              <a:gd name="T99" fmla="*/ 138724 h 290202"/>
              <a:gd name="T100" fmla="*/ 170297 w 288771"/>
              <a:gd name="T101" fmla="*/ 2247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Pyramid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7BCDD6"/>
      </a:accent1>
      <a:accent2>
        <a:srgbClr val="47A19F"/>
      </a:accent2>
      <a:accent3>
        <a:srgbClr val="297B7A"/>
      </a:accent3>
      <a:accent4>
        <a:srgbClr val="135C62"/>
      </a:accent4>
      <a:accent5>
        <a:srgbClr val="074E63"/>
      </a:accent5>
      <a:accent6>
        <a:srgbClr val="484848"/>
      </a:accent6>
      <a:hlink>
        <a:srgbClr val="BD3580"/>
      </a:hlink>
      <a:folHlink>
        <a:srgbClr val="E1D5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86102</TotalTime>
  <Words>955</Words>
  <Application>Microsoft Macintosh PowerPoint</Application>
  <PresentationFormat>Custom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Montserrat</vt:lpstr>
      <vt:lpstr>Montserrat Light</vt:lpstr>
      <vt:lpstr>Montserrat Medium</vt:lpstr>
      <vt:lpstr>Open Sans Light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Johanna Jovel Hernández</cp:lastModifiedBy>
  <cp:revision>15199</cp:revision>
  <dcterms:created xsi:type="dcterms:W3CDTF">2014-11-12T21:47:38Z</dcterms:created>
  <dcterms:modified xsi:type="dcterms:W3CDTF">2020-01-07T20:40:43Z</dcterms:modified>
  <cp:category/>
</cp:coreProperties>
</file>