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2"/>
  </p:notesMasterIdLst>
  <p:sldIdLst>
    <p:sldId id="3315" r:id="rId2"/>
    <p:sldId id="3310" r:id="rId3"/>
    <p:sldId id="3311" r:id="rId4"/>
    <p:sldId id="3312" r:id="rId5"/>
    <p:sldId id="3309" r:id="rId6"/>
    <p:sldId id="3313" r:id="rId7"/>
    <p:sldId id="3316" r:id="rId8"/>
    <p:sldId id="3307" r:id="rId9"/>
    <p:sldId id="3308" r:id="rId10"/>
    <p:sldId id="3314"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5439" autoAdjust="0"/>
  </p:normalViewPr>
  <p:slideViewPr>
    <p:cSldViewPr snapToGrid="0" snapToObjects="1">
      <p:cViewPr varScale="1">
        <p:scale>
          <a:sx n="61" d="100"/>
          <a:sy n="61" d="100"/>
        </p:scale>
        <p:origin x="304"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Sans ExtraLight"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Sans ExtraLight" pitchFamily="2" charset="77"/>
              </a:defRPr>
            </a:lvl1pPr>
          </a:lstStyle>
          <a:p>
            <a:fld id="{EFC10EE1-B198-C942-8235-326C972CBB30}" type="datetimeFigureOut">
              <a:rPr lang="en-US" smtClean="0"/>
              <a:pPr/>
              <a:t>12/4/19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Sans ExtraLight"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Sans ExtraLight"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Sans ExtraLight" pitchFamily="2" charset="77"/>
        <a:ea typeface="+mn-ea"/>
        <a:cs typeface="+mn-cs"/>
      </a:defRPr>
    </a:lvl1pPr>
    <a:lvl2pPr marL="914217" algn="l" defTabSz="914217" rtl="0" eaLnBrk="1" latinLnBrk="0" hangingPunct="1">
      <a:defRPr sz="2400" b="0" i="0" kern="1200">
        <a:solidFill>
          <a:schemeClr val="tx1"/>
        </a:solidFill>
        <a:latin typeface="Nunito Sans ExtraLight" pitchFamily="2" charset="77"/>
        <a:ea typeface="+mn-ea"/>
        <a:cs typeface="+mn-cs"/>
      </a:defRPr>
    </a:lvl2pPr>
    <a:lvl3pPr marL="1828434" algn="l" defTabSz="914217" rtl="0" eaLnBrk="1" latinLnBrk="0" hangingPunct="1">
      <a:defRPr sz="2400" b="0" i="0" kern="1200">
        <a:solidFill>
          <a:schemeClr val="tx1"/>
        </a:solidFill>
        <a:latin typeface="Nunito Sans ExtraLight" pitchFamily="2" charset="77"/>
        <a:ea typeface="+mn-ea"/>
        <a:cs typeface="+mn-cs"/>
      </a:defRPr>
    </a:lvl3pPr>
    <a:lvl4pPr marL="2742651" algn="l" defTabSz="914217" rtl="0" eaLnBrk="1" latinLnBrk="0" hangingPunct="1">
      <a:defRPr sz="2400" b="0" i="0" kern="1200">
        <a:solidFill>
          <a:schemeClr val="tx1"/>
        </a:solidFill>
        <a:latin typeface="Nunito Sans ExtraLight" pitchFamily="2" charset="77"/>
        <a:ea typeface="+mn-ea"/>
        <a:cs typeface="+mn-cs"/>
      </a:defRPr>
    </a:lvl4pPr>
    <a:lvl5pPr marL="3656868" algn="l" defTabSz="914217" rtl="0" eaLnBrk="1" latinLnBrk="0" hangingPunct="1">
      <a:defRPr sz="2400" b="0" i="0" kern="1200">
        <a:solidFill>
          <a:schemeClr val="tx1"/>
        </a:solidFill>
        <a:latin typeface="Nunito Sans ExtraLight"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ravel Packages">
    <p:spTree>
      <p:nvGrpSpPr>
        <p:cNvPr id="1" name=""/>
        <p:cNvGrpSpPr/>
        <p:nvPr/>
      </p:nvGrpSpPr>
      <p:grpSpPr>
        <a:xfrm>
          <a:off x="0" y="0"/>
          <a:ext cx="0" cy="0"/>
          <a:chOff x="0" y="0"/>
          <a:chExt cx="0" cy="0"/>
        </a:xfrm>
      </p:grpSpPr>
      <p:sp useBgFill="1">
        <p:nvSpPr>
          <p:cNvPr id="8" name="Picture Placeholder 7"/>
          <p:cNvSpPr>
            <a:spLocks noGrp="1"/>
          </p:cNvSpPr>
          <p:nvPr>
            <p:ph type="pic" sz="quarter" idx="10"/>
          </p:nvPr>
        </p:nvSpPr>
        <p:spPr>
          <a:xfrm>
            <a:off x="1520825" y="2926080"/>
            <a:ext cx="6599047" cy="100279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3" name="Picture Placeholder 7">
            <a:extLst>
              <a:ext uri="{FF2B5EF4-FFF2-40B4-BE49-F238E27FC236}">
                <a16:creationId xmlns:a16="http://schemas.microsoft.com/office/drawing/2014/main" id="{193D91F9-4289-6C47-A889-CCA385864CAB}"/>
              </a:ext>
            </a:extLst>
          </p:cNvPr>
          <p:cNvSpPr>
            <a:spLocks noGrp="1"/>
          </p:cNvSpPr>
          <p:nvPr>
            <p:ph type="pic" sz="quarter" idx="11"/>
          </p:nvPr>
        </p:nvSpPr>
        <p:spPr>
          <a:xfrm>
            <a:off x="8889301" y="2926080"/>
            <a:ext cx="6599047" cy="100279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4" name="Picture Placeholder 7">
            <a:extLst>
              <a:ext uri="{FF2B5EF4-FFF2-40B4-BE49-F238E27FC236}">
                <a16:creationId xmlns:a16="http://schemas.microsoft.com/office/drawing/2014/main" id="{0C54385C-6A37-504F-B860-9F8DDC7CA7A2}"/>
              </a:ext>
            </a:extLst>
          </p:cNvPr>
          <p:cNvSpPr>
            <a:spLocks noGrp="1"/>
          </p:cNvSpPr>
          <p:nvPr>
            <p:ph type="pic" sz="quarter" idx="12"/>
          </p:nvPr>
        </p:nvSpPr>
        <p:spPr>
          <a:xfrm>
            <a:off x="16257778" y="2926080"/>
            <a:ext cx="6599047" cy="100279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153780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D9195579-4F64-3B4C-AA38-6C389B9E3768}"/>
              </a:ext>
            </a:extLst>
          </p:cNvPr>
          <p:cNvSpPr>
            <a:spLocks noGrp="1"/>
          </p:cNvSpPr>
          <p:nvPr>
            <p:ph type="pic" sz="quarter" idx="10"/>
          </p:nvPr>
        </p:nvSpPr>
        <p:spPr>
          <a:xfrm>
            <a:off x="12188825" y="0"/>
            <a:ext cx="12188825" cy="1371600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427719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356F6471-0E85-2742-BE04-5CFC1CD292DD}"/>
              </a:ext>
            </a:extLst>
          </p:cNvPr>
          <p:cNvSpPr>
            <a:spLocks noGrp="1"/>
          </p:cNvSpPr>
          <p:nvPr>
            <p:ph type="pic" sz="quarter" idx="10"/>
          </p:nvPr>
        </p:nvSpPr>
        <p:spPr>
          <a:xfrm>
            <a:off x="1" y="0"/>
            <a:ext cx="24377649" cy="476250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399974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Services1">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356F6471-0E85-2742-BE04-5CFC1CD292DD}"/>
              </a:ext>
            </a:extLst>
          </p:cNvPr>
          <p:cNvSpPr>
            <a:spLocks noGrp="1"/>
          </p:cNvSpPr>
          <p:nvPr>
            <p:ph type="pic" sz="quarter" idx="10"/>
          </p:nvPr>
        </p:nvSpPr>
        <p:spPr>
          <a:xfrm>
            <a:off x="4035972" y="0"/>
            <a:ext cx="10562897" cy="1371600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408518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tinations">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568E1A06-4995-184D-AFCB-9EB32BB5A8C8}"/>
              </a:ext>
            </a:extLst>
          </p:cNvPr>
          <p:cNvSpPr>
            <a:spLocks noGrp="1"/>
          </p:cNvSpPr>
          <p:nvPr>
            <p:ph type="pic" sz="quarter" idx="10"/>
          </p:nvPr>
        </p:nvSpPr>
        <p:spPr>
          <a:xfrm>
            <a:off x="1520825" y="2926080"/>
            <a:ext cx="5120640" cy="77927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4" name="Picture Placeholder 7">
            <a:extLst>
              <a:ext uri="{FF2B5EF4-FFF2-40B4-BE49-F238E27FC236}">
                <a16:creationId xmlns:a16="http://schemas.microsoft.com/office/drawing/2014/main" id="{46260552-A241-C146-B13A-900CF57A4EBA}"/>
              </a:ext>
            </a:extLst>
          </p:cNvPr>
          <p:cNvSpPr>
            <a:spLocks noGrp="1"/>
          </p:cNvSpPr>
          <p:nvPr>
            <p:ph type="pic" sz="quarter" idx="11"/>
          </p:nvPr>
        </p:nvSpPr>
        <p:spPr>
          <a:xfrm>
            <a:off x="6929754" y="2926080"/>
            <a:ext cx="5120640" cy="77927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5" name="Picture Placeholder 7">
            <a:extLst>
              <a:ext uri="{FF2B5EF4-FFF2-40B4-BE49-F238E27FC236}">
                <a16:creationId xmlns:a16="http://schemas.microsoft.com/office/drawing/2014/main" id="{DA7E9332-48FD-124F-845B-FB9C5A3B7058}"/>
              </a:ext>
            </a:extLst>
          </p:cNvPr>
          <p:cNvSpPr>
            <a:spLocks noGrp="1"/>
          </p:cNvSpPr>
          <p:nvPr>
            <p:ph type="pic" sz="quarter" idx="12"/>
          </p:nvPr>
        </p:nvSpPr>
        <p:spPr>
          <a:xfrm>
            <a:off x="12344717" y="2926080"/>
            <a:ext cx="5120640" cy="77927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6" name="Picture Placeholder 7">
            <a:extLst>
              <a:ext uri="{FF2B5EF4-FFF2-40B4-BE49-F238E27FC236}">
                <a16:creationId xmlns:a16="http://schemas.microsoft.com/office/drawing/2014/main" id="{883C0043-2E8A-2E4B-BFDD-B3697FB0C2F9}"/>
              </a:ext>
            </a:extLst>
          </p:cNvPr>
          <p:cNvSpPr>
            <a:spLocks noGrp="1"/>
          </p:cNvSpPr>
          <p:nvPr>
            <p:ph type="pic" sz="quarter" idx="13"/>
          </p:nvPr>
        </p:nvSpPr>
        <p:spPr>
          <a:xfrm>
            <a:off x="17736185" y="2926080"/>
            <a:ext cx="5120640" cy="779272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29739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6B7AC509-684A-DF42-A9B5-12FF1C0A1DC0}"/>
              </a:ext>
            </a:extLst>
          </p:cNvPr>
          <p:cNvSpPr>
            <a:spLocks noGrp="1"/>
          </p:cNvSpPr>
          <p:nvPr>
            <p:ph type="pic" sz="quarter" idx="10"/>
          </p:nvPr>
        </p:nvSpPr>
        <p:spPr>
          <a:xfrm>
            <a:off x="-1" y="0"/>
            <a:ext cx="24377651" cy="13716000"/>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92878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useBgFill="1">
        <p:nvSpPr>
          <p:cNvPr id="18" name="Picture Placeholder 17"/>
          <p:cNvSpPr>
            <a:spLocks noGrp="1"/>
          </p:cNvSpPr>
          <p:nvPr>
            <p:ph type="pic" sz="quarter" idx="13"/>
          </p:nvPr>
        </p:nvSpPr>
        <p:spPr>
          <a:xfrm>
            <a:off x="7969889" y="2857502"/>
            <a:ext cx="4037548" cy="3524250"/>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 useBgFill="1">
        <p:nvSpPr>
          <p:cNvPr id="19" name="Picture Placeholder 18"/>
          <p:cNvSpPr>
            <a:spLocks noGrp="1"/>
          </p:cNvSpPr>
          <p:nvPr>
            <p:ph type="pic" sz="quarter" idx="14"/>
          </p:nvPr>
        </p:nvSpPr>
        <p:spPr>
          <a:xfrm>
            <a:off x="12388338" y="2857502"/>
            <a:ext cx="4037548" cy="3524250"/>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 useBgFill="1">
        <p:nvSpPr>
          <p:cNvPr id="20" name="Picture Placeholder 19"/>
          <p:cNvSpPr>
            <a:spLocks noGrp="1"/>
          </p:cNvSpPr>
          <p:nvPr>
            <p:ph type="pic" sz="quarter" idx="15"/>
          </p:nvPr>
        </p:nvSpPr>
        <p:spPr>
          <a:xfrm>
            <a:off x="12388338" y="6729224"/>
            <a:ext cx="4037548" cy="3524250"/>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 useBgFill="1">
        <p:nvSpPr>
          <p:cNvPr id="17" name="Picture Placeholder 16"/>
          <p:cNvSpPr>
            <a:spLocks noGrp="1"/>
          </p:cNvSpPr>
          <p:nvPr>
            <p:ph type="pic" sz="quarter" idx="16"/>
          </p:nvPr>
        </p:nvSpPr>
        <p:spPr>
          <a:xfrm>
            <a:off x="7969889" y="6729224"/>
            <a:ext cx="4037548" cy="3524250"/>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3153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useBgFill="1">
        <p:nvSpPr>
          <p:cNvPr id="3" name="Picture Placeholder 17">
            <a:extLst>
              <a:ext uri="{FF2B5EF4-FFF2-40B4-BE49-F238E27FC236}">
                <a16:creationId xmlns:a16="http://schemas.microsoft.com/office/drawing/2014/main" id="{B1BA39DF-E2D8-464B-AD37-7D50CC714183}"/>
              </a:ext>
            </a:extLst>
          </p:cNvPr>
          <p:cNvSpPr>
            <a:spLocks noGrp="1"/>
          </p:cNvSpPr>
          <p:nvPr>
            <p:ph type="pic" sz="quarter" idx="13"/>
          </p:nvPr>
        </p:nvSpPr>
        <p:spPr>
          <a:xfrm>
            <a:off x="1520824" y="3259837"/>
            <a:ext cx="8171815" cy="5777415"/>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 useBgFill="1">
        <p:nvSpPr>
          <p:cNvPr id="4" name="Picture Placeholder 17">
            <a:extLst>
              <a:ext uri="{FF2B5EF4-FFF2-40B4-BE49-F238E27FC236}">
                <a16:creationId xmlns:a16="http://schemas.microsoft.com/office/drawing/2014/main" id="{96C1FB13-42D8-4D41-82C7-EAA6304861BC}"/>
              </a:ext>
            </a:extLst>
          </p:cNvPr>
          <p:cNvSpPr>
            <a:spLocks noGrp="1"/>
          </p:cNvSpPr>
          <p:nvPr>
            <p:ph type="pic" sz="quarter" idx="14"/>
          </p:nvPr>
        </p:nvSpPr>
        <p:spPr>
          <a:xfrm>
            <a:off x="14685010" y="7176585"/>
            <a:ext cx="8171815" cy="5777415"/>
          </a:xfrm>
          <a:custGeom>
            <a:avLst/>
            <a:gdLst>
              <a:gd name="connsiteX0" fmla="*/ 0 w 2019300"/>
              <a:gd name="connsiteY0" fmla="*/ 0 h 1762125"/>
              <a:gd name="connsiteX1" fmla="*/ 2019300 w 2019300"/>
              <a:gd name="connsiteY1" fmla="*/ 0 h 1762125"/>
              <a:gd name="connsiteX2" fmla="*/ 2019300 w 2019300"/>
              <a:gd name="connsiteY2" fmla="*/ 1762125 h 1762125"/>
              <a:gd name="connsiteX3" fmla="*/ 0 w 201930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2019300" h="1762125">
                <a:moveTo>
                  <a:pt x="0" y="0"/>
                </a:moveTo>
                <a:lnTo>
                  <a:pt x="2019300" y="0"/>
                </a:lnTo>
                <a:lnTo>
                  <a:pt x="2019300" y="1762125"/>
                </a:lnTo>
                <a:lnTo>
                  <a:pt x="0" y="1762125"/>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40594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a:spLocks/>
          </p:cNvSpPr>
          <p:nvPr userDrawn="1"/>
        </p:nvSpPr>
        <p:spPr>
          <a:xfrm>
            <a:off x="1520825" y="12405360"/>
            <a:ext cx="543739" cy="548640"/>
          </a:xfrm>
          <a:prstGeom prst="rect">
            <a:avLst/>
          </a:prstGeom>
          <a:solidFill>
            <a:schemeClr val="accent5"/>
          </a:solidFill>
        </p:spPr>
        <p:txBody>
          <a:bodyPr wrap="none" rtlCol="0" anchor="ctr">
            <a:spAutoFit/>
          </a:bodyPr>
          <a:lstStyle/>
          <a:p>
            <a:pPr algn="ctr"/>
            <a:fld id="{C2130A1F-96FE-9345-9E91-FD9BE4197128}" type="slidenum">
              <a:rPr lang="en-US" sz="2400" b="1" i="0" spc="0" smtClean="0">
                <a:solidFill>
                  <a:schemeClr val="tx1"/>
                </a:solidFill>
                <a:latin typeface="Nunito Sans" pitchFamily="2" charset="77"/>
                <a:cs typeface="Poppins Medium" pitchFamily="2" charset="77"/>
              </a:rPr>
              <a:pPr algn="ctr"/>
              <a:t>‹#›</a:t>
            </a:fld>
            <a:endParaRPr lang="en-US" sz="2800" b="1" i="0" spc="0" dirty="0">
              <a:solidFill>
                <a:schemeClr val="tx1"/>
              </a:solidFill>
              <a:latin typeface="Nunito Sans"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Noto Serif" panose="02020600060500020200" pitchFamily="18" charset="0"/>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Nunito Sans ExtraLight" pitchFamily="2" charset="77"/>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Nunito Sans ExtraLight" pitchFamily="2" charset="77"/>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Nunito Sans ExtraLight" pitchFamily="2" charset="77"/>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Nunito Sans ExtraLight" pitchFamily="2" charset="77"/>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Nunito Sans ExtraLight" pitchFamily="2" charset="77"/>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5BA88A-5B0D-7144-8BCB-627E3745EB8B}"/>
              </a:ext>
            </a:extLst>
          </p:cNvPr>
          <p:cNvSpPr>
            <a:spLocks noGrp="1"/>
          </p:cNvSpPr>
          <p:nvPr>
            <p:ph type="pic" sz="quarter" idx="10"/>
          </p:nvPr>
        </p:nvSpPr>
        <p:spPr/>
      </p:sp>
      <p:sp>
        <p:nvSpPr>
          <p:cNvPr id="9" name="Rectangle 8">
            <a:extLst>
              <a:ext uri="{FF2B5EF4-FFF2-40B4-BE49-F238E27FC236}">
                <a16:creationId xmlns:a16="http://schemas.microsoft.com/office/drawing/2014/main" id="{4239A9B0-0726-CB4B-B905-159040BDFA48}"/>
              </a:ext>
            </a:extLst>
          </p:cNvPr>
          <p:cNvSpPr/>
          <p:nvPr/>
        </p:nvSpPr>
        <p:spPr>
          <a:xfrm>
            <a:off x="0" y="0"/>
            <a:ext cx="24377650" cy="13716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0" name="TextBox 9">
            <a:extLst>
              <a:ext uri="{FF2B5EF4-FFF2-40B4-BE49-F238E27FC236}">
                <a16:creationId xmlns:a16="http://schemas.microsoft.com/office/drawing/2014/main" id="{5B640A01-53A0-F542-A6CD-78826D134133}"/>
              </a:ext>
            </a:extLst>
          </p:cNvPr>
          <p:cNvSpPr txBox="1"/>
          <p:nvPr/>
        </p:nvSpPr>
        <p:spPr>
          <a:xfrm>
            <a:off x="1387013" y="2815245"/>
            <a:ext cx="6490879" cy="4339650"/>
          </a:xfrm>
          <a:prstGeom prst="rect">
            <a:avLst/>
          </a:prstGeom>
          <a:noFill/>
        </p:spPr>
        <p:txBody>
          <a:bodyPr wrap="none" rtlCol="0">
            <a:spAutoFit/>
          </a:bodyPr>
          <a:lstStyle/>
          <a:p>
            <a:r>
              <a:rPr lang="en-US" sz="13800" b="1" dirty="0">
                <a:solidFill>
                  <a:schemeClr val="bg1"/>
                </a:solidFill>
                <a:latin typeface="Noto Serif" panose="02020600060500020200" pitchFamily="18" charset="0"/>
                <a:cs typeface="Noto Serif" panose="02020600060500020200" pitchFamily="18" charset="0"/>
              </a:rPr>
              <a:t>Travel </a:t>
            </a:r>
          </a:p>
          <a:p>
            <a:r>
              <a:rPr lang="en-US" sz="13800" b="1" dirty="0">
                <a:solidFill>
                  <a:schemeClr val="bg1"/>
                </a:solidFill>
                <a:latin typeface="Noto Serif" panose="02020600060500020200" pitchFamily="18" charset="0"/>
                <a:cs typeface="Noto Serif" panose="02020600060500020200" pitchFamily="18" charset="0"/>
              </a:rPr>
              <a:t>Slide</a:t>
            </a:r>
          </a:p>
        </p:txBody>
      </p:sp>
      <p:sp>
        <p:nvSpPr>
          <p:cNvPr id="12" name="Subtitle 2">
            <a:extLst>
              <a:ext uri="{FF2B5EF4-FFF2-40B4-BE49-F238E27FC236}">
                <a16:creationId xmlns:a16="http://schemas.microsoft.com/office/drawing/2014/main" id="{3ED82381-A6FD-ED4F-ACB1-EA05F6BF8225}"/>
              </a:ext>
            </a:extLst>
          </p:cNvPr>
          <p:cNvSpPr txBox="1">
            <a:spLocks/>
          </p:cNvSpPr>
          <p:nvPr/>
        </p:nvSpPr>
        <p:spPr>
          <a:xfrm>
            <a:off x="1442768" y="7730836"/>
            <a:ext cx="9423706" cy="2920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 opportunities and ritual patterns. Sometime around 10,000 years ago, agriculture, aka the skill to harvest crops in one place that could feed bigger communities, was developed. </a:t>
            </a:r>
          </a:p>
        </p:txBody>
      </p:sp>
    </p:spTree>
    <p:extLst>
      <p:ext uri="{BB962C8B-B14F-4D97-AF65-F5344CB8AC3E}">
        <p14:creationId xmlns:p14="http://schemas.microsoft.com/office/powerpoint/2010/main" val="72121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D9F4228-33BD-A94D-B71A-508BCA24303D}"/>
              </a:ext>
            </a:extLst>
          </p:cNvPr>
          <p:cNvSpPr txBox="1"/>
          <p:nvPr/>
        </p:nvSpPr>
        <p:spPr>
          <a:xfrm>
            <a:off x="6796993" y="612372"/>
            <a:ext cx="10783722"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Choose Your Destination</a:t>
            </a:r>
          </a:p>
        </p:txBody>
      </p:sp>
      <p:sp>
        <p:nvSpPr>
          <p:cNvPr id="27" name="TextBox 26">
            <a:extLst>
              <a:ext uri="{FF2B5EF4-FFF2-40B4-BE49-F238E27FC236}">
                <a16:creationId xmlns:a16="http://schemas.microsoft.com/office/drawing/2014/main" id="{DD9D67EC-10B3-DD4E-A9C0-B9B0D65F6859}"/>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36" name="Subtitle 2">
            <a:extLst>
              <a:ext uri="{FF2B5EF4-FFF2-40B4-BE49-F238E27FC236}">
                <a16:creationId xmlns:a16="http://schemas.microsoft.com/office/drawing/2014/main" id="{05E300CF-1B94-E542-946C-038A9071E489}"/>
              </a:ext>
            </a:extLst>
          </p:cNvPr>
          <p:cNvSpPr txBox="1">
            <a:spLocks/>
          </p:cNvSpPr>
          <p:nvPr/>
        </p:nvSpPr>
        <p:spPr>
          <a:xfrm>
            <a:off x="17417902" y="3510577"/>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37" name="Subtitle 2">
            <a:extLst>
              <a:ext uri="{FF2B5EF4-FFF2-40B4-BE49-F238E27FC236}">
                <a16:creationId xmlns:a16="http://schemas.microsoft.com/office/drawing/2014/main" id="{3BA6641C-5F0B-BD44-97A1-BD888F3D6F5D}"/>
              </a:ext>
            </a:extLst>
          </p:cNvPr>
          <p:cNvSpPr txBox="1">
            <a:spLocks/>
          </p:cNvSpPr>
          <p:nvPr/>
        </p:nvSpPr>
        <p:spPr>
          <a:xfrm>
            <a:off x="17417903" y="4232281"/>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40" name="Subtitle 2">
            <a:extLst>
              <a:ext uri="{FF2B5EF4-FFF2-40B4-BE49-F238E27FC236}">
                <a16:creationId xmlns:a16="http://schemas.microsoft.com/office/drawing/2014/main" id="{11D69F00-DE57-F546-AB21-28C804EC4825}"/>
              </a:ext>
            </a:extLst>
          </p:cNvPr>
          <p:cNvSpPr txBox="1">
            <a:spLocks/>
          </p:cNvSpPr>
          <p:nvPr/>
        </p:nvSpPr>
        <p:spPr>
          <a:xfrm>
            <a:off x="17417902" y="738189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41" name="Subtitle 2">
            <a:extLst>
              <a:ext uri="{FF2B5EF4-FFF2-40B4-BE49-F238E27FC236}">
                <a16:creationId xmlns:a16="http://schemas.microsoft.com/office/drawing/2014/main" id="{499B9815-C224-A745-BB4C-63F299E7AE86}"/>
              </a:ext>
            </a:extLst>
          </p:cNvPr>
          <p:cNvSpPr txBox="1">
            <a:spLocks/>
          </p:cNvSpPr>
          <p:nvPr/>
        </p:nvSpPr>
        <p:spPr>
          <a:xfrm>
            <a:off x="17417903" y="8103598"/>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43" name="Subtitle 2">
            <a:extLst>
              <a:ext uri="{FF2B5EF4-FFF2-40B4-BE49-F238E27FC236}">
                <a16:creationId xmlns:a16="http://schemas.microsoft.com/office/drawing/2014/main" id="{5CE75074-B56E-8646-B929-1FB49820FD44}"/>
              </a:ext>
            </a:extLst>
          </p:cNvPr>
          <p:cNvSpPr txBox="1">
            <a:spLocks/>
          </p:cNvSpPr>
          <p:nvPr/>
        </p:nvSpPr>
        <p:spPr>
          <a:xfrm>
            <a:off x="4949261" y="3510577"/>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en-US" sz="2800" b="1" dirty="0">
                <a:latin typeface="Noto Serif" panose="02020600060500020200" pitchFamily="18" charset="0"/>
                <a:ea typeface="League Spartan" charset="0"/>
                <a:cs typeface="Noto Serif" panose="02020600060500020200" pitchFamily="18" charset="0"/>
              </a:rPr>
              <a:t>Your Title</a:t>
            </a:r>
          </a:p>
        </p:txBody>
      </p:sp>
      <p:sp>
        <p:nvSpPr>
          <p:cNvPr id="44" name="Subtitle 2">
            <a:extLst>
              <a:ext uri="{FF2B5EF4-FFF2-40B4-BE49-F238E27FC236}">
                <a16:creationId xmlns:a16="http://schemas.microsoft.com/office/drawing/2014/main" id="{269C1A7D-A50F-BE4E-894E-DAE9BD977F3B}"/>
              </a:ext>
            </a:extLst>
          </p:cNvPr>
          <p:cNvSpPr txBox="1">
            <a:spLocks/>
          </p:cNvSpPr>
          <p:nvPr/>
        </p:nvSpPr>
        <p:spPr>
          <a:xfrm>
            <a:off x="1520826" y="4232281"/>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46" name="Subtitle 2">
            <a:extLst>
              <a:ext uri="{FF2B5EF4-FFF2-40B4-BE49-F238E27FC236}">
                <a16:creationId xmlns:a16="http://schemas.microsoft.com/office/drawing/2014/main" id="{76354828-983C-2A48-9DA0-D677E921C277}"/>
              </a:ext>
            </a:extLst>
          </p:cNvPr>
          <p:cNvSpPr txBox="1">
            <a:spLocks/>
          </p:cNvSpPr>
          <p:nvPr/>
        </p:nvSpPr>
        <p:spPr>
          <a:xfrm>
            <a:off x="4949261" y="738189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en-US" sz="2800" b="1" dirty="0">
                <a:latin typeface="Noto Serif" panose="02020600060500020200" pitchFamily="18" charset="0"/>
                <a:ea typeface="League Spartan" charset="0"/>
                <a:cs typeface="Noto Serif" panose="02020600060500020200" pitchFamily="18" charset="0"/>
              </a:rPr>
              <a:t>Your Title</a:t>
            </a:r>
          </a:p>
        </p:txBody>
      </p:sp>
      <p:sp>
        <p:nvSpPr>
          <p:cNvPr id="47" name="Subtitle 2">
            <a:extLst>
              <a:ext uri="{FF2B5EF4-FFF2-40B4-BE49-F238E27FC236}">
                <a16:creationId xmlns:a16="http://schemas.microsoft.com/office/drawing/2014/main" id="{B6E35BB7-A924-B44C-9B64-6C82F74FB4F9}"/>
              </a:ext>
            </a:extLst>
          </p:cNvPr>
          <p:cNvSpPr txBox="1">
            <a:spLocks/>
          </p:cNvSpPr>
          <p:nvPr/>
        </p:nvSpPr>
        <p:spPr>
          <a:xfrm>
            <a:off x="1520826" y="8103598"/>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48" name="Subtitle 2">
            <a:extLst>
              <a:ext uri="{FF2B5EF4-FFF2-40B4-BE49-F238E27FC236}">
                <a16:creationId xmlns:a16="http://schemas.microsoft.com/office/drawing/2014/main" id="{66E5C3CA-5EE0-0246-9C2C-848CE47B928F}"/>
              </a:ext>
            </a:extLst>
          </p:cNvPr>
          <p:cNvSpPr txBox="1">
            <a:spLocks/>
          </p:cNvSpPr>
          <p:nvPr/>
        </p:nvSpPr>
        <p:spPr>
          <a:xfrm>
            <a:off x="1520825" y="11018123"/>
            <a:ext cx="21336000"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 opportunities and ritual patterns. Sometime around 10,000 years ago, agriculture, aka the skill.</a:t>
            </a:r>
          </a:p>
        </p:txBody>
      </p:sp>
      <p:sp>
        <p:nvSpPr>
          <p:cNvPr id="3" name="Picture Placeholder 2">
            <a:extLst>
              <a:ext uri="{FF2B5EF4-FFF2-40B4-BE49-F238E27FC236}">
                <a16:creationId xmlns:a16="http://schemas.microsoft.com/office/drawing/2014/main" id="{83618DE3-1E0C-9242-BDF7-79A58B5E3AFE}"/>
              </a:ext>
            </a:extLst>
          </p:cNvPr>
          <p:cNvSpPr>
            <a:spLocks noGrp="1"/>
          </p:cNvSpPr>
          <p:nvPr>
            <p:ph type="pic" sz="quarter" idx="16"/>
          </p:nvPr>
        </p:nvSpPr>
        <p:spPr>
          <a:solidFill>
            <a:schemeClr val="bg1">
              <a:lumMod val="95000"/>
            </a:schemeClr>
          </a:solidFill>
        </p:spPr>
      </p:sp>
      <p:sp>
        <p:nvSpPr>
          <p:cNvPr id="5" name="Picture Placeholder 4">
            <a:extLst>
              <a:ext uri="{FF2B5EF4-FFF2-40B4-BE49-F238E27FC236}">
                <a16:creationId xmlns:a16="http://schemas.microsoft.com/office/drawing/2014/main" id="{DB973F33-0744-DC44-B43E-0481CA6E2710}"/>
              </a:ext>
            </a:extLst>
          </p:cNvPr>
          <p:cNvSpPr>
            <a:spLocks noGrp="1"/>
          </p:cNvSpPr>
          <p:nvPr>
            <p:ph type="pic" sz="quarter" idx="13"/>
          </p:nvPr>
        </p:nvSpPr>
        <p:spPr>
          <a:solidFill>
            <a:schemeClr val="bg1">
              <a:lumMod val="95000"/>
            </a:schemeClr>
          </a:solidFill>
        </p:spPr>
      </p:sp>
      <p:sp>
        <p:nvSpPr>
          <p:cNvPr id="7" name="Picture Placeholder 6">
            <a:extLst>
              <a:ext uri="{FF2B5EF4-FFF2-40B4-BE49-F238E27FC236}">
                <a16:creationId xmlns:a16="http://schemas.microsoft.com/office/drawing/2014/main" id="{9B3CADA1-4E9C-044D-BED6-426AA8DA18F2}"/>
              </a:ext>
            </a:extLst>
          </p:cNvPr>
          <p:cNvSpPr>
            <a:spLocks noGrp="1"/>
          </p:cNvSpPr>
          <p:nvPr>
            <p:ph type="pic" sz="quarter" idx="14"/>
          </p:nvPr>
        </p:nvSpPr>
        <p:spPr>
          <a:solidFill>
            <a:schemeClr val="bg1">
              <a:lumMod val="95000"/>
            </a:schemeClr>
          </a:solidFill>
        </p:spPr>
      </p:sp>
      <p:sp>
        <p:nvSpPr>
          <p:cNvPr id="9" name="Picture Placeholder 8">
            <a:extLst>
              <a:ext uri="{FF2B5EF4-FFF2-40B4-BE49-F238E27FC236}">
                <a16:creationId xmlns:a16="http://schemas.microsoft.com/office/drawing/2014/main" id="{0F5C5E6C-5642-9048-8C6A-B04E612832AC}"/>
              </a:ext>
            </a:extLst>
          </p:cNvPr>
          <p:cNvSpPr>
            <a:spLocks noGrp="1"/>
          </p:cNvSpPr>
          <p:nvPr>
            <p:ph type="pic" sz="quarter" idx="15"/>
          </p:nvPr>
        </p:nvSpPr>
        <p:spPr>
          <a:solidFill>
            <a:schemeClr val="bg1">
              <a:lumMod val="95000"/>
            </a:schemeClr>
          </a:solidFill>
        </p:spPr>
      </p:sp>
    </p:spTree>
    <p:extLst>
      <p:ext uri="{BB962C8B-B14F-4D97-AF65-F5344CB8AC3E}">
        <p14:creationId xmlns:p14="http://schemas.microsoft.com/office/powerpoint/2010/main" val="89915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89C09C-C3DC-8748-97AF-27EB544EEE35}"/>
              </a:ext>
            </a:extLst>
          </p:cNvPr>
          <p:cNvSpPr>
            <a:spLocks noGrp="1"/>
          </p:cNvSpPr>
          <p:nvPr>
            <p:ph type="pic" sz="quarter" idx="10"/>
          </p:nvPr>
        </p:nvSpPr>
        <p:spPr>
          <a:solidFill>
            <a:schemeClr val="bg1">
              <a:lumMod val="95000"/>
            </a:schemeClr>
          </a:solidFill>
        </p:spPr>
      </p:sp>
      <p:sp>
        <p:nvSpPr>
          <p:cNvPr id="8" name="TextBox 7">
            <a:extLst>
              <a:ext uri="{FF2B5EF4-FFF2-40B4-BE49-F238E27FC236}">
                <a16:creationId xmlns:a16="http://schemas.microsoft.com/office/drawing/2014/main" id="{2B66C643-BB88-C246-8FB0-A9951561E586}"/>
              </a:ext>
            </a:extLst>
          </p:cNvPr>
          <p:cNvSpPr txBox="1"/>
          <p:nvPr/>
        </p:nvSpPr>
        <p:spPr>
          <a:xfrm>
            <a:off x="1387013" y="612372"/>
            <a:ext cx="4063933" cy="1107996"/>
          </a:xfrm>
          <a:prstGeom prst="rect">
            <a:avLst/>
          </a:prstGeom>
          <a:noFill/>
        </p:spPr>
        <p:txBody>
          <a:bodyPr wrap="none" rtlCol="0">
            <a:spAutoFit/>
          </a:bodyPr>
          <a:lstStyle/>
          <a:p>
            <a:r>
              <a:rPr lang="en-US" sz="6600" b="1" dirty="0">
                <a:solidFill>
                  <a:schemeClr val="tx2"/>
                </a:solidFill>
                <a:latin typeface="Noto Serif" panose="02020600060500020200" pitchFamily="18" charset="0"/>
                <a:cs typeface="Noto Serif" panose="02020600060500020200" pitchFamily="18" charset="0"/>
              </a:rPr>
              <a:t>About Us</a:t>
            </a:r>
          </a:p>
        </p:txBody>
      </p:sp>
      <p:sp>
        <p:nvSpPr>
          <p:cNvPr id="9" name="TextBox 8">
            <a:extLst>
              <a:ext uri="{FF2B5EF4-FFF2-40B4-BE49-F238E27FC236}">
                <a16:creationId xmlns:a16="http://schemas.microsoft.com/office/drawing/2014/main" id="{DBE2ED1D-CD93-004A-BF5D-A448B6AF07F1}"/>
              </a:ext>
            </a:extLst>
          </p:cNvPr>
          <p:cNvSpPr txBox="1"/>
          <p:nvPr/>
        </p:nvSpPr>
        <p:spPr>
          <a:xfrm>
            <a:off x="1442768" y="1720368"/>
            <a:ext cx="3531736" cy="461665"/>
          </a:xfrm>
          <a:prstGeom prst="rect">
            <a:avLst/>
          </a:prstGeom>
          <a:noFill/>
        </p:spPr>
        <p:txBody>
          <a:bodyPr wrap="none" rtlCol="0">
            <a:spAutoFit/>
          </a:bodyPr>
          <a:lstStyle/>
          <a:p>
            <a:r>
              <a:rPr lang="en-US" sz="2400" spc="600" dirty="0">
                <a:solidFill>
                  <a:schemeClr val="bg1">
                    <a:lumMod val="65000"/>
                  </a:schemeClr>
                </a:solidFill>
                <a:latin typeface="Nunito Sans" pitchFamily="2" charset="77"/>
              </a:rPr>
              <a:t>YOUR SUBTITLE</a:t>
            </a:r>
          </a:p>
        </p:txBody>
      </p:sp>
      <p:sp>
        <p:nvSpPr>
          <p:cNvPr id="10" name="Subtitle 2">
            <a:extLst>
              <a:ext uri="{FF2B5EF4-FFF2-40B4-BE49-F238E27FC236}">
                <a16:creationId xmlns:a16="http://schemas.microsoft.com/office/drawing/2014/main" id="{7E149CC4-314D-7842-A8FE-6E8C5116B374}"/>
              </a:ext>
            </a:extLst>
          </p:cNvPr>
          <p:cNvSpPr txBox="1">
            <a:spLocks/>
          </p:cNvSpPr>
          <p:nvPr/>
        </p:nvSpPr>
        <p:spPr>
          <a:xfrm>
            <a:off x="1442768" y="3048618"/>
            <a:ext cx="9423706" cy="2920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 opportunities and ritual patterns. Sometime around 10,000 years ago, agriculture, aka the skill to harvest crops in one place that could feed bigger communities, was developed. </a:t>
            </a:r>
          </a:p>
        </p:txBody>
      </p:sp>
      <p:sp>
        <p:nvSpPr>
          <p:cNvPr id="11" name="Rectangle 10">
            <a:extLst>
              <a:ext uri="{FF2B5EF4-FFF2-40B4-BE49-F238E27FC236}">
                <a16:creationId xmlns:a16="http://schemas.microsoft.com/office/drawing/2014/main" id="{90D65EB3-D019-9147-B1CC-19C47DE18538}"/>
              </a:ext>
            </a:extLst>
          </p:cNvPr>
          <p:cNvSpPr/>
          <p:nvPr/>
        </p:nvSpPr>
        <p:spPr>
          <a:xfrm>
            <a:off x="10445081" y="7004184"/>
            <a:ext cx="3487488" cy="15523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2" name="TextBox 11">
            <a:extLst>
              <a:ext uri="{FF2B5EF4-FFF2-40B4-BE49-F238E27FC236}">
                <a16:creationId xmlns:a16="http://schemas.microsoft.com/office/drawing/2014/main" id="{77CEDE60-E079-2341-AF44-F5928F132A06}"/>
              </a:ext>
            </a:extLst>
          </p:cNvPr>
          <p:cNvSpPr txBox="1"/>
          <p:nvPr/>
        </p:nvSpPr>
        <p:spPr>
          <a:xfrm>
            <a:off x="10879013" y="7487972"/>
            <a:ext cx="2619628" cy="584775"/>
          </a:xfrm>
          <a:prstGeom prst="rect">
            <a:avLst/>
          </a:prstGeom>
          <a:noFill/>
        </p:spPr>
        <p:txBody>
          <a:bodyPr wrap="none" rtlCol="0" anchor="ctr" anchorCtr="0">
            <a:spAutoFit/>
          </a:bodyPr>
          <a:lstStyle/>
          <a:p>
            <a:pPr algn="ctr"/>
            <a:r>
              <a:rPr lang="en-US" sz="3200" b="1" dirty="0">
                <a:solidFill>
                  <a:schemeClr val="bg1"/>
                </a:solidFill>
                <a:latin typeface="Noto Serif" panose="02020600060500020200" pitchFamily="18" charset="0"/>
                <a:ea typeface="League Spartan" charset="0"/>
                <a:cs typeface="Noto Serif" panose="02020600060500020200" pitchFamily="18" charset="0"/>
              </a:rPr>
              <a:t>Learn More</a:t>
            </a:r>
          </a:p>
        </p:txBody>
      </p:sp>
      <p:sp>
        <p:nvSpPr>
          <p:cNvPr id="16" name="Subtitle 2">
            <a:extLst>
              <a:ext uri="{FF2B5EF4-FFF2-40B4-BE49-F238E27FC236}">
                <a16:creationId xmlns:a16="http://schemas.microsoft.com/office/drawing/2014/main" id="{D16A45F9-41BA-F447-B2E6-7EC544BB4C51}"/>
              </a:ext>
            </a:extLst>
          </p:cNvPr>
          <p:cNvSpPr txBox="1">
            <a:spLocks/>
          </p:cNvSpPr>
          <p:nvPr/>
        </p:nvSpPr>
        <p:spPr>
          <a:xfrm>
            <a:off x="3050755" y="6898206"/>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9" name="Rectangle 18">
            <a:extLst>
              <a:ext uri="{FF2B5EF4-FFF2-40B4-BE49-F238E27FC236}">
                <a16:creationId xmlns:a16="http://schemas.microsoft.com/office/drawing/2014/main" id="{147E877F-C270-8F45-B2C9-31C0CBDACA64}"/>
              </a:ext>
            </a:extLst>
          </p:cNvPr>
          <p:cNvSpPr/>
          <p:nvPr/>
        </p:nvSpPr>
        <p:spPr>
          <a:xfrm>
            <a:off x="1520825" y="6878547"/>
            <a:ext cx="1139390" cy="1139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20" name="Rectangle 19">
            <a:extLst>
              <a:ext uri="{FF2B5EF4-FFF2-40B4-BE49-F238E27FC236}">
                <a16:creationId xmlns:a16="http://schemas.microsoft.com/office/drawing/2014/main" id="{A8B1EFC7-9F66-1D45-BB82-968FEDE206B7}"/>
              </a:ext>
            </a:extLst>
          </p:cNvPr>
          <p:cNvSpPr/>
          <p:nvPr/>
        </p:nvSpPr>
        <p:spPr>
          <a:xfrm>
            <a:off x="1520825" y="8850305"/>
            <a:ext cx="1139390" cy="1139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21" name="Rectangle 20">
            <a:extLst>
              <a:ext uri="{FF2B5EF4-FFF2-40B4-BE49-F238E27FC236}">
                <a16:creationId xmlns:a16="http://schemas.microsoft.com/office/drawing/2014/main" id="{182B602C-4B1E-724C-8177-2B2F560DB5E5}"/>
              </a:ext>
            </a:extLst>
          </p:cNvPr>
          <p:cNvSpPr/>
          <p:nvPr/>
        </p:nvSpPr>
        <p:spPr>
          <a:xfrm>
            <a:off x="1520825" y="10824765"/>
            <a:ext cx="1139390" cy="11393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3" name="Freeform 982">
            <a:extLst>
              <a:ext uri="{FF2B5EF4-FFF2-40B4-BE49-F238E27FC236}">
                <a16:creationId xmlns:a16="http://schemas.microsoft.com/office/drawing/2014/main" id="{6F93ACCA-CA11-F84E-BB5A-1FA53BE05744}"/>
              </a:ext>
            </a:extLst>
          </p:cNvPr>
          <p:cNvSpPr>
            <a:spLocks noChangeArrowheads="1"/>
          </p:cNvSpPr>
          <p:nvPr/>
        </p:nvSpPr>
        <p:spPr bwMode="auto">
          <a:xfrm>
            <a:off x="1792385" y="7142077"/>
            <a:ext cx="615658" cy="612330"/>
          </a:xfrm>
          <a:custGeom>
            <a:avLst/>
            <a:gdLst>
              <a:gd name="T0" fmla="*/ 173100 w 293061"/>
              <a:gd name="T1" fmla="*/ 225315 h 292849"/>
              <a:gd name="T2" fmla="*/ 124785 w 293061"/>
              <a:gd name="T3" fmla="*/ 216288 h 292849"/>
              <a:gd name="T4" fmla="*/ 120342 w 293061"/>
              <a:gd name="T5" fmla="*/ 220801 h 292849"/>
              <a:gd name="T6" fmla="*/ 152413 w 293061"/>
              <a:gd name="T7" fmla="*/ 263489 h 292849"/>
              <a:gd name="T8" fmla="*/ 198136 w 293061"/>
              <a:gd name="T9" fmla="*/ 275908 h 292849"/>
              <a:gd name="T10" fmla="*/ 232250 w 293061"/>
              <a:gd name="T11" fmla="*/ 227300 h 292849"/>
              <a:gd name="T12" fmla="*/ 64232 w 293061"/>
              <a:gd name="T13" fmla="*/ 227300 h 292849"/>
              <a:gd name="T14" fmla="*/ 98344 w 293061"/>
              <a:gd name="T15" fmla="*/ 276262 h 292849"/>
              <a:gd name="T16" fmla="*/ 143704 w 293061"/>
              <a:gd name="T17" fmla="*/ 263489 h 292849"/>
              <a:gd name="T18" fmla="*/ 196977 w 293061"/>
              <a:gd name="T19" fmla="*/ 181619 h 292849"/>
              <a:gd name="T20" fmla="*/ 192355 w 293061"/>
              <a:gd name="T21" fmla="*/ 177105 h 292849"/>
              <a:gd name="T22" fmla="*/ 163665 w 293061"/>
              <a:gd name="T23" fmla="*/ 186132 h 292849"/>
              <a:gd name="T24" fmla="*/ 134591 w 293061"/>
              <a:gd name="T25" fmla="*/ 177105 h 292849"/>
              <a:gd name="T26" fmla="*/ 129969 w 293061"/>
              <a:gd name="T27" fmla="*/ 181619 h 292849"/>
              <a:gd name="T28" fmla="*/ 110346 w 293061"/>
              <a:gd name="T29" fmla="*/ 181619 h 292849"/>
              <a:gd name="T30" fmla="*/ 105530 w 293061"/>
              <a:gd name="T31" fmla="*/ 177105 h 292849"/>
              <a:gd name="T32" fmla="*/ 146970 w 293061"/>
              <a:gd name="T33" fmla="*/ 193239 h 292849"/>
              <a:gd name="T34" fmla="*/ 215192 w 293061"/>
              <a:gd name="T35" fmla="*/ 168049 h 292849"/>
              <a:gd name="T36" fmla="*/ 104874 w 293061"/>
              <a:gd name="T37" fmla="*/ 159180 h 292849"/>
              <a:gd name="T38" fmla="*/ 104874 w 293061"/>
              <a:gd name="T39" fmla="*/ 138956 h 292849"/>
              <a:gd name="T40" fmla="*/ 200316 w 293061"/>
              <a:gd name="T41" fmla="*/ 134344 h 292849"/>
              <a:gd name="T42" fmla="*/ 224267 w 293061"/>
              <a:gd name="T43" fmla="*/ 163792 h 292849"/>
              <a:gd name="T44" fmla="*/ 242047 w 293061"/>
              <a:gd name="T45" fmla="*/ 225526 h 292849"/>
              <a:gd name="T46" fmla="*/ 250393 w 293061"/>
              <a:gd name="T47" fmla="*/ 276262 h 292849"/>
              <a:gd name="T48" fmla="*/ 295030 w 293061"/>
              <a:gd name="T49" fmla="*/ 264908 h 292849"/>
              <a:gd name="T50" fmla="*/ 244587 w 293061"/>
              <a:gd name="T51" fmla="*/ 283003 h 292849"/>
              <a:gd name="T52" fmla="*/ 203582 w 293061"/>
              <a:gd name="T53" fmla="*/ 283003 h 292849"/>
              <a:gd name="T54" fmla="*/ 136084 w 293061"/>
              <a:gd name="T55" fmla="*/ 275908 h 292849"/>
              <a:gd name="T56" fmla="*/ 92537 w 293061"/>
              <a:gd name="T57" fmla="*/ 283003 h 292849"/>
              <a:gd name="T58" fmla="*/ 51893 w 293061"/>
              <a:gd name="T59" fmla="*/ 283003 h 292849"/>
              <a:gd name="T60" fmla="*/ 1451 w 293061"/>
              <a:gd name="T61" fmla="*/ 264908 h 292849"/>
              <a:gd name="T62" fmla="*/ 46087 w 293061"/>
              <a:gd name="T63" fmla="*/ 275908 h 292849"/>
              <a:gd name="T64" fmla="*/ 54433 w 293061"/>
              <a:gd name="T65" fmla="*/ 225526 h 292849"/>
              <a:gd name="T66" fmla="*/ 71851 w 293061"/>
              <a:gd name="T67" fmla="*/ 163792 h 292849"/>
              <a:gd name="T68" fmla="*/ 95803 w 293061"/>
              <a:gd name="T69" fmla="*/ 134344 h 292849"/>
              <a:gd name="T70" fmla="*/ 200078 w 293061"/>
              <a:gd name="T71" fmla="*/ 102332 h 292849"/>
              <a:gd name="T72" fmla="*/ 128414 w 293061"/>
              <a:gd name="T73" fmla="*/ 10304 h 292849"/>
              <a:gd name="T74" fmla="*/ 128414 w 293061"/>
              <a:gd name="T75" fmla="*/ 10304 h 292849"/>
              <a:gd name="T76" fmla="*/ 148057 w 293061"/>
              <a:gd name="T77" fmla="*/ 93449 h 292849"/>
              <a:gd name="T78" fmla="*/ 148057 w 293061"/>
              <a:gd name="T79" fmla="*/ 0 h 292849"/>
              <a:gd name="T80" fmla="*/ 291751 w 293061"/>
              <a:gd name="T81" fmla="*/ 113701 h 292849"/>
              <a:gd name="T82" fmla="*/ 193530 w 293061"/>
              <a:gd name="T83" fmla="*/ 112991 h 292849"/>
              <a:gd name="T84" fmla="*/ 6913 w 293061"/>
              <a:gd name="T85" fmla="*/ 112991 h 292849"/>
              <a:gd name="T86" fmla="*/ 148057 w 293061"/>
              <a:gd name="T87" fmla="*/ 0 h 2928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3061" h="292849">
                <a:moveTo>
                  <a:pt x="171260" y="219075"/>
                </a:moveTo>
                <a:cubicBezTo>
                  <a:pt x="173927" y="219075"/>
                  <a:pt x="175832" y="220980"/>
                  <a:pt x="175832" y="223647"/>
                </a:cubicBezTo>
                <a:cubicBezTo>
                  <a:pt x="175832" y="226314"/>
                  <a:pt x="173927" y="228219"/>
                  <a:pt x="171260" y="228219"/>
                </a:cubicBezTo>
                <a:cubicBezTo>
                  <a:pt x="168974" y="228219"/>
                  <a:pt x="166688" y="226314"/>
                  <a:pt x="166688" y="223647"/>
                </a:cubicBezTo>
                <a:cubicBezTo>
                  <a:pt x="166688" y="220980"/>
                  <a:pt x="168974" y="219075"/>
                  <a:pt x="171260" y="219075"/>
                </a:cubicBezTo>
                <a:close/>
                <a:moveTo>
                  <a:pt x="123459" y="219075"/>
                </a:moveTo>
                <a:cubicBezTo>
                  <a:pt x="126024" y="219075"/>
                  <a:pt x="128222" y="220980"/>
                  <a:pt x="128222" y="223647"/>
                </a:cubicBezTo>
                <a:cubicBezTo>
                  <a:pt x="128222" y="226314"/>
                  <a:pt x="126024" y="228219"/>
                  <a:pt x="123459" y="228219"/>
                </a:cubicBezTo>
                <a:cubicBezTo>
                  <a:pt x="121261" y="228219"/>
                  <a:pt x="119063" y="226314"/>
                  <a:pt x="119063" y="223647"/>
                </a:cubicBezTo>
                <a:cubicBezTo>
                  <a:pt x="119063" y="220980"/>
                  <a:pt x="121261" y="219075"/>
                  <a:pt x="123459" y="219075"/>
                </a:cubicBezTo>
                <a:close/>
                <a:moveTo>
                  <a:pt x="150793" y="205792"/>
                </a:moveTo>
                <a:lnTo>
                  <a:pt x="150793" y="266885"/>
                </a:lnTo>
                <a:cubicBezTo>
                  <a:pt x="155820" y="267604"/>
                  <a:pt x="160128" y="269401"/>
                  <a:pt x="164078" y="272994"/>
                </a:cubicBezTo>
                <a:lnTo>
                  <a:pt x="172335" y="279463"/>
                </a:lnTo>
                <a:cubicBezTo>
                  <a:pt x="179157" y="285213"/>
                  <a:pt x="188851" y="285213"/>
                  <a:pt x="196031" y="279463"/>
                </a:cubicBezTo>
                <a:lnTo>
                  <a:pt x="204289" y="272635"/>
                </a:lnTo>
                <a:cubicBezTo>
                  <a:pt x="208598" y="269041"/>
                  <a:pt x="214342" y="266885"/>
                  <a:pt x="219728" y="266526"/>
                </a:cubicBezTo>
                <a:lnTo>
                  <a:pt x="229780" y="230229"/>
                </a:lnTo>
                <a:lnTo>
                  <a:pt x="150793" y="205792"/>
                </a:lnTo>
                <a:close/>
                <a:moveTo>
                  <a:pt x="142177" y="205792"/>
                </a:moveTo>
                <a:lnTo>
                  <a:pt x="63549" y="230229"/>
                </a:lnTo>
                <a:lnTo>
                  <a:pt x="73242" y="266526"/>
                </a:lnTo>
                <a:cubicBezTo>
                  <a:pt x="78987" y="266885"/>
                  <a:pt x="84372" y="269041"/>
                  <a:pt x="88681" y="272635"/>
                </a:cubicBezTo>
                <a:lnTo>
                  <a:pt x="97298" y="279822"/>
                </a:lnTo>
                <a:cubicBezTo>
                  <a:pt x="104119" y="285572"/>
                  <a:pt x="114172" y="285572"/>
                  <a:pt x="120994" y="279822"/>
                </a:cubicBezTo>
                <a:lnTo>
                  <a:pt x="129251" y="272994"/>
                </a:lnTo>
                <a:cubicBezTo>
                  <a:pt x="133201" y="269401"/>
                  <a:pt x="137509" y="267604"/>
                  <a:pt x="142177" y="266885"/>
                </a:cubicBezTo>
                <a:lnTo>
                  <a:pt x="142177" y="205792"/>
                </a:lnTo>
                <a:close/>
                <a:moveTo>
                  <a:pt x="190310" y="179387"/>
                </a:moveTo>
                <a:cubicBezTo>
                  <a:pt x="192596" y="179387"/>
                  <a:pt x="194882" y="181292"/>
                  <a:pt x="194882" y="183959"/>
                </a:cubicBezTo>
                <a:cubicBezTo>
                  <a:pt x="194882" y="186626"/>
                  <a:pt x="192596" y="188531"/>
                  <a:pt x="190310" y="188531"/>
                </a:cubicBezTo>
                <a:cubicBezTo>
                  <a:pt x="187643" y="188531"/>
                  <a:pt x="185738" y="186626"/>
                  <a:pt x="185738" y="183959"/>
                </a:cubicBezTo>
                <a:cubicBezTo>
                  <a:pt x="185738" y="181292"/>
                  <a:pt x="187643" y="179387"/>
                  <a:pt x="190310" y="179387"/>
                </a:cubicBezTo>
                <a:close/>
                <a:moveTo>
                  <a:pt x="161926" y="179387"/>
                </a:moveTo>
                <a:cubicBezTo>
                  <a:pt x="164490" y="179387"/>
                  <a:pt x="166322" y="181292"/>
                  <a:pt x="166322" y="183959"/>
                </a:cubicBezTo>
                <a:cubicBezTo>
                  <a:pt x="166322" y="186626"/>
                  <a:pt x="164490" y="188531"/>
                  <a:pt x="161926" y="188531"/>
                </a:cubicBezTo>
                <a:cubicBezTo>
                  <a:pt x="159361" y="188531"/>
                  <a:pt x="157163" y="186626"/>
                  <a:pt x="157163" y="183959"/>
                </a:cubicBezTo>
                <a:cubicBezTo>
                  <a:pt x="157163" y="181292"/>
                  <a:pt x="159361" y="179387"/>
                  <a:pt x="161926" y="179387"/>
                </a:cubicBezTo>
                <a:close/>
                <a:moveTo>
                  <a:pt x="133160" y="179387"/>
                </a:moveTo>
                <a:cubicBezTo>
                  <a:pt x="135827" y="179387"/>
                  <a:pt x="137732" y="181292"/>
                  <a:pt x="137732" y="183959"/>
                </a:cubicBezTo>
                <a:cubicBezTo>
                  <a:pt x="137732" y="186626"/>
                  <a:pt x="135827" y="188531"/>
                  <a:pt x="133160" y="188531"/>
                </a:cubicBezTo>
                <a:cubicBezTo>
                  <a:pt x="130493" y="188531"/>
                  <a:pt x="128588" y="186626"/>
                  <a:pt x="128588" y="183959"/>
                </a:cubicBezTo>
                <a:cubicBezTo>
                  <a:pt x="128588" y="181292"/>
                  <a:pt x="130493" y="179387"/>
                  <a:pt x="133160" y="179387"/>
                </a:cubicBezTo>
                <a:close/>
                <a:moveTo>
                  <a:pt x="104409" y="179387"/>
                </a:moveTo>
                <a:cubicBezTo>
                  <a:pt x="107340" y="179387"/>
                  <a:pt x="109172" y="181292"/>
                  <a:pt x="109172" y="183959"/>
                </a:cubicBezTo>
                <a:cubicBezTo>
                  <a:pt x="109172" y="186626"/>
                  <a:pt x="107340" y="188531"/>
                  <a:pt x="104409" y="188531"/>
                </a:cubicBezTo>
                <a:cubicBezTo>
                  <a:pt x="102211" y="188531"/>
                  <a:pt x="100013" y="186626"/>
                  <a:pt x="100013" y="183959"/>
                </a:cubicBezTo>
                <a:cubicBezTo>
                  <a:pt x="100013" y="181292"/>
                  <a:pt x="102211" y="179387"/>
                  <a:pt x="104409" y="179387"/>
                </a:cubicBezTo>
                <a:close/>
                <a:moveTo>
                  <a:pt x="80064" y="170214"/>
                </a:moveTo>
                <a:lnTo>
                  <a:pt x="80064" y="215495"/>
                </a:lnTo>
                <a:lnTo>
                  <a:pt x="145408" y="195730"/>
                </a:lnTo>
                <a:cubicBezTo>
                  <a:pt x="146126" y="195011"/>
                  <a:pt x="146844" y="195011"/>
                  <a:pt x="147921" y="195730"/>
                </a:cubicBezTo>
                <a:lnTo>
                  <a:pt x="212906" y="215495"/>
                </a:lnTo>
                <a:lnTo>
                  <a:pt x="212906" y="170214"/>
                </a:lnTo>
                <a:lnTo>
                  <a:pt x="80064" y="170214"/>
                </a:lnTo>
                <a:close/>
                <a:moveTo>
                  <a:pt x="103760" y="140746"/>
                </a:moveTo>
                <a:lnTo>
                  <a:pt x="103760" y="161230"/>
                </a:lnTo>
                <a:lnTo>
                  <a:pt x="189210" y="161230"/>
                </a:lnTo>
                <a:lnTo>
                  <a:pt x="189210" y="140746"/>
                </a:lnTo>
                <a:lnTo>
                  <a:pt x="103760" y="140746"/>
                </a:lnTo>
                <a:close/>
                <a:moveTo>
                  <a:pt x="99452" y="131762"/>
                </a:moveTo>
                <a:lnTo>
                  <a:pt x="193877" y="131762"/>
                </a:lnTo>
                <a:cubicBezTo>
                  <a:pt x="196390" y="131762"/>
                  <a:pt x="198186" y="133918"/>
                  <a:pt x="198186" y="136074"/>
                </a:cubicBezTo>
                <a:lnTo>
                  <a:pt x="198186" y="161230"/>
                </a:lnTo>
                <a:lnTo>
                  <a:pt x="217573" y="161230"/>
                </a:lnTo>
                <a:cubicBezTo>
                  <a:pt x="219728" y="161230"/>
                  <a:pt x="221882" y="163386"/>
                  <a:pt x="221882" y="165902"/>
                </a:cubicBezTo>
                <a:lnTo>
                  <a:pt x="221882" y="218370"/>
                </a:lnTo>
                <a:lnTo>
                  <a:pt x="236602" y="223042"/>
                </a:lnTo>
                <a:cubicBezTo>
                  <a:pt x="238756" y="223761"/>
                  <a:pt x="240192" y="225917"/>
                  <a:pt x="239474" y="228432"/>
                </a:cubicBezTo>
                <a:lnTo>
                  <a:pt x="228703" y="267244"/>
                </a:lnTo>
                <a:cubicBezTo>
                  <a:pt x="232294" y="268322"/>
                  <a:pt x="235884" y="270119"/>
                  <a:pt x="238756" y="272635"/>
                </a:cubicBezTo>
                <a:lnTo>
                  <a:pt x="247732" y="279822"/>
                </a:lnTo>
                <a:cubicBezTo>
                  <a:pt x="254195" y="285572"/>
                  <a:pt x="264247" y="285572"/>
                  <a:pt x="271069" y="279822"/>
                </a:cubicBezTo>
                <a:lnTo>
                  <a:pt x="285430" y="267604"/>
                </a:lnTo>
                <a:cubicBezTo>
                  <a:pt x="287585" y="266166"/>
                  <a:pt x="290098" y="266166"/>
                  <a:pt x="291893" y="268322"/>
                </a:cubicBezTo>
                <a:cubicBezTo>
                  <a:pt x="293329" y="270119"/>
                  <a:pt x="292970" y="272994"/>
                  <a:pt x="291175" y="274432"/>
                </a:cubicBezTo>
                <a:lnTo>
                  <a:pt x="276814" y="286650"/>
                </a:lnTo>
                <a:cubicBezTo>
                  <a:pt x="266402" y="294916"/>
                  <a:pt x="252040" y="294916"/>
                  <a:pt x="241987" y="286650"/>
                </a:cubicBezTo>
                <a:lnTo>
                  <a:pt x="233371" y="279463"/>
                </a:lnTo>
                <a:cubicBezTo>
                  <a:pt x="226549" y="274072"/>
                  <a:pt x="216496" y="274072"/>
                  <a:pt x="209675" y="279463"/>
                </a:cubicBezTo>
                <a:lnTo>
                  <a:pt x="201417" y="286650"/>
                </a:lnTo>
                <a:cubicBezTo>
                  <a:pt x="191364" y="294916"/>
                  <a:pt x="176644" y="294916"/>
                  <a:pt x="166591" y="286650"/>
                </a:cubicBezTo>
                <a:lnTo>
                  <a:pt x="158333" y="279463"/>
                </a:lnTo>
                <a:cubicBezTo>
                  <a:pt x="151511" y="274072"/>
                  <a:pt x="141817" y="274072"/>
                  <a:pt x="134637" y="279463"/>
                </a:cubicBezTo>
                <a:lnTo>
                  <a:pt x="126379" y="286650"/>
                </a:lnTo>
                <a:cubicBezTo>
                  <a:pt x="121353" y="290963"/>
                  <a:pt x="115249" y="292760"/>
                  <a:pt x="109146" y="292760"/>
                </a:cubicBezTo>
                <a:cubicBezTo>
                  <a:pt x="103042" y="292760"/>
                  <a:pt x="96939" y="290963"/>
                  <a:pt x="91553" y="286650"/>
                </a:cubicBezTo>
                <a:lnTo>
                  <a:pt x="83295" y="279463"/>
                </a:lnTo>
                <a:cubicBezTo>
                  <a:pt x="76474" y="274072"/>
                  <a:pt x="66421" y="274072"/>
                  <a:pt x="59599" y="279463"/>
                </a:cubicBezTo>
                <a:lnTo>
                  <a:pt x="51341" y="286650"/>
                </a:lnTo>
                <a:cubicBezTo>
                  <a:pt x="40930" y="294916"/>
                  <a:pt x="26568" y="294916"/>
                  <a:pt x="16515" y="286650"/>
                </a:cubicBezTo>
                <a:lnTo>
                  <a:pt x="1795" y="274432"/>
                </a:lnTo>
                <a:cubicBezTo>
                  <a:pt x="0" y="272994"/>
                  <a:pt x="0" y="270119"/>
                  <a:pt x="1436" y="268322"/>
                </a:cubicBezTo>
                <a:cubicBezTo>
                  <a:pt x="2872" y="266166"/>
                  <a:pt x="5744" y="266166"/>
                  <a:pt x="7540" y="267604"/>
                </a:cubicBezTo>
                <a:lnTo>
                  <a:pt x="22260" y="279463"/>
                </a:lnTo>
                <a:cubicBezTo>
                  <a:pt x="29082" y="285213"/>
                  <a:pt x="38775" y="285213"/>
                  <a:pt x="45597" y="279463"/>
                </a:cubicBezTo>
                <a:lnTo>
                  <a:pt x="53855" y="272635"/>
                </a:lnTo>
                <a:cubicBezTo>
                  <a:pt x="57086" y="270119"/>
                  <a:pt x="60676" y="268322"/>
                  <a:pt x="64267" y="267244"/>
                </a:cubicBezTo>
                <a:lnTo>
                  <a:pt x="53855" y="228432"/>
                </a:lnTo>
                <a:cubicBezTo>
                  <a:pt x="53137" y="225917"/>
                  <a:pt x="54573" y="223761"/>
                  <a:pt x="56727" y="223042"/>
                </a:cubicBezTo>
                <a:lnTo>
                  <a:pt x="71088" y="218370"/>
                </a:lnTo>
                <a:lnTo>
                  <a:pt x="71088" y="165902"/>
                </a:lnTo>
                <a:cubicBezTo>
                  <a:pt x="71088" y="163386"/>
                  <a:pt x="73242" y="161230"/>
                  <a:pt x="75756" y="161230"/>
                </a:cubicBezTo>
                <a:lnTo>
                  <a:pt x="94784" y="161230"/>
                </a:lnTo>
                <a:lnTo>
                  <a:pt x="94784" y="136074"/>
                </a:lnTo>
                <a:cubicBezTo>
                  <a:pt x="94784" y="133918"/>
                  <a:pt x="96939" y="131762"/>
                  <a:pt x="99452" y="131762"/>
                </a:cubicBezTo>
                <a:close/>
                <a:moveTo>
                  <a:pt x="165919" y="10437"/>
                </a:moveTo>
                <a:cubicBezTo>
                  <a:pt x="182475" y="27712"/>
                  <a:pt x="193993" y="65861"/>
                  <a:pt x="197952" y="103650"/>
                </a:cubicBezTo>
                <a:cubicBezTo>
                  <a:pt x="222426" y="92134"/>
                  <a:pt x="256617" y="91414"/>
                  <a:pt x="281811" y="102211"/>
                </a:cubicBezTo>
                <a:cubicBezTo>
                  <a:pt x="268494" y="60463"/>
                  <a:pt x="223505" y="18355"/>
                  <a:pt x="165919" y="10437"/>
                </a:cubicBezTo>
                <a:close/>
                <a:moveTo>
                  <a:pt x="127049" y="10437"/>
                </a:moveTo>
                <a:cubicBezTo>
                  <a:pt x="69463" y="18355"/>
                  <a:pt x="25194" y="60463"/>
                  <a:pt x="11157" y="102211"/>
                </a:cubicBezTo>
                <a:cubicBezTo>
                  <a:pt x="36711" y="91414"/>
                  <a:pt x="70903" y="92134"/>
                  <a:pt x="95377" y="103650"/>
                </a:cubicBezTo>
                <a:cubicBezTo>
                  <a:pt x="98976" y="65861"/>
                  <a:pt x="110493" y="27712"/>
                  <a:pt x="127049" y="10437"/>
                </a:cubicBezTo>
                <a:close/>
                <a:moveTo>
                  <a:pt x="146484" y="8637"/>
                </a:moveTo>
                <a:cubicBezTo>
                  <a:pt x="128488" y="8637"/>
                  <a:pt x="109413" y="52185"/>
                  <a:pt x="104374" y="102931"/>
                </a:cubicBezTo>
                <a:cubicBezTo>
                  <a:pt x="116611" y="97172"/>
                  <a:pt x="131728" y="94653"/>
                  <a:pt x="146484" y="94653"/>
                </a:cubicBezTo>
                <a:cubicBezTo>
                  <a:pt x="161600" y="94653"/>
                  <a:pt x="176357" y="97172"/>
                  <a:pt x="188954" y="102931"/>
                </a:cubicBezTo>
                <a:cubicBezTo>
                  <a:pt x="183555" y="52185"/>
                  <a:pt x="164840" y="8637"/>
                  <a:pt x="146484" y="8637"/>
                </a:cubicBezTo>
                <a:close/>
                <a:moveTo>
                  <a:pt x="146484" y="0"/>
                </a:moveTo>
                <a:cubicBezTo>
                  <a:pt x="222785" y="0"/>
                  <a:pt x="281811" y="57224"/>
                  <a:pt x="292968" y="109769"/>
                </a:cubicBezTo>
                <a:cubicBezTo>
                  <a:pt x="293328" y="111208"/>
                  <a:pt x="292608" y="113368"/>
                  <a:pt x="291529" y="114447"/>
                </a:cubicBezTo>
                <a:cubicBezTo>
                  <a:pt x="290449" y="114807"/>
                  <a:pt x="289729" y="115167"/>
                  <a:pt x="288649" y="115167"/>
                </a:cubicBezTo>
                <a:cubicBezTo>
                  <a:pt x="287929" y="115167"/>
                  <a:pt x="287210" y="114807"/>
                  <a:pt x="286490" y="114447"/>
                </a:cubicBezTo>
                <a:cubicBezTo>
                  <a:pt x="261656" y="99332"/>
                  <a:pt x="221346" y="99332"/>
                  <a:pt x="196152" y="114447"/>
                </a:cubicBezTo>
                <a:cubicBezTo>
                  <a:pt x="194712" y="115527"/>
                  <a:pt x="192913" y="115527"/>
                  <a:pt x="191473" y="114447"/>
                </a:cubicBezTo>
                <a:cubicBezTo>
                  <a:pt x="166999" y="99332"/>
                  <a:pt x="126329" y="99332"/>
                  <a:pt x="101495" y="114447"/>
                </a:cubicBezTo>
                <a:cubicBezTo>
                  <a:pt x="100055" y="115527"/>
                  <a:pt x="98256" y="115527"/>
                  <a:pt x="96816" y="114447"/>
                </a:cubicBezTo>
                <a:cubicBezTo>
                  <a:pt x="72342" y="99332"/>
                  <a:pt x="31672" y="99332"/>
                  <a:pt x="6838" y="114447"/>
                </a:cubicBezTo>
                <a:cubicBezTo>
                  <a:pt x="5399" y="115527"/>
                  <a:pt x="3599" y="115527"/>
                  <a:pt x="1799" y="114447"/>
                </a:cubicBezTo>
                <a:cubicBezTo>
                  <a:pt x="360" y="113368"/>
                  <a:pt x="0" y="111208"/>
                  <a:pt x="0" y="109769"/>
                </a:cubicBezTo>
                <a:cubicBezTo>
                  <a:pt x="11517" y="57224"/>
                  <a:pt x="70543" y="0"/>
                  <a:pt x="146484"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14" name="Freeform 981">
            <a:extLst>
              <a:ext uri="{FF2B5EF4-FFF2-40B4-BE49-F238E27FC236}">
                <a16:creationId xmlns:a16="http://schemas.microsoft.com/office/drawing/2014/main" id="{D915E514-7D9F-5A48-9D5C-85F3DF9F7536}"/>
              </a:ext>
            </a:extLst>
          </p:cNvPr>
          <p:cNvSpPr>
            <a:spLocks noChangeArrowheads="1"/>
          </p:cNvSpPr>
          <p:nvPr/>
        </p:nvSpPr>
        <p:spPr bwMode="auto">
          <a:xfrm>
            <a:off x="1786709" y="9112171"/>
            <a:ext cx="615658" cy="615658"/>
          </a:xfrm>
          <a:custGeom>
            <a:avLst/>
            <a:gdLst>
              <a:gd name="T0" fmla="*/ 34401 w 293328"/>
              <a:gd name="T1" fmla="*/ 71877 h 293327"/>
              <a:gd name="T2" fmla="*/ 34401 w 293328"/>
              <a:gd name="T3" fmla="*/ 80937 h 293327"/>
              <a:gd name="T4" fmla="*/ 9053 w 293328"/>
              <a:gd name="T5" fmla="*/ 214674 h 293327"/>
              <a:gd name="T6" fmla="*/ 73149 w 293328"/>
              <a:gd name="T7" fmla="*/ 215762 h 293327"/>
              <a:gd name="T8" fmla="*/ 221983 w 293328"/>
              <a:gd name="T9" fmla="*/ 215762 h 293327"/>
              <a:gd name="T10" fmla="*/ 286079 w 293328"/>
              <a:gd name="T11" fmla="*/ 214674 h 293327"/>
              <a:gd name="T12" fmla="*/ 260731 w 293328"/>
              <a:gd name="T13" fmla="*/ 80937 h 293327"/>
              <a:gd name="T14" fmla="*/ 260731 w 293328"/>
              <a:gd name="T15" fmla="*/ 71877 h 293327"/>
              <a:gd name="T16" fmla="*/ 295132 w 293328"/>
              <a:gd name="T17" fmla="*/ 76227 h 293327"/>
              <a:gd name="T18" fmla="*/ 290425 w 293328"/>
              <a:gd name="T19" fmla="*/ 223735 h 293327"/>
              <a:gd name="T20" fmla="*/ 150644 w 293328"/>
              <a:gd name="T21" fmla="*/ 294046 h 293327"/>
              <a:gd name="T22" fmla="*/ 144488 w 293328"/>
              <a:gd name="T23" fmla="*/ 294046 h 293327"/>
              <a:gd name="T24" fmla="*/ 4344 w 293328"/>
              <a:gd name="T25" fmla="*/ 223735 h 293327"/>
              <a:gd name="T26" fmla="*/ 0 w 293328"/>
              <a:gd name="T27" fmla="*/ 76227 h 293327"/>
              <a:gd name="T28" fmla="*/ 172081 w 293328"/>
              <a:gd name="T29" fmla="*/ 70280 h 293327"/>
              <a:gd name="T30" fmla="*/ 191369 w 293328"/>
              <a:gd name="T31" fmla="*/ 97081 h 293327"/>
              <a:gd name="T32" fmla="*/ 172081 w 293328"/>
              <a:gd name="T33" fmla="*/ 78744 h 293327"/>
              <a:gd name="T34" fmla="*/ 172081 w 293328"/>
              <a:gd name="T35" fmla="*/ 70280 h 293327"/>
              <a:gd name="T36" fmla="*/ 131727 w 293328"/>
              <a:gd name="T37" fmla="*/ 93876 h 293327"/>
              <a:gd name="T38" fmla="*/ 212555 w 293328"/>
              <a:gd name="T39" fmla="*/ 93876 h 293327"/>
              <a:gd name="T40" fmla="*/ 93885 w 293328"/>
              <a:gd name="T41" fmla="*/ 53598 h 293327"/>
              <a:gd name="T42" fmla="*/ 93885 w 293328"/>
              <a:gd name="T43" fmla="*/ 73830 h 293327"/>
              <a:gd name="T44" fmla="*/ 93885 w 293328"/>
              <a:gd name="T45" fmla="*/ 53598 h 293327"/>
              <a:gd name="T46" fmla="*/ 221656 w 293328"/>
              <a:gd name="T47" fmla="*/ 93876 h 293327"/>
              <a:gd name="T48" fmla="*/ 122990 w 293328"/>
              <a:gd name="T49" fmla="*/ 93876 h 293327"/>
              <a:gd name="T50" fmla="*/ 93885 w 293328"/>
              <a:gd name="T51" fmla="*/ 44725 h 293327"/>
              <a:gd name="T52" fmla="*/ 93885 w 293328"/>
              <a:gd name="T53" fmla="*/ 82704 h 293327"/>
              <a:gd name="T54" fmla="*/ 93885 w 293328"/>
              <a:gd name="T55" fmla="*/ 44725 h 293327"/>
              <a:gd name="T56" fmla="*/ 185106 w 293328"/>
              <a:gd name="T57" fmla="*/ 23957 h 293327"/>
              <a:gd name="T58" fmla="*/ 185106 w 293328"/>
              <a:gd name="T59" fmla="*/ 33175 h 293327"/>
              <a:gd name="T60" fmla="*/ 151741 w 293328"/>
              <a:gd name="T61" fmla="*/ 28750 h 293327"/>
              <a:gd name="T62" fmla="*/ 144678 w 293328"/>
              <a:gd name="T63" fmla="*/ 8666 h 293327"/>
              <a:gd name="T64" fmla="*/ 129875 w 293328"/>
              <a:gd name="T65" fmla="*/ 32492 h 293327"/>
              <a:gd name="T66" fmla="*/ 56945 w 293328"/>
              <a:gd name="T67" fmla="*/ 45847 h 293327"/>
              <a:gd name="T68" fmla="*/ 70303 w 293328"/>
              <a:gd name="T69" fmla="*/ 160287 h 293327"/>
              <a:gd name="T70" fmla="*/ 238190 w 293328"/>
              <a:gd name="T71" fmla="*/ 146568 h 293327"/>
              <a:gd name="T72" fmla="*/ 224831 w 293328"/>
              <a:gd name="T73" fmla="*/ 32492 h 293327"/>
              <a:gd name="T74" fmla="*/ 208944 w 293328"/>
              <a:gd name="T75" fmla="*/ 30324 h 293327"/>
              <a:gd name="T76" fmla="*/ 144678 w 293328"/>
              <a:gd name="T77" fmla="*/ 8666 h 293327"/>
              <a:gd name="T78" fmla="*/ 201001 w 293328"/>
              <a:gd name="T79" fmla="*/ 0 h 293327"/>
              <a:gd name="T80" fmla="*/ 215805 w 293328"/>
              <a:gd name="T81" fmla="*/ 23467 h 293327"/>
              <a:gd name="T82" fmla="*/ 247216 w 293328"/>
              <a:gd name="T83" fmla="*/ 45847 h 293327"/>
              <a:gd name="T84" fmla="*/ 224831 w 293328"/>
              <a:gd name="T85" fmla="*/ 168950 h 293327"/>
              <a:gd name="T86" fmla="*/ 47919 w 293328"/>
              <a:gd name="T87" fmla="*/ 146568 h 293327"/>
              <a:gd name="T88" fmla="*/ 70303 w 293328"/>
              <a:gd name="T89" fmla="*/ 23467 h 293327"/>
              <a:gd name="T90" fmla="*/ 137819 w 293328"/>
              <a:gd name="T91" fmla="*/ 2526 h 2933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3328" h="293327">
                <a:moveTo>
                  <a:pt x="4319" y="71437"/>
                </a:moveTo>
                <a:lnTo>
                  <a:pt x="34191" y="71437"/>
                </a:lnTo>
                <a:cubicBezTo>
                  <a:pt x="36711" y="71437"/>
                  <a:pt x="38510" y="73598"/>
                  <a:pt x="38510" y="75760"/>
                </a:cubicBezTo>
                <a:cubicBezTo>
                  <a:pt x="38510" y="78281"/>
                  <a:pt x="36711" y="80442"/>
                  <a:pt x="34191" y="80442"/>
                </a:cubicBezTo>
                <a:lnTo>
                  <a:pt x="8998" y="80442"/>
                </a:lnTo>
                <a:lnTo>
                  <a:pt x="8998" y="213360"/>
                </a:lnTo>
                <a:lnTo>
                  <a:pt x="69463" y="213360"/>
                </a:lnTo>
                <a:cubicBezTo>
                  <a:pt x="70902" y="213360"/>
                  <a:pt x="71982" y="214081"/>
                  <a:pt x="72702" y="214441"/>
                </a:cubicBezTo>
                <a:lnTo>
                  <a:pt x="146844" y="282881"/>
                </a:lnTo>
                <a:lnTo>
                  <a:pt x="220626" y="214441"/>
                </a:lnTo>
                <a:cubicBezTo>
                  <a:pt x="221346" y="214081"/>
                  <a:pt x="222426" y="213360"/>
                  <a:pt x="223505" y="213360"/>
                </a:cubicBezTo>
                <a:lnTo>
                  <a:pt x="284330" y="213360"/>
                </a:lnTo>
                <a:lnTo>
                  <a:pt x="284330" y="80442"/>
                </a:lnTo>
                <a:lnTo>
                  <a:pt x="259137" y="80442"/>
                </a:lnTo>
                <a:cubicBezTo>
                  <a:pt x="256617" y="80442"/>
                  <a:pt x="254818" y="78281"/>
                  <a:pt x="254818" y="75760"/>
                </a:cubicBezTo>
                <a:cubicBezTo>
                  <a:pt x="254818" y="73598"/>
                  <a:pt x="256617" y="71437"/>
                  <a:pt x="259137" y="71437"/>
                </a:cubicBezTo>
                <a:lnTo>
                  <a:pt x="288649" y="71437"/>
                </a:lnTo>
                <a:cubicBezTo>
                  <a:pt x="291169" y="71437"/>
                  <a:pt x="293328" y="73598"/>
                  <a:pt x="293328" y="75760"/>
                </a:cubicBezTo>
                <a:lnTo>
                  <a:pt x="293328" y="218043"/>
                </a:lnTo>
                <a:cubicBezTo>
                  <a:pt x="293328" y="220204"/>
                  <a:pt x="291169" y="222365"/>
                  <a:pt x="288649" y="222365"/>
                </a:cubicBezTo>
                <a:lnTo>
                  <a:pt x="225305" y="222365"/>
                </a:lnTo>
                <a:lnTo>
                  <a:pt x="149723" y="292246"/>
                </a:lnTo>
                <a:cubicBezTo>
                  <a:pt x="148643" y="292967"/>
                  <a:pt x="147924" y="293327"/>
                  <a:pt x="146844" y="293327"/>
                </a:cubicBezTo>
                <a:cubicBezTo>
                  <a:pt x="145404" y="293327"/>
                  <a:pt x="144324" y="292967"/>
                  <a:pt x="143605" y="292246"/>
                </a:cubicBezTo>
                <a:lnTo>
                  <a:pt x="67663" y="222365"/>
                </a:lnTo>
                <a:lnTo>
                  <a:pt x="4319" y="222365"/>
                </a:lnTo>
                <a:cubicBezTo>
                  <a:pt x="2159" y="222365"/>
                  <a:pt x="0" y="220204"/>
                  <a:pt x="0" y="218043"/>
                </a:cubicBezTo>
                <a:lnTo>
                  <a:pt x="0" y="75760"/>
                </a:lnTo>
                <a:cubicBezTo>
                  <a:pt x="0" y="73598"/>
                  <a:pt x="2159" y="71437"/>
                  <a:pt x="4319" y="71437"/>
                </a:cubicBezTo>
                <a:close/>
                <a:moveTo>
                  <a:pt x="171029" y="69850"/>
                </a:moveTo>
                <a:cubicBezTo>
                  <a:pt x="184050" y="69850"/>
                  <a:pt x="194901" y="80014"/>
                  <a:pt x="194901" y="92281"/>
                </a:cubicBezTo>
                <a:cubicBezTo>
                  <a:pt x="194901" y="94734"/>
                  <a:pt x="192731" y="96487"/>
                  <a:pt x="190199" y="96487"/>
                </a:cubicBezTo>
                <a:cubicBezTo>
                  <a:pt x="187667" y="96487"/>
                  <a:pt x="185859" y="94734"/>
                  <a:pt x="185859" y="92281"/>
                </a:cubicBezTo>
                <a:cubicBezTo>
                  <a:pt x="185859" y="84570"/>
                  <a:pt x="179348" y="78262"/>
                  <a:pt x="171029" y="78262"/>
                </a:cubicBezTo>
                <a:cubicBezTo>
                  <a:pt x="168497" y="78262"/>
                  <a:pt x="166688" y="76509"/>
                  <a:pt x="166688" y="74056"/>
                </a:cubicBezTo>
                <a:cubicBezTo>
                  <a:pt x="166688" y="71603"/>
                  <a:pt x="168497" y="69850"/>
                  <a:pt x="171029" y="69850"/>
                </a:cubicBezTo>
                <a:close/>
                <a:moveTo>
                  <a:pt x="171089" y="53497"/>
                </a:moveTo>
                <a:cubicBezTo>
                  <a:pt x="149015" y="53497"/>
                  <a:pt x="130922" y="71589"/>
                  <a:pt x="130922" y="93301"/>
                </a:cubicBezTo>
                <a:cubicBezTo>
                  <a:pt x="130922" y="115374"/>
                  <a:pt x="149015" y="133467"/>
                  <a:pt x="171089" y="133467"/>
                </a:cubicBezTo>
                <a:cubicBezTo>
                  <a:pt x="193162" y="133467"/>
                  <a:pt x="211255" y="115374"/>
                  <a:pt x="211255" y="93301"/>
                </a:cubicBezTo>
                <a:cubicBezTo>
                  <a:pt x="211255" y="71589"/>
                  <a:pt x="193162" y="53497"/>
                  <a:pt x="171089" y="53497"/>
                </a:cubicBezTo>
                <a:close/>
                <a:moveTo>
                  <a:pt x="93310" y="53270"/>
                </a:moveTo>
                <a:cubicBezTo>
                  <a:pt x="87666" y="53270"/>
                  <a:pt x="83080" y="57856"/>
                  <a:pt x="83080" y="63147"/>
                </a:cubicBezTo>
                <a:cubicBezTo>
                  <a:pt x="83080" y="68792"/>
                  <a:pt x="87666" y="73378"/>
                  <a:pt x="93310" y="73378"/>
                </a:cubicBezTo>
                <a:cubicBezTo>
                  <a:pt x="99307" y="73378"/>
                  <a:pt x="103541" y="68792"/>
                  <a:pt x="103541" y="63147"/>
                </a:cubicBezTo>
                <a:cubicBezTo>
                  <a:pt x="103541" y="57856"/>
                  <a:pt x="99307" y="53270"/>
                  <a:pt x="93310" y="53270"/>
                </a:cubicBezTo>
                <a:close/>
                <a:moveTo>
                  <a:pt x="171089" y="44450"/>
                </a:moveTo>
                <a:cubicBezTo>
                  <a:pt x="198228" y="44450"/>
                  <a:pt x="220301" y="66523"/>
                  <a:pt x="220301" y="93301"/>
                </a:cubicBezTo>
                <a:cubicBezTo>
                  <a:pt x="220301" y="120440"/>
                  <a:pt x="198228" y="142513"/>
                  <a:pt x="171089" y="142513"/>
                </a:cubicBezTo>
                <a:cubicBezTo>
                  <a:pt x="143949" y="142513"/>
                  <a:pt x="122238" y="120440"/>
                  <a:pt x="122238" y="93301"/>
                </a:cubicBezTo>
                <a:cubicBezTo>
                  <a:pt x="122238" y="66523"/>
                  <a:pt x="143949" y="44450"/>
                  <a:pt x="171089" y="44450"/>
                </a:cubicBezTo>
                <a:close/>
                <a:moveTo>
                  <a:pt x="93310" y="44450"/>
                </a:moveTo>
                <a:cubicBezTo>
                  <a:pt x="103893" y="44450"/>
                  <a:pt x="112360" y="52917"/>
                  <a:pt x="112360" y="63147"/>
                </a:cubicBezTo>
                <a:cubicBezTo>
                  <a:pt x="112360" y="73731"/>
                  <a:pt x="103893" y="82197"/>
                  <a:pt x="93310" y="82197"/>
                </a:cubicBezTo>
                <a:cubicBezTo>
                  <a:pt x="83080" y="82197"/>
                  <a:pt x="74613" y="73731"/>
                  <a:pt x="74613" y="63147"/>
                </a:cubicBezTo>
                <a:cubicBezTo>
                  <a:pt x="74613" y="52917"/>
                  <a:pt x="83080" y="44450"/>
                  <a:pt x="93310" y="44450"/>
                </a:cubicBezTo>
                <a:close/>
                <a:moveTo>
                  <a:pt x="155046" y="23812"/>
                </a:moveTo>
                <a:lnTo>
                  <a:pt x="183974" y="23812"/>
                </a:lnTo>
                <a:cubicBezTo>
                  <a:pt x="186444" y="23812"/>
                  <a:pt x="188560" y="26010"/>
                  <a:pt x="188560" y="28575"/>
                </a:cubicBezTo>
                <a:cubicBezTo>
                  <a:pt x="188560" y="31139"/>
                  <a:pt x="186444" y="32971"/>
                  <a:pt x="183974" y="32971"/>
                </a:cubicBezTo>
                <a:lnTo>
                  <a:pt x="155046" y="32971"/>
                </a:lnTo>
                <a:cubicBezTo>
                  <a:pt x="152577" y="32971"/>
                  <a:pt x="150813" y="31139"/>
                  <a:pt x="150813" y="28575"/>
                </a:cubicBezTo>
                <a:cubicBezTo>
                  <a:pt x="150813" y="26010"/>
                  <a:pt x="152577" y="23812"/>
                  <a:pt x="155046" y="23812"/>
                </a:cubicBezTo>
                <a:close/>
                <a:moveTo>
                  <a:pt x="143794" y="8611"/>
                </a:moveTo>
                <a:lnTo>
                  <a:pt x="133029" y="30139"/>
                </a:lnTo>
                <a:cubicBezTo>
                  <a:pt x="132311" y="31574"/>
                  <a:pt x="130876" y="32292"/>
                  <a:pt x="129081" y="32292"/>
                </a:cubicBezTo>
                <a:lnTo>
                  <a:pt x="69873" y="32292"/>
                </a:lnTo>
                <a:cubicBezTo>
                  <a:pt x="62696" y="32292"/>
                  <a:pt x="56596" y="38391"/>
                  <a:pt x="56596" y="45567"/>
                </a:cubicBezTo>
                <a:lnTo>
                  <a:pt x="56596" y="145671"/>
                </a:lnTo>
                <a:cubicBezTo>
                  <a:pt x="56596" y="152847"/>
                  <a:pt x="62696" y="159305"/>
                  <a:pt x="69873" y="159305"/>
                </a:cubicBezTo>
                <a:lnTo>
                  <a:pt x="223456" y="159305"/>
                </a:lnTo>
                <a:cubicBezTo>
                  <a:pt x="230992" y="159305"/>
                  <a:pt x="236733" y="152847"/>
                  <a:pt x="236733" y="145671"/>
                </a:cubicBezTo>
                <a:lnTo>
                  <a:pt x="236733" y="45567"/>
                </a:lnTo>
                <a:cubicBezTo>
                  <a:pt x="236733" y="38391"/>
                  <a:pt x="230992" y="32292"/>
                  <a:pt x="223456" y="32292"/>
                </a:cubicBezTo>
                <a:lnTo>
                  <a:pt x="211615" y="32292"/>
                </a:lnTo>
                <a:cubicBezTo>
                  <a:pt x="210179" y="32292"/>
                  <a:pt x="208744" y="31574"/>
                  <a:pt x="207667" y="30139"/>
                </a:cubicBezTo>
                <a:lnTo>
                  <a:pt x="197261" y="8611"/>
                </a:lnTo>
                <a:lnTo>
                  <a:pt x="143794" y="8611"/>
                </a:lnTo>
                <a:close/>
                <a:moveTo>
                  <a:pt x="140923" y="0"/>
                </a:moveTo>
                <a:lnTo>
                  <a:pt x="199773" y="0"/>
                </a:lnTo>
                <a:cubicBezTo>
                  <a:pt x="201567" y="0"/>
                  <a:pt x="203002" y="1076"/>
                  <a:pt x="204079" y="2511"/>
                </a:cubicBezTo>
                <a:lnTo>
                  <a:pt x="214485" y="23322"/>
                </a:lnTo>
                <a:lnTo>
                  <a:pt x="223456" y="23322"/>
                </a:lnTo>
                <a:cubicBezTo>
                  <a:pt x="235657" y="23322"/>
                  <a:pt x="245704" y="33368"/>
                  <a:pt x="245704" y="45567"/>
                </a:cubicBezTo>
                <a:lnTo>
                  <a:pt x="245704" y="145671"/>
                </a:lnTo>
                <a:cubicBezTo>
                  <a:pt x="245704" y="157870"/>
                  <a:pt x="235657" y="167916"/>
                  <a:pt x="223456" y="167916"/>
                </a:cubicBezTo>
                <a:lnTo>
                  <a:pt x="69873" y="167916"/>
                </a:lnTo>
                <a:cubicBezTo>
                  <a:pt x="58031" y="167916"/>
                  <a:pt x="47625" y="157870"/>
                  <a:pt x="47625" y="145671"/>
                </a:cubicBezTo>
                <a:lnTo>
                  <a:pt x="47625" y="45567"/>
                </a:lnTo>
                <a:cubicBezTo>
                  <a:pt x="47625" y="33368"/>
                  <a:pt x="58031" y="23322"/>
                  <a:pt x="69873" y="23322"/>
                </a:cubicBezTo>
                <a:lnTo>
                  <a:pt x="126569" y="23322"/>
                </a:lnTo>
                <a:lnTo>
                  <a:pt x="136976" y="2511"/>
                </a:lnTo>
                <a:cubicBezTo>
                  <a:pt x="137693" y="1076"/>
                  <a:pt x="139129" y="0"/>
                  <a:pt x="140923"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15" name="Freeform 980">
            <a:extLst>
              <a:ext uri="{FF2B5EF4-FFF2-40B4-BE49-F238E27FC236}">
                <a16:creationId xmlns:a16="http://schemas.microsoft.com/office/drawing/2014/main" id="{38A5B85D-76F9-C046-8233-C98DA4E9D3F2}"/>
              </a:ext>
            </a:extLst>
          </p:cNvPr>
          <p:cNvSpPr>
            <a:spLocks noChangeArrowheads="1"/>
          </p:cNvSpPr>
          <p:nvPr/>
        </p:nvSpPr>
        <p:spPr bwMode="auto">
          <a:xfrm>
            <a:off x="1792386" y="11086631"/>
            <a:ext cx="615656" cy="615658"/>
          </a:xfrm>
          <a:custGeom>
            <a:avLst/>
            <a:gdLst>
              <a:gd name="T0" fmla="*/ 153224 w 292610"/>
              <a:gd name="T1" fmla="*/ 287484 h 293056"/>
              <a:gd name="T2" fmla="*/ 218680 w 292610"/>
              <a:gd name="T3" fmla="*/ 248510 h 293056"/>
              <a:gd name="T4" fmla="*/ 78989 w 292610"/>
              <a:gd name="T5" fmla="*/ 248510 h 293056"/>
              <a:gd name="T6" fmla="*/ 144447 w 292610"/>
              <a:gd name="T7" fmla="*/ 287484 h 293056"/>
              <a:gd name="T8" fmla="*/ 78989 w 292610"/>
              <a:gd name="T9" fmla="*/ 248510 h 293056"/>
              <a:gd name="T10" fmla="*/ 50043 w 292610"/>
              <a:gd name="T11" fmla="*/ 178397 h 293056"/>
              <a:gd name="T12" fmla="*/ 82784 w 292610"/>
              <a:gd name="T13" fmla="*/ 222584 h 293056"/>
              <a:gd name="T14" fmla="*/ 76601 w 292610"/>
              <a:gd name="T15" fmla="*/ 222224 h 293056"/>
              <a:gd name="T16" fmla="*/ 43493 w 292610"/>
              <a:gd name="T17" fmla="*/ 177677 h 293056"/>
              <a:gd name="T18" fmla="*/ 239564 w 292610"/>
              <a:gd name="T19" fmla="*/ 175529 h 293056"/>
              <a:gd name="T20" fmla="*/ 280611 w 292610"/>
              <a:gd name="T21" fmla="*/ 161263 h 293056"/>
              <a:gd name="T22" fmla="*/ 244371 w 292610"/>
              <a:gd name="T23" fmla="*/ 190505 h 293056"/>
              <a:gd name="T24" fmla="*/ 235126 w 292610"/>
              <a:gd name="T25" fmla="*/ 190505 h 293056"/>
              <a:gd name="T26" fmla="*/ 198516 w 292610"/>
              <a:gd name="T27" fmla="*/ 161263 h 293056"/>
              <a:gd name="T28" fmla="*/ 57383 w 292610"/>
              <a:gd name="T29" fmla="*/ 124891 h 293056"/>
              <a:gd name="T30" fmla="*/ 117765 w 292610"/>
              <a:gd name="T31" fmla="*/ 124891 h 293056"/>
              <a:gd name="T32" fmla="*/ 117765 w 292610"/>
              <a:gd name="T33" fmla="*/ 134048 h 293056"/>
              <a:gd name="T34" fmla="*/ 87757 w 292610"/>
              <a:gd name="T35" fmla="*/ 158222 h 293056"/>
              <a:gd name="T36" fmla="*/ 57383 w 292610"/>
              <a:gd name="T37" fmla="*/ 134048 h 293056"/>
              <a:gd name="T38" fmla="*/ 57383 w 292610"/>
              <a:gd name="T39" fmla="*/ 124891 h 293056"/>
              <a:gd name="T40" fmla="*/ 199300 w 292610"/>
              <a:gd name="T41" fmla="*/ 99896 h 293056"/>
              <a:gd name="T42" fmla="*/ 159806 w 292610"/>
              <a:gd name="T43" fmla="*/ 17211 h 293056"/>
              <a:gd name="T44" fmla="*/ 23038 w 292610"/>
              <a:gd name="T45" fmla="*/ 92974 h 293056"/>
              <a:gd name="T46" fmla="*/ 137865 w 292610"/>
              <a:gd name="T47" fmla="*/ 17211 h 293056"/>
              <a:gd name="T48" fmla="*/ 110802 w 292610"/>
              <a:gd name="T49" fmla="*/ 95523 h 293056"/>
              <a:gd name="T50" fmla="*/ 187233 w 292610"/>
              <a:gd name="T51" fmla="*/ 95523 h 293056"/>
              <a:gd name="T52" fmla="*/ 245377 w 292610"/>
              <a:gd name="T53" fmla="*/ 8833 h 293056"/>
              <a:gd name="T54" fmla="*/ 213561 w 292610"/>
              <a:gd name="T55" fmla="*/ 41979 h 293056"/>
              <a:gd name="T56" fmla="*/ 276824 w 292610"/>
              <a:gd name="T57" fmla="*/ 40522 h 293056"/>
              <a:gd name="T58" fmla="*/ 245377 w 292610"/>
              <a:gd name="T59" fmla="*/ 89 h 293056"/>
              <a:gd name="T60" fmla="*/ 264757 w 292610"/>
              <a:gd name="T61" fmla="*/ 75854 h 293056"/>
              <a:gd name="T62" fmla="*/ 297302 w 292610"/>
              <a:gd name="T63" fmla="*/ 101716 h 293056"/>
              <a:gd name="T64" fmla="*/ 199666 w 292610"/>
              <a:gd name="T65" fmla="*/ 109730 h 293056"/>
              <a:gd name="T66" fmla="*/ 194545 w 292610"/>
              <a:gd name="T67" fmla="*/ 109730 h 293056"/>
              <a:gd name="T68" fmla="*/ 153224 w 292610"/>
              <a:gd name="T69" fmla="*/ 239403 h 293056"/>
              <a:gd name="T70" fmla="*/ 224530 w 292610"/>
              <a:gd name="T71" fmla="*/ 241225 h 293056"/>
              <a:gd name="T72" fmla="*/ 293283 w 292610"/>
              <a:gd name="T73" fmla="*/ 287484 h 293056"/>
              <a:gd name="T74" fmla="*/ 293283 w 292610"/>
              <a:gd name="T75" fmla="*/ 296226 h 293056"/>
              <a:gd name="T76" fmla="*/ 0 w 292610"/>
              <a:gd name="T77" fmla="*/ 291856 h 293056"/>
              <a:gd name="T78" fmla="*/ 38397 w 292610"/>
              <a:gd name="T79" fmla="*/ 287484 h 293056"/>
              <a:gd name="T80" fmla="*/ 19015 w 292610"/>
              <a:gd name="T81" fmla="*/ 184037 h 293056"/>
              <a:gd name="T82" fmla="*/ 25964 w 292610"/>
              <a:gd name="T83" fmla="*/ 178209 h 293056"/>
              <a:gd name="T84" fmla="*/ 144447 w 292610"/>
              <a:gd name="T85" fmla="*/ 239403 h 293056"/>
              <a:gd name="T86" fmla="*/ 103490 w 292610"/>
              <a:gd name="T87" fmla="*/ 109730 h 293056"/>
              <a:gd name="T88" fmla="*/ 5485 w 292610"/>
              <a:gd name="T89" fmla="*/ 104266 h 293056"/>
              <a:gd name="T90" fmla="*/ 1830 w 292610"/>
              <a:gd name="T91" fmla="*/ 96252 h 293056"/>
              <a:gd name="T92" fmla="*/ 151394 w 292610"/>
              <a:gd name="T93" fmla="*/ 820 h 293056"/>
              <a:gd name="T94" fmla="*/ 245377 w 292610"/>
              <a:gd name="T95" fmla="*/ 89 h 2930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2610" h="293056">
                <a:moveTo>
                  <a:pt x="150434" y="245850"/>
                </a:moveTo>
                <a:lnTo>
                  <a:pt x="150434" y="284407"/>
                </a:lnTo>
                <a:lnTo>
                  <a:pt x="243782" y="284407"/>
                </a:lnTo>
                <a:lnTo>
                  <a:pt x="214700" y="245850"/>
                </a:lnTo>
                <a:lnTo>
                  <a:pt x="150434" y="245850"/>
                </a:lnTo>
                <a:close/>
                <a:moveTo>
                  <a:pt x="77551" y="245850"/>
                </a:moveTo>
                <a:lnTo>
                  <a:pt x="48828" y="284407"/>
                </a:lnTo>
                <a:lnTo>
                  <a:pt x="141817" y="284407"/>
                </a:lnTo>
                <a:lnTo>
                  <a:pt x="141817" y="245850"/>
                </a:lnTo>
                <a:lnTo>
                  <a:pt x="77551" y="245850"/>
                </a:lnTo>
                <a:close/>
                <a:moveTo>
                  <a:pt x="42702" y="175776"/>
                </a:moveTo>
                <a:cubicBezTo>
                  <a:pt x="44845" y="174354"/>
                  <a:pt x="47345" y="174354"/>
                  <a:pt x="49131" y="176487"/>
                </a:cubicBezTo>
                <a:lnTo>
                  <a:pt x="81992" y="214160"/>
                </a:lnTo>
                <a:cubicBezTo>
                  <a:pt x="83421" y="215937"/>
                  <a:pt x="83064" y="218780"/>
                  <a:pt x="81278" y="220202"/>
                </a:cubicBezTo>
                <a:cubicBezTo>
                  <a:pt x="80206" y="220913"/>
                  <a:pt x="79492" y="221624"/>
                  <a:pt x="78420" y="221624"/>
                </a:cubicBezTo>
                <a:cubicBezTo>
                  <a:pt x="77349" y="221624"/>
                  <a:pt x="75920" y="220913"/>
                  <a:pt x="75206" y="219847"/>
                </a:cubicBezTo>
                <a:lnTo>
                  <a:pt x="42345" y="182173"/>
                </a:lnTo>
                <a:cubicBezTo>
                  <a:pt x="40916" y="180041"/>
                  <a:pt x="41273" y="177553"/>
                  <a:pt x="42702" y="175776"/>
                </a:cubicBezTo>
                <a:close/>
                <a:moveTo>
                  <a:pt x="199260" y="155304"/>
                </a:moveTo>
                <a:cubicBezTo>
                  <a:pt x="214872" y="155304"/>
                  <a:pt x="228305" y="162712"/>
                  <a:pt x="235203" y="173649"/>
                </a:cubicBezTo>
                <a:cubicBezTo>
                  <a:pt x="241738" y="162712"/>
                  <a:pt x="255535" y="155304"/>
                  <a:pt x="271146" y="155304"/>
                </a:cubicBezTo>
                <a:cubicBezTo>
                  <a:pt x="273325" y="155304"/>
                  <a:pt x="275503" y="157421"/>
                  <a:pt x="275503" y="159537"/>
                </a:cubicBezTo>
                <a:cubicBezTo>
                  <a:pt x="275503" y="162007"/>
                  <a:pt x="273325" y="163771"/>
                  <a:pt x="271146" y="163771"/>
                </a:cubicBezTo>
                <a:cubicBezTo>
                  <a:pt x="253719" y="163771"/>
                  <a:pt x="239923" y="175060"/>
                  <a:pt x="239923" y="188465"/>
                </a:cubicBezTo>
                <a:cubicBezTo>
                  <a:pt x="239923" y="191287"/>
                  <a:pt x="237745" y="193051"/>
                  <a:pt x="235203" y="193051"/>
                </a:cubicBezTo>
                <a:cubicBezTo>
                  <a:pt x="232662" y="193051"/>
                  <a:pt x="230846" y="191287"/>
                  <a:pt x="230846" y="188465"/>
                </a:cubicBezTo>
                <a:cubicBezTo>
                  <a:pt x="230846" y="175060"/>
                  <a:pt x="216687" y="163771"/>
                  <a:pt x="199260" y="163771"/>
                </a:cubicBezTo>
                <a:cubicBezTo>
                  <a:pt x="197082" y="163771"/>
                  <a:pt x="194903" y="162007"/>
                  <a:pt x="194903" y="159537"/>
                </a:cubicBezTo>
                <a:cubicBezTo>
                  <a:pt x="194903" y="157421"/>
                  <a:pt x="197082" y="155304"/>
                  <a:pt x="199260" y="155304"/>
                </a:cubicBezTo>
                <a:close/>
                <a:moveTo>
                  <a:pt x="56339" y="123554"/>
                </a:moveTo>
                <a:cubicBezTo>
                  <a:pt x="68914" y="123554"/>
                  <a:pt x="80052" y="129352"/>
                  <a:pt x="86160" y="138048"/>
                </a:cubicBezTo>
                <a:cubicBezTo>
                  <a:pt x="91908" y="129352"/>
                  <a:pt x="102686" y="123554"/>
                  <a:pt x="115621" y="123554"/>
                </a:cubicBezTo>
                <a:cubicBezTo>
                  <a:pt x="118135" y="123554"/>
                  <a:pt x="119932" y="125728"/>
                  <a:pt x="119932" y="128265"/>
                </a:cubicBezTo>
                <a:cubicBezTo>
                  <a:pt x="119932" y="130801"/>
                  <a:pt x="118135" y="132613"/>
                  <a:pt x="115621" y="132613"/>
                </a:cubicBezTo>
                <a:cubicBezTo>
                  <a:pt x="101968" y="132613"/>
                  <a:pt x="90471" y="141310"/>
                  <a:pt x="90471" y="151818"/>
                </a:cubicBezTo>
                <a:cubicBezTo>
                  <a:pt x="90471" y="154355"/>
                  <a:pt x="88315" y="156529"/>
                  <a:pt x="86160" y="156529"/>
                </a:cubicBezTo>
                <a:cubicBezTo>
                  <a:pt x="83645" y="156529"/>
                  <a:pt x="81489" y="154355"/>
                  <a:pt x="81489" y="151818"/>
                </a:cubicBezTo>
                <a:cubicBezTo>
                  <a:pt x="81489" y="141310"/>
                  <a:pt x="70351" y="132613"/>
                  <a:pt x="56339" y="132613"/>
                </a:cubicBezTo>
                <a:cubicBezTo>
                  <a:pt x="53825" y="132613"/>
                  <a:pt x="52028" y="130801"/>
                  <a:pt x="52028" y="128265"/>
                </a:cubicBezTo>
                <a:cubicBezTo>
                  <a:pt x="52028" y="125728"/>
                  <a:pt x="53825" y="123554"/>
                  <a:pt x="56339" y="123554"/>
                </a:cubicBezTo>
                <a:close/>
                <a:moveTo>
                  <a:pt x="156897" y="17026"/>
                </a:moveTo>
                <a:lnTo>
                  <a:pt x="195672" y="98826"/>
                </a:lnTo>
                <a:cubicBezTo>
                  <a:pt x="215059" y="89096"/>
                  <a:pt x="248449" y="90177"/>
                  <a:pt x="269632" y="91979"/>
                </a:cubicBezTo>
                <a:lnTo>
                  <a:pt x="156897" y="17026"/>
                </a:lnTo>
                <a:close/>
                <a:moveTo>
                  <a:pt x="135355" y="17026"/>
                </a:moveTo>
                <a:lnTo>
                  <a:pt x="22619" y="91979"/>
                </a:lnTo>
                <a:cubicBezTo>
                  <a:pt x="43802" y="90177"/>
                  <a:pt x="77551" y="89096"/>
                  <a:pt x="96938" y="98826"/>
                </a:cubicBezTo>
                <a:lnTo>
                  <a:pt x="135355" y="17026"/>
                </a:lnTo>
                <a:close/>
                <a:moveTo>
                  <a:pt x="146126" y="15224"/>
                </a:moveTo>
                <a:lnTo>
                  <a:pt x="108786" y="94501"/>
                </a:lnTo>
                <a:cubicBezTo>
                  <a:pt x="120275" y="89817"/>
                  <a:pt x="133201" y="87294"/>
                  <a:pt x="146126" y="87294"/>
                </a:cubicBezTo>
                <a:cubicBezTo>
                  <a:pt x="159051" y="87294"/>
                  <a:pt x="172335" y="89817"/>
                  <a:pt x="183824" y="94501"/>
                </a:cubicBezTo>
                <a:lnTo>
                  <a:pt x="146126" y="15224"/>
                </a:lnTo>
                <a:close/>
                <a:moveTo>
                  <a:pt x="240910" y="8738"/>
                </a:moveTo>
                <a:cubicBezTo>
                  <a:pt x="223676" y="8738"/>
                  <a:pt x="209674" y="22791"/>
                  <a:pt x="209674" y="40088"/>
                </a:cubicBezTo>
                <a:cubicBezTo>
                  <a:pt x="209674" y="40809"/>
                  <a:pt x="209674" y="41169"/>
                  <a:pt x="209674" y="41530"/>
                </a:cubicBezTo>
                <a:lnTo>
                  <a:pt x="250603" y="69277"/>
                </a:lnTo>
                <a:cubicBezTo>
                  <a:pt x="262811" y="64953"/>
                  <a:pt x="271786" y="53421"/>
                  <a:pt x="271786" y="40088"/>
                </a:cubicBezTo>
                <a:cubicBezTo>
                  <a:pt x="271786" y="22791"/>
                  <a:pt x="257784" y="8738"/>
                  <a:pt x="240910" y="8738"/>
                </a:cubicBezTo>
                <a:close/>
                <a:moveTo>
                  <a:pt x="240910" y="89"/>
                </a:moveTo>
                <a:cubicBezTo>
                  <a:pt x="262811" y="89"/>
                  <a:pt x="280762" y="18107"/>
                  <a:pt x="280762" y="40088"/>
                </a:cubicBezTo>
                <a:cubicBezTo>
                  <a:pt x="280762" y="55223"/>
                  <a:pt x="272145" y="68556"/>
                  <a:pt x="259938" y="75042"/>
                </a:cubicBezTo>
                <a:lnTo>
                  <a:pt x="290456" y="95222"/>
                </a:lnTo>
                <a:cubicBezTo>
                  <a:pt x="292251" y="96303"/>
                  <a:pt x="292969" y="98826"/>
                  <a:pt x="291892" y="100627"/>
                </a:cubicBezTo>
                <a:cubicBezTo>
                  <a:pt x="291174" y="102429"/>
                  <a:pt x="289379" y="103871"/>
                  <a:pt x="287225" y="103150"/>
                </a:cubicBezTo>
                <a:cubicBezTo>
                  <a:pt x="286507" y="103150"/>
                  <a:pt x="220445" y="91619"/>
                  <a:pt x="196031" y="108555"/>
                </a:cubicBezTo>
                <a:cubicBezTo>
                  <a:pt x="195313" y="109276"/>
                  <a:pt x="194595" y="109276"/>
                  <a:pt x="193518" y="109276"/>
                </a:cubicBezTo>
                <a:cubicBezTo>
                  <a:pt x="192441" y="109276"/>
                  <a:pt x="191722" y="109276"/>
                  <a:pt x="191004" y="108555"/>
                </a:cubicBezTo>
                <a:cubicBezTo>
                  <a:pt x="179515" y="100988"/>
                  <a:pt x="165513" y="96664"/>
                  <a:pt x="150434" y="95943"/>
                </a:cubicBezTo>
                <a:lnTo>
                  <a:pt x="150434" y="236841"/>
                </a:lnTo>
                <a:lnTo>
                  <a:pt x="216855" y="236841"/>
                </a:lnTo>
                <a:cubicBezTo>
                  <a:pt x="218291" y="236841"/>
                  <a:pt x="219727" y="237562"/>
                  <a:pt x="220445" y="238643"/>
                </a:cubicBezTo>
                <a:lnTo>
                  <a:pt x="254553" y="284407"/>
                </a:lnTo>
                <a:lnTo>
                  <a:pt x="287943" y="284407"/>
                </a:lnTo>
                <a:cubicBezTo>
                  <a:pt x="290456" y="284407"/>
                  <a:pt x="292610" y="286209"/>
                  <a:pt x="292610" y="288732"/>
                </a:cubicBezTo>
                <a:cubicBezTo>
                  <a:pt x="292610" y="291254"/>
                  <a:pt x="290456" y="293056"/>
                  <a:pt x="287943" y="293056"/>
                </a:cubicBezTo>
                <a:lnTo>
                  <a:pt x="4308" y="293056"/>
                </a:lnTo>
                <a:cubicBezTo>
                  <a:pt x="1795" y="293056"/>
                  <a:pt x="0" y="291254"/>
                  <a:pt x="0" y="288732"/>
                </a:cubicBezTo>
                <a:cubicBezTo>
                  <a:pt x="0" y="286209"/>
                  <a:pt x="1795" y="284407"/>
                  <a:pt x="4308" y="284407"/>
                </a:cubicBezTo>
                <a:lnTo>
                  <a:pt x="37698" y="284407"/>
                </a:lnTo>
                <a:lnTo>
                  <a:pt x="69652" y="241525"/>
                </a:lnTo>
                <a:lnTo>
                  <a:pt x="18669" y="182067"/>
                </a:lnTo>
                <a:cubicBezTo>
                  <a:pt x="17233" y="179905"/>
                  <a:pt x="17592" y="177383"/>
                  <a:pt x="19029" y="175581"/>
                </a:cubicBezTo>
                <a:cubicBezTo>
                  <a:pt x="21183" y="174140"/>
                  <a:pt x="24055" y="174140"/>
                  <a:pt x="25491" y="176302"/>
                </a:cubicBezTo>
                <a:lnTo>
                  <a:pt x="77551" y="236841"/>
                </a:lnTo>
                <a:lnTo>
                  <a:pt x="141817" y="236841"/>
                </a:lnTo>
                <a:lnTo>
                  <a:pt x="141817" y="95943"/>
                </a:lnTo>
                <a:cubicBezTo>
                  <a:pt x="127097" y="96664"/>
                  <a:pt x="112736" y="100988"/>
                  <a:pt x="101606" y="108555"/>
                </a:cubicBezTo>
                <a:cubicBezTo>
                  <a:pt x="100170" y="109636"/>
                  <a:pt x="98016" y="109636"/>
                  <a:pt x="96579" y="108555"/>
                </a:cubicBezTo>
                <a:cubicBezTo>
                  <a:pt x="72165" y="91619"/>
                  <a:pt x="6103" y="103150"/>
                  <a:pt x="5385" y="103150"/>
                </a:cubicBezTo>
                <a:cubicBezTo>
                  <a:pt x="3231" y="103871"/>
                  <a:pt x="1077" y="102429"/>
                  <a:pt x="359" y="100627"/>
                </a:cubicBezTo>
                <a:cubicBezTo>
                  <a:pt x="-359" y="98826"/>
                  <a:pt x="359" y="96303"/>
                  <a:pt x="1795" y="95222"/>
                </a:cubicBezTo>
                <a:lnTo>
                  <a:pt x="143971" y="810"/>
                </a:lnTo>
                <a:cubicBezTo>
                  <a:pt x="145408" y="-271"/>
                  <a:pt x="147203" y="-271"/>
                  <a:pt x="148639" y="810"/>
                </a:cubicBezTo>
                <a:lnTo>
                  <a:pt x="201057" y="35764"/>
                </a:lnTo>
                <a:cubicBezTo>
                  <a:pt x="203211" y="15584"/>
                  <a:pt x="220086" y="89"/>
                  <a:pt x="240910" y="89"/>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22" name="Subtitle 2">
            <a:extLst>
              <a:ext uri="{FF2B5EF4-FFF2-40B4-BE49-F238E27FC236}">
                <a16:creationId xmlns:a16="http://schemas.microsoft.com/office/drawing/2014/main" id="{A6C2CC7A-F069-C14C-B573-06D4D931A407}"/>
              </a:ext>
            </a:extLst>
          </p:cNvPr>
          <p:cNvSpPr txBox="1">
            <a:spLocks/>
          </p:cNvSpPr>
          <p:nvPr/>
        </p:nvSpPr>
        <p:spPr>
          <a:xfrm>
            <a:off x="3050755" y="7471055"/>
            <a:ext cx="6249204" cy="5482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a:t>
            </a:r>
          </a:p>
        </p:txBody>
      </p:sp>
      <p:sp>
        <p:nvSpPr>
          <p:cNvPr id="23" name="Subtitle 2">
            <a:extLst>
              <a:ext uri="{FF2B5EF4-FFF2-40B4-BE49-F238E27FC236}">
                <a16:creationId xmlns:a16="http://schemas.microsoft.com/office/drawing/2014/main" id="{032A53B6-4B3C-E848-82BA-6C8BCF806F9A}"/>
              </a:ext>
            </a:extLst>
          </p:cNvPr>
          <p:cNvSpPr txBox="1">
            <a:spLocks/>
          </p:cNvSpPr>
          <p:nvPr/>
        </p:nvSpPr>
        <p:spPr>
          <a:xfrm>
            <a:off x="3050755" y="885554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4" name="Subtitle 2">
            <a:extLst>
              <a:ext uri="{FF2B5EF4-FFF2-40B4-BE49-F238E27FC236}">
                <a16:creationId xmlns:a16="http://schemas.microsoft.com/office/drawing/2014/main" id="{72D317B5-814B-A643-9979-B1B7A0F8C9A6}"/>
              </a:ext>
            </a:extLst>
          </p:cNvPr>
          <p:cNvSpPr txBox="1">
            <a:spLocks/>
          </p:cNvSpPr>
          <p:nvPr/>
        </p:nvSpPr>
        <p:spPr>
          <a:xfrm>
            <a:off x="3050755" y="9428393"/>
            <a:ext cx="6249204" cy="5482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a:t>
            </a:r>
          </a:p>
        </p:txBody>
      </p:sp>
      <p:sp>
        <p:nvSpPr>
          <p:cNvPr id="25" name="Subtitle 2">
            <a:extLst>
              <a:ext uri="{FF2B5EF4-FFF2-40B4-BE49-F238E27FC236}">
                <a16:creationId xmlns:a16="http://schemas.microsoft.com/office/drawing/2014/main" id="{A15FE4D2-5825-4244-BEDF-131E56ABC437}"/>
              </a:ext>
            </a:extLst>
          </p:cNvPr>
          <p:cNvSpPr txBox="1">
            <a:spLocks/>
          </p:cNvSpPr>
          <p:nvPr/>
        </p:nvSpPr>
        <p:spPr>
          <a:xfrm>
            <a:off x="3050755" y="1082170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6" name="Subtitle 2">
            <a:extLst>
              <a:ext uri="{FF2B5EF4-FFF2-40B4-BE49-F238E27FC236}">
                <a16:creationId xmlns:a16="http://schemas.microsoft.com/office/drawing/2014/main" id="{ACB2792C-015C-1F49-B233-50D9C7DAB5D9}"/>
              </a:ext>
            </a:extLst>
          </p:cNvPr>
          <p:cNvSpPr txBox="1">
            <a:spLocks/>
          </p:cNvSpPr>
          <p:nvPr/>
        </p:nvSpPr>
        <p:spPr>
          <a:xfrm>
            <a:off x="3050755" y="11394553"/>
            <a:ext cx="6249204" cy="5482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a:t>
            </a:r>
          </a:p>
        </p:txBody>
      </p:sp>
    </p:spTree>
    <p:extLst>
      <p:ext uri="{BB962C8B-B14F-4D97-AF65-F5344CB8AC3E}">
        <p14:creationId xmlns:p14="http://schemas.microsoft.com/office/powerpoint/2010/main" val="396175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48C26F4-86DA-694C-BD71-9E79F567653D}"/>
              </a:ext>
            </a:extLst>
          </p:cNvPr>
          <p:cNvSpPr>
            <a:spLocks noGrp="1"/>
          </p:cNvSpPr>
          <p:nvPr>
            <p:ph type="pic" sz="quarter" idx="10"/>
          </p:nvPr>
        </p:nvSpPr>
        <p:spPr/>
      </p:sp>
      <p:sp>
        <p:nvSpPr>
          <p:cNvPr id="8" name="Rectangle 7">
            <a:extLst>
              <a:ext uri="{FF2B5EF4-FFF2-40B4-BE49-F238E27FC236}">
                <a16:creationId xmlns:a16="http://schemas.microsoft.com/office/drawing/2014/main" id="{285D9190-B301-8441-8C34-DF0406B56DDF}"/>
              </a:ext>
            </a:extLst>
          </p:cNvPr>
          <p:cNvSpPr/>
          <p:nvPr/>
        </p:nvSpPr>
        <p:spPr>
          <a:xfrm>
            <a:off x="0" y="0"/>
            <a:ext cx="24377650" cy="4762500"/>
          </a:xfrm>
          <a:prstGeom prst="rect">
            <a:avLst/>
          </a:prstGeom>
          <a:gradFill>
            <a:gsLst>
              <a:gs pos="75000">
                <a:schemeClr val="tx2">
                  <a:lumMod val="95000"/>
                  <a:lumOff val="5000"/>
                  <a:alpha val="75000"/>
                </a:schemeClr>
              </a:gs>
              <a:gs pos="0">
                <a:schemeClr val="tx2">
                  <a:lumMod val="50000"/>
                  <a:lumOff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6" name="Rectangle 5">
            <a:extLst>
              <a:ext uri="{FF2B5EF4-FFF2-40B4-BE49-F238E27FC236}">
                <a16:creationId xmlns:a16="http://schemas.microsoft.com/office/drawing/2014/main" id="{C6B361B5-59F7-224A-953F-67DCA1A992B3}"/>
              </a:ext>
            </a:extLst>
          </p:cNvPr>
          <p:cNvSpPr/>
          <p:nvPr/>
        </p:nvSpPr>
        <p:spPr>
          <a:xfrm>
            <a:off x="7918450" y="3986323"/>
            <a:ext cx="8540750" cy="15523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9" name="TextBox 8">
            <a:extLst>
              <a:ext uri="{FF2B5EF4-FFF2-40B4-BE49-F238E27FC236}">
                <a16:creationId xmlns:a16="http://schemas.microsoft.com/office/drawing/2014/main" id="{4D693A12-A5E7-E347-A8AB-3CABA1E13AEF}"/>
              </a:ext>
            </a:extLst>
          </p:cNvPr>
          <p:cNvSpPr txBox="1"/>
          <p:nvPr/>
        </p:nvSpPr>
        <p:spPr>
          <a:xfrm>
            <a:off x="9363398" y="4208501"/>
            <a:ext cx="5650907" cy="1107996"/>
          </a:xfrm>
          <a:prstGeom prst="rect">
            <a:avLst/>
          </a:prstGeom>
          <a:noFill/>
        </p:spPr>
        <p:txBody>
          <a:bodyPr wrap="none" rtlCol="0">
            <a:spAutoFit/>
          </a:bodyPr>
          <a:lstStyle/>
          <a:p>
            <a:pPr algn="ctr"/>
            <a:r>
              <a:rPr lang="en-US" sz="6600" b="1" dirty="0">
                <a:solidFill>
                  <a:schemeClr val="bg1"/>
                </a:solidFill>
                <a:latin typeface="Noto Serif" panose="02020600060500020200" pitchFamily="18" charset="0"/>
                <a:cs typeface="Noto Serif" panose="02020600060500020200" pitchFamily="18" charset="0"/>
              </a:rPr>
              <a:t>Our Services</a:t>
            </a:r>
          </a:p>
        </p:txBody>
      </p:sp>
      <p:sp>
        <p:nvSpPr>
          <p:cNvPr id="10" name="Freeform 984">
            <a:extLst>
              <a:ext uri="{FF2B5EF4-FFF2-40B4-BE49-F238E27FC236}">
                <a16:creationId xmlns:a16="http://schemas.microsoft.com/office/drawing/2014/main" id="{66D73F4C-B6F9-084C-9BB5-322F23189C3F}"/>
              </a:ext>
            </a:extLst>
          </p:cNvPr>
          <p:cNvSpPr>
            <a:spLocks noChangeArrowheads="1"/>
          </p:cNvSpPr>
          <p:nvPr/>
        </p:nvSpPr>
        <p:spPr bwMode="auto">
          <a:xfrm>
            <a:off x="1520825" y="6874637"/>
            <a:ext cx="881060" cy="881060"/>
          </a:xfrm>
          <a:custGeom>
            <a:avLst/>
            <a:gdLst>
              <a:gd name="T0" fmla="*/ 192176 w 293328"/>
              <a:gd name="T1" fmla="*/ 283413 h 293309"/>
              <a:gd name="T2" fmla="*/ 147331 w 293328"/>
              <a:gd name="T3" fmla="*/ 295205 h 293309"/>
              <a:gd name="T4" fmla="*/ 126549 w 293328"/>
              <a:gd name="T5" fmla="*/ 289501 h 293309"/>
              <a:gd name="T6" fmla="*/ 186342 w 293328"/>
              <a:gd name="T7" fmla="*/ 279989 h 293309"/>
              <a:gd name="T8" fmla="*/ 191812 w 293328"/>
              <a:gd name="T9" fmla="*/ 244850 h 293309"/>
              <a:gd name="T10" fmla="*/ 147331 w 293328"/>
              <a:gd name="T11" fmla="*/ 258480 h 293309"/>
              <a:gd name="T12" fmla="*/ 126549 w 293328"/>
              <a:gd name="T13" fmla="*/ 252024 h 293309"/>
              <a:gd name="T14" fmla="*/ 185978 w 293328"/>
              <a:gd name="T15" fmla="*/ 241980 h 293309"/>
              <a:gd name="T16" fmla="*/ 86941 w 293328"/>
              <a:gd name="T17" fmla="*/ 101806 h 293309"/>
              <a:gd name="T18" fmla="*/ 107908 w 293328"/>
              <a:gd name="T19" fmla="*/ 186135 h 293309"/>
              <a:gd name="T20" fmla="*/ 112246 w 293328"/>
              <a:gd name="T21" fmla="*/ 97464 h 293309"/>
              <a:gd name="T22" fmla="*/ 116945 w 293328"/>
              <a:gd name="T23" fmla="*/ 186135 h 293309"/>
              <a:gd name="T24" fmla="*/ 137550 w 293328"/>
              <a:gd name="T25" fmla="*/ 101806 h 293309"/>
              <a:gd name="T26" fmla="*/ 146587 w 293328"/>
              <a:gd name="T27" fmla="*/ 101806 h 293309"/>
              <a:gd name="T28" fmla="*/ 116945 w 293328"/>
              <a:gd name="T29" fmla="*/ 195184 h 293309"/>
              <a:gd name="T30" fmla="*/ 112246 w 293328"/>
              <a:gd name="T31" fmla="*/ 293627 h 293309"/>
              <a:gd name="T32" fmla="*/ 107908 w 293328"/>
              <a:gd name="T33" fmla="*/ 195184 h 293309"/>
              <a:gd name="T34" fmla="*/ 78267 w 293328"/>
              <a:gd name="T35" fmla="*/ 101806 h 293309"/>
              <a:gd name="T36" fmla="*/ 202962 w 293328"/>
              <a:gd name="T37" fmla="*/ 89401 h 293309"/>
              <a:gd name="T38" fmla="*/ 202962 w 293328"/>
              <a:gd name="T39" fmla="*/ 204707 h 293309"/>
              <a:gd name="T40" fmla="*/ 209523 w 293328"/>
              <a:gd name="T41" fmla="*/ 74220 h 293309"/>
              <a:gd name="T42" fmla="*/ 212073 w 293328"/>
              <a:gd name="T43" fmla="*/ 289289 h 293309"/>
              <a:gd name="T44" fmla="*/ 202962 w 293328"/>
              <a:gd name="T45" fmla="*/ 289289 h 293309"/>
              <a:gd name="T46" fmla="*/ 186927 w 293328"/>
              <a:gd name="T47" fmla="*/ 213383 h 293309"/>
              <a:gd name="T48" fmla="*/ 204420 w 293328"/>
              <a:gd name="T49" fmla="*/ 74943 h 293309"/>
              <a:gd name="T50" fmla="*/ 148365 w 293328"/>
              <a:gd name="T51" fmla="*/ 35150 h 293309"/>
              <a:gd name="T52" fmla="*/ 230636 w 293328"/>
              <a:gd name="T53" fmla="*/ 221909 h 293309"/>
              <a:gd name="T54" fmla="*/ 224112 w 293328"/>
              <a:gd name="T55" fmla="*/ 215767 h 293309"/>
              <a:gd name="T56" fmla="*/ 148365 w 293328"/>
              <a:gd name="T57" fmla="*/ 44183 h 293309"/>
              <a:gd name="T58" fmla="*/ 95088 w 293328"/>
              <a:gd name="T59" fmla="*/ 234191 h 293309"/>
              <a:gd name="T60" fmla="*/ 92914 w 293328"/>
              <a:gd name="T61" fmla="*/ 242500 h 293309"/>
              <a:gd name="T62" fmla="*/ 36738 w 293328"/>
              <a:gd name="T63" fmla="*/ 146411 h 293309"/>
              <a:gd name="T64" fmla="*/ 147566 w 293328"/>
              <a:gd name="T65" fmla="*/ 0 h 293309"/>
              <a:gd name="T66" fmla="*/ 229145 w 293328"/>
              <a:gd name="T67" fmla="*/ 270635 h 293309"/>
              <a:gd name="T68" fmla="*/ 224069 w 293328"/>
              <a:gd name="T69" fmla="*/ 263027 h 293309"/>
              <a:gd name="T70" fmla="*/ 147566 w 293328"/>
              <a:gd name="T71" fmla="*/ 9059 h 293309"/>
              <a:gd name="T72" fmla="*/ 93543 w 293328"/>
              <a:gd name="T73" fmla="*/ 275345 h 293309"/>
              <a:gd name="T74" fmla="*/ 92093 w 293328"/>
              <a:gd name="T75" fmla="*/ 284041 h 293309"/>
              <a:gd name="T76" fmla="*/ 0 w 293328"/>
              <a:gd name="T77" fmla="*/ 147454 h 2933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3328" h="293309">
                <a:moveTo>
                  <a:pt x="185203" y="278190"/>
                </a:moveTo>
                <a:cubicBezTo>
                  <a:pt x="187740" y="277812"/>
                  <a:pt x="190276" y="278946"/>
                  <a:pt x="191001" y="281592"/>
                </a:cubicBezTo>
                <a:cubicBezTo>
                  <a:pt x="191726" y="284238"/>
                  <a:pt x="190276" y="286506"/>
                  <a:pt x="187740" y="287640"/>
                </a:cubicBezTo>
                <a:cubicBezTo>
                  <a:pt x="174332" y="291419"/>
                  <a:pt x="160562" y="293309"/>
                  <a:pt x="146430" y="293309"/>
                </a:cubicBezTo>
                <a:cubicBezTo>
                  <a:pt x="140995" y="293309"/>
                  <a:pt x="135197" y="293309"/>
                  <a:pt x="129761" y="292553"/>
                </a:cubicBezTo>
                <a:cubicBezTo>
                  <a:pt x="127225" y="292175"/>
                  <a:pt x="125413" y="289907"/>
                  <a:pt x="125775" y="287640"/>
                </a:cubicBezTo>
                <a:cubicBezTo>
                  <a:pt x="126138" y="284616"/>
                  <a:pt x="128312" y="283104"/>
                  <a:pt x="130486" y="283104"/>
                </a:cubicBezTo>
                <a:cubicBezTo>
                  <a:pt x="148604" y="285372"/>
                  <a:pt x="167810" y="283860"/>
                  <a:pt x="185203" y="278190"/>
                </a:cubicBezTo>
                <a:close/>
                <a:moveTo>
                  <a:pt x="184841" y="240425"/>
                </a:moveTo>
                <a:cubicBezTo>
                  <a:pt x="187015" y="239712"/>
                  <a:pt x="189914" y="240781"/>
                  <a:pt x="190639" y="243276"/>
                </a:cubicBezTo>
                <a:cubicBezTo>
                  <a:pt x="191726" y="245414"/>
                  <a:pt x="190639" y="247909"/>
                  <a:pt x="188102" y="248622"/>
                </a:cubicBezTo>
                <a:cubicBezTo>
                  <a:pt x="175057" y="253968"/>
                  <a:pt x="160925" y="256819"/>
                  <a:pt x="146430" y="256819"/>
                </a:cubicBezTo>
                <a:cubicBezTo>
                  <a:pt x="140632" y="256819"/>
                  <a:pt x="135197" y="256106"/>
                  <a:pt x="129399" y="255393"/>
                </a:cubicBezTo>
                <a:cubicBezTo>
                  <a:pt x="126863" y="255393"/>
                  <a:pt x="125413" y="252899"/>
                  <a:pt x="125775" y="250404"/>
                </a:cubicBezTo>
                <a:cubicBezTo>
                  <a:pt x="126138" y="248266"/>
                  <a:pt x="128312" y="246484"/>
                  <a:pt x="130849" y="246840"/>
                </a:cubicBezTo>
                <a:cubicBezTo>
                  <a:pt x="148967" y="249691"/>
                  <a:pt x="167810" y="247553"/>
                  <a:pt x="184841" y="240425"/>
                </a:cubicBezTo>
                <a:close/>
                <a:moveTo>
                  <a:pt x="82099" y="96837"/>
                </a:moveTo>
                <a:cubicBezTo>
                  <a:pt x="84255" y="96837"/>
                  <a:pt x="86410" y="98635"/>
                  <a:pt x="86410" y="101152"/>
                </a:cubicBezTo>
                <a:lnTo>
                  <a:pt x="86410" y="160126"/>
                </a:lnTo>
                <a:cubicBezTo>
                  <a:pt x="86410" y="172712"/>
                  <a:pt x="95392" y="182781"/>
                  <a:pt x="107248" y="184939"/>
                </a:cubicBezTo>
                <a:lnTo>
                  <a:pt x="107248" y="101152"/>
                </a:lnTo>
                <a:cubicBezTo>
                  <a:pt x="107248" y="98635"/>
                  <a:pt x="109045" y="96837"/>
                  <a:pt x="111560" y="96837"/>
                </a:cubicBezTo>
                <a:cubicBezTo>
                  <a:pt x="114075" y="96837"/>
                  <a:pt x="116230" y="98635"/>
                  <a:pt x="116230" y="101152"/>
                </a:cubicBezTo>
                <a:lnTo>
                  <a:pt x="116230" y="184939"/>
                </a:lnTo>
                <a:cubicBezTo>
                  <a:pt x="127727" y="182781"/>
                  <a:pt x="136709" y="172712"/>
                  <a:pt x="136709" y="160126"/>
                </a:cubicBezTo>
                <a:lnTo>
                  <a:pt x="136709" y="101152"/>
                </a:lnTo>
                <a:cubicBezTo>
                  <a:pt x="136709" y="98635"/>
                  <a:pt x="138505" y="96837"/>
                  <a:pt x="141380" y="96837"/>
                </a:cubicBezTo>
                <a:cubicBezTo>
                  <a:pt x="143894" y="96837"/>
                  <a:pt x="145691" y="98635"/>
                  <a:pt x="145691" y="101152"/>
                </a:cubicBezTo>
                <a:lnTo>
                  <a:pt x="145691" y="160126"/>
                </a:lnTo>
                <a:cubicBezTo>
                  <a:pt x="145691" y="177747"/>
                  <a:pt x="132757" y="191771"/>
                  <a:pt x="116230" y="193929"/>
                </a:cubicBezTo>
                <a:lnTo>
                  <a:pt x="116230" y="287425"/>
                </a:lnTo>
                <a:cubicBezTo>
                  <a:pt x="116230" y="289943"/>
                  <a:pt x="114075" y="291741"/>
                  <a:pt x="111560" y="291741"/>
                </a:cubicBezTo>
                <a:cubicBezTo>
                  <a:pt x="109045" y="291741"/>
                  <a:pt x="107248" y="289943"/>
                  <a:pt x="107248" y="287425"/>
                </a:cubicBezTo>
                <a:lnTo>
                  <a:pt x="107248" y="193929"/>
                </a:lnTo>
                <a:cubicBezTo>
                  <a:pt x="90722" y="191771"/>
                  <a:pt x="77788" y="177747"/>
                  <a:pt x="77788" y="160126"/>
                </a:cubicBezTo>
                <a:lnTo>
                  <a:pt x="77788" y="101152"/>
                </a:lnTo>
                <a:cubicBezTo>
                  <a:pt x="77788" y="98635"/>
                  <a:pt x="79584" y="96837"/>
                  <a:pt x="82099" y="96837"/>
                </a:cubicBezTo>
                <a:close/>
                <a:moveTo>
                  <a:pt x="201721" y="88827"/>
                </a:moveTo>
                <a:cubicBezTo>
                  <a:pt x="186871" y="106784"/>
                  <a:pt x="157895" y="151317"/>
                  <a:pt x="188320" y="203392"/>
                </a:cubicBezTo>
                <a:lnTo>
                  <a:pt x="201721" y="203392"/>
                </a:lnTo>
                <a:lnTo>
                  <a:pt x="201721" y="88827"/>
                </a:lnTo>
                <a:close/>
                <a:moveTo>
                  <a:pt x="208241" y="73743"/>
                </a:moveTo>
                <a:cubicBezTo>
                  <a:pt x="209689" y="74461"/>
                  <a:pt x="210776" y="75898"/>
                  <a:pt x="210776" y="77694"/>
                </a:cubicBezTo>
                <a:lnTo>
                  <a:pt x="210776" y="287431"/>
                </a:lnTo>
                <a:cubicBezTo>
                  <a:pt x="210776" y="289945"/>
                  <a:pt x="208965" y="291741"/>
                  <a:pt x="206067" y="291741"/>
                </a:cubicBezTo>
                <a:cubicBezTo>
                  <a:pt x="203532" y="291741"/>
                  <a:pt x="201721" y="289945"/>
                  <a:pt x="201721" y="287431"/>
                </a:cubicBezTo>
                <a:lnTo>
                  <a:pt x="201721" y="212012"/>
                </a:lnTo>
                <a:lnTo>
                  <a:pt x="185784" y="212012"/>
                </a:lnTo>
                <a:cubicBezTo>
                  <a:pt x="184335" y="212012"/>
                  <a:pt x="182887" y="211293"/>
                  <a:pt x="181800" y="210216"/>
                </a:cubicBezTo>
                <a:cubicBezTo>
                  <a:pt x="136525" y="136952"/>
                  <a:pt x="202445" y="75180"/>
                  <a:pt x="203170" y="74461"/>
                </a:cubicBezTo>
                <a:cubicBezTo>
                  <a:pt x="204619" y="73384"/>
                  <a:pt x="206430" y="73025"/>
                  <a:pt x="208241" y="73743"/>
                </a:cubicBezTo>
                <a:close/>
                <a:moveTo>
                  <a:pt x="147458" y="34925"/>
                </a:moveTo>
                <a:cubicBezTo>
                  <a:pt x="208694" y="34925"/>
                  <a:pt x="258403" y="84455"/>
                  <a:pt x="258403" y="145470"/>
                </a:cubicBezTo>
                <a:cubicBezTo>
                  <a:pt x="258403" y="173465"/>
                  <a:pt x="247957" y="200025"/>
                  <a:pt x="229226" y="220483"/>
                </a:cubicBezTo>
                <a:cubicBezTo>
                  <a:pt x="227785" y="222277"/>
                  <a:pt x="224543" y="222636"/>
                  <a:pt x="223102" y="220842"/>
                </a:cubicBezTo>
                <a:cubicBezTo>
                  <a:pt x="220941" y="219047"/>
                  <a:pt x="220941" y="216535"/>
                  <a:pt x="222742" y="214381"/>
                </a:cubicBezTo>
                <a:cubicBezTo>
                  <a:pt x="240032" y="195718"/>
                  <a:pt x="249758" y="171312"/>
                  <a:pt x="249758" y="145470"/>
                </a:cubicBezTo>
                <a:cubicBezTo>
                  <a:pt x="249758" y="89480"/>
                  <a:pt x="203651" y="43898"/>
                  <a:pt x="147458" y="43898"/>
                </a:cubicBezTo>
                <a:cubicBezTo>
                  <a:pt x="90905" y="43898"/>
                  <a:pt x="45158" y="89480"/>
                  <a:pt x="45158" y="145470"/>
                </a:cubicBezTo>
                <a:cubicBezTo>
                  <a:pt x="45158" y="181720"/>
                  <a:pt x="63889" y="214022"/>
                  <a:pt x="94507" y="232686"/>
                </a:cubicBezTo>
                <a:cubicBezTo>
                  <a:pt x="96668" y="234121"/>
                  <a:pt x="97388" y="236993"/>
                  <a:pt x="95948" y="239146"/>
                </a:cubicBezTo>
                <a:cubicBezTo>
                  <a:pt x="95227" y="240224"/>
                  <a:pt x="93786" y="240941"/>
                  <a:pt x="92346" y="240941"/>
                </a:cubicBezTo>
                <a:cubicBezTo>
                  <a:pt x="91265" y="240941"/>
                  <a:pt x="90905" y="240941"/>
                  <a:pt x="89824" y="240582"/>
                </a:cubicBezTo>
                <a:cubicBezTo>
                  <a:pt x="56324" y="220124"/>
                  <a:pt x="36513" y="184591"/>
                  <a:pt x="36513" y="145470"/>
                </a:cubicBezTo>
                <a:cubicBezTo>
                  <a:pt x="36513" y="84455"/>
                  <a:pt x="86222" y="34925"/>
                  <a:pt x="147458" y="34925"/>
                </a:cubicBezTo>
                <a:close/>
                <a:moveTo>
                  <a:pt x="146664" y="0"/>
                </a:moveTo>
                <a:cubicBezTo>
                  <a:pt x="227383" y="0"/>
                  <a:pt x="293328" y="65874"/>
                  <a:pt x="293328" y="146507"/>
                </a:cubicBezTo>
                <a:cubicBezTo>
                  <a:pt x="293328" y="195822"/>
                  <a:pt x="268824" y="241539"/>
                  <a:pt x="227743" y="268896"/>
                </a:cubicBezTo>
                <a:cubicBezTo>
                  <a:pt x="225581" y="270336"/>
                  <a:pt x="222699" y="269616"/>
                  <a:pt x="221617" y="267457"/>
                </a:cubicBezTo>
                <a:cubicBezTo>
                  <a:pt x="220176" y="265657"/>
                  <a:pt x="220897" y="262777"/>
                  <a:pt x="222699" y="261337"/>
                </a:cubicBezTo>
                <a:cubicBezTo>
                  <a:pt x="261256" y="235779"/>
                  <a:pt x="284319" y="192943"/>
                  <a:pt x="284319" y="146507"/>
                </a:cubicBezTo>
                <a:cubicBezTo>
                  <a:pt x="284319" y="70554"/>
                  <a:pt x="222699" y="8999"/>
                  <a:pt x="146664" y="8999"/>
                </a:cubicBezTo>
                <a:cubicBezTo>
                  <a:pt x="70629" y="8999"/>
                  <a:pt x="9009" y="70554"/>
                  <a:pt x="9009" y="146507"/>
                </a:cubicBezTo>
                <a:cubicBezTo>
                  <a:pt x="9009" y="202302"/>
                  <a:pt x="41801" y="251978"/>
                  <a:pt x="92971" y="273576"/>
                </a:cubicBezTo>
                <a:cubicBezTo>
                  <a:pt x="95494" y="274656"/>
                  <a:pt x="96575" y="277176"/>
                  <a:pt x="95854" y="279336"/>
                </a:cubicBezTo>
                <a:cubicBezTo>
                  <a:pt x="94773" y="281135"/>
                  <a:pt x="92971" y="282215"/>
                  <a:pt x="91530" y="282215"/>
                </a:cubicBezTo>
                <a:cubicBezTo>
                  <a:pt x="90809" y="282215"/>
                  <a:pt x="90449" y="281855"/>
                  <a:pt x="89728" y="281855"/>
                </a:cubicBezTo>
                <a:cubicBezTo>
                  <a:pt x="34954" y="258817"/>
                  <a:pt x="0" y="205902"/>
                  <a:pt x="0" y="146507"/>
                </a:cubicBezTo>
                <a:cubicBezTo>
                  <a:pt x="0" y="65874"/>
                  <a:pt x="65945" y="0"/>
                  <a:pt x="146664" y="0"/>
                </a:cubicBezTo>
                <a:close/>
              </a:path>
            </a:pathLst>
          </a:custGeom>
          <a:solidFill>
            <a:schemeClr val="accent1"/>
          </a:solidFill>
          <a:ln>
            <a:noFill/>
          </a:ln>
          <a:effectLst/>
        </p:spPr>
        <p:txBody>
          <a:bodyPr anchor="ctr"/>
          <a:lstStyle/>
          <a:p>
            <a:endParaRPr lang="en-US" dirty="0">
              <a:latin typeface="Nunito Sans ExtraLight" pitchFamily="2" charset="77"/>
            </a:endParaRPr>
          </a:p>
        </p:txBody>
      </p:sp>
      <p:sp>
        <p:nvSpPr>
          <p:cNvPr id="12" name="Freeform 986">
            <a:extLst>
              <a:ext uri="{FF2B5EF4-FFF2-40B4-BE49-F238E27FC236}">
                <a16:creationId xmlns:a16="http://schemas.microsoft.com/office/drawing/2014/main" id="{393AE9A1-8BC0-9A48-A5E1-2BB1FB37EC61}"/>
              </a:ext>
            </a:extLst>
          </p:cNvPr>
          <p:cNvSpPr>
            <a:spLocks noChangeArrowheads="1"/>
          </p:cNvSpPr>
          <p:nvPr/>
        </p:nvSpPr>
        <p:spPr bwMode="auto">
          <a:xfrm>
            <a:off x="16662628" y="6897009"/>
            <a:ext cx="881060" cy="881060"/>
          </a:xfrm>
          <a:custGeom>
            <a:avLst/>
            <a:gdLst>
              <a:gd name="T0" fmla="*/ 40244 w 293328"/>
              <a:gd name="T1" fmla="*/ 286431 h 293327"/>
              <a:gd name="T2" fmla="*/ 79041 w 293328"/>
              <a:gd name="T3" fmla="*/ 269753 h 293327"/>
              <a:gd name="T4" fmla="*/ 97894 w 293328"/>
              <a:gd name="T5" fmla="*/ 286431 h 293327"/>
              <a:gd name="T6" fmla="*/ 121098 w 293328"/>
              <a:gd name="T7" fmla="*/ 275917 h 293327"/>
              <a:gd name="T8" fmla="*/ 156268 w 293328"/>
              <a:gd name="T9" fmla="*/ 269753 h 293327"/>
              <a:gd name="T10" fmla="*/ 152279 w 293328"/>
              <a:gd name="T11" fmla="*/ 286431 h 293327"/>
              <a:gd name="T12" fmla="*/ 204489 w 293328"/>
              <a:gd name="T13" fmla="*/ 269753 h 293327"/>
              <a:gd name="T14" fmla="*/ 223343 w 293328"/>
              <a:gd name="T15" fmla="*/ 286431 h 293327"/>
              <a:gd name="T16" fmla="*/ 246185 w 293328"/>
              <a:gd name="T17" fmla="*/ 275917 h 293327"/>
              <a:gd name="T18" fmla="*/ 286430 w 293328"/>
              <a:gd name="T19" fmla="*/ 254888 h 293327"/>
              <a:gd name="T20" fmla="*/ 34443 w 293328"/>
              <a:gd name="T21" fmla="*/ 211742 h 293327"/>
              <a:gd name="T22" fmla="*/ 249086 w 293328"/>
              <a:gd name="T23" fmla="*/ 238572 h 293327"/>
              <a:gd name="T24" fmla="*/ 218268 w 293328"/>
              <a:gd name="T25" fmla="*/ 211742 h 293327"/>
              <a:gd name="T26" fmla="*/ 201590 w 293328"/>
              <a:gd name="T27" fmla="*/ 229146 h 293327"/>
              <a:gd name="T28" fmla="*/ 244010 w 293328"/>
              <a:gd name="T29" fmla="*/ 176209 h 293327"/>
              <a:gd name="T30" fmla="*/ 274466 w 293328"/>
              <a:gd name="T31" fmla="*/ 189262 h 293327"/>
              <a:gd name="T32" fmla="*/ 102970 w 293328"/>
              <a:gd name="T33" fmla="*/ 176209 h 293327"/>
              <a:gd name="T34" fmla="*/ 102970 w 293328"/>
              <a:gd name="T35" fmla="*/ 176209 h 293327"/>
              <a:gd name="T36" fmla="*/ 46410 w 293328"/>
              <a:gd name="T37" fmla="*/ 202678 h 293327"/>
              <a:gd name="T38" fmla="*/ 46410 w 293328"/>
              <a:gd name="T39" fmla="*/ 176209 h 293327"/>
              <a:gd name="T40" fmla="*/ 34443 w 293328"/>
              <a:gd name="T41" fmla="*/ 167145 h 293327"/>
              <a:gd name="T42" fmla="*/ 249086 w 293328"/>
              <a:gd name="T43" fmla="*/ 140315 h 293327"/>
              <a:gd name="T44" fmla="*/ 167507 w 293328"/>
              <a:gd name="T45" fmla="*/ 158081 h 293327"/>
              <a:gd name="T46" fmla="*/ 34443 w 293328"/>
              <a:gd name="T47" fmla="*/ 140315 h 293327"/>
              <a:gd name="T48" fmla="*/ 261051 w 293328"/>
              <a:gd name="T49" fmla="*/ 131250 h 293327"/>
              <a:gd name="T50" fmla="*/ 207753 w 293328"/>
              <a:gd name="T51" fmla="*/ 104421 h 293327"/>
              <a:gd name="T52" fmla="*/ 196875 w 293328"/>
              <a:gd name="T53" fmla="*/ 104421 h 293327"/>
              <a:gd name="T54" fmla="*/ 32632 w 293328"/>
              <a:gd name="T55" fmla="*/ 117837 h 293327"/>
              <a:gd name="T56" fmla="*/ 45320 w 293328"/>
              <a:gd name="T57" fmla="*/ 104421 h 293327"/>
              <a:gd name="T58" fmla="*/ 100013 w 293328"/>
              <a:gd name="T59" fmla="*/ 65311 h 293327"/>
              <a:gd name="T60" fmla="*/ 79741 w 293328"/>
              <a:gd name="T61" fmla="*/ 78444 h 293327"/>
              <a:gd name="T62" fmla="*/ 240420 w 293328"/>
              <a:gd name="T63" fmla="*/ 36928 h 293327"/>
              <a:gd name="T64" fmla="*/ 210877 w 293328"/>
              <a:gd name="T65" fmla="*/ 78433 h 293327"/>
              <a:gd name="T66" fmla="*/ 204678 w 293328"/>
              <a:gd name="T67" fmla="*/ 71992 h 293327"/>
              <a:gd name="T68" fmla="*/ 217018 w 293328"/>
              <a:gd name="T69" fmla="*/ 25779 h 293327"/>
              <a:gd name="T70" fmla="*/ 166387 w 293328"/>
              <a:gd name="T71" fmla="*/ 81098 h 293327"/>
              <a:gd name="T72" fmla="*/ 210508 w 293328"/>
              <a:gd name="T73" fmla="*/ 25779 h 293327"/>
              <a:gd name="T74" fmla="*/ 175489 w 293328"/>
              <a:gd name="T75" fmla="*/ 31965 h 293327"/>
              <a:gd name="T76" fmla="*/ 121604 w 293328"/>
              <a:gd name="T77" fmla="*/ 80005 h 293327"/>
              <a:gd name="T78" fmla="*/ 84375 w 293328"/>
              <a:gd name="T79" fmla="*/ 25779 h 293327"/>
              <a:gd name="T80" fmla="*/ 43048 w 293328"/>
              <a:gd name="T81" fmla="*/ 80005 h 293327"/>
              <a:gd name="T82" fmla="*/ 36936 w 293328"/>
              <a:gd name="T83" fmla="*/ 73455 h 293327"/>
              <a:gd name="T84" fmla="*/ 133971 w 293328"/>
              <a:gd name="T85" fmla="*/ 25755 h 293327"/>
              <a:gd name="T86" fmla="*/ 111689 w 293328"/>
              <a:gd name="T87" fmla="*/ 52350 h 293327"/>
              <a:gd name="T88" fmla="*/ 127503 w 293328"/>
              <a:gd name="T89" fmla="*/ 25755 h 293327"/>
              <a:gd name="T90" fmla="*/ 16316 w 293328"/>
              <a:gd name="T91" fmla="*/ 95720 h 293327"/>
              <a:gd name="T92" fmla="*/ 207390 w 293328"/>
              <a:gd name="T93" fmla="*/ 9064 h 293327"/>
              <a:gd name="T94" fmla="*/ 207390 w 293328"/>
              <a:gd name="T95" fmla="*/ 0 h 293327"/>
              <a:gd name="T96" fmla="*/ 278454 w 293328"/>
              <a:gd name="T97" fmla="*/ 104421 h 293327"/>
              <a:gd name="T98" fmla="*/ 271202 w 293328"/>
              <a:gd name="T99" fmla="*/ 153732 h 293327"/>
              <a:gd name="T100" fmla="*/ 266127 w 293328"/>
              <a:gd name="T101" fmla="*/ 211016 h 293327"/>
              <a:gd name="T102" fmla="*/ 278817 w 293328"/>
              <a:gd name="T103" fmla="*/ 238572 h 293327"/>
              <a:gd name="T104" fmla="*/ 40244 w 293328"/>
              <a:gd name="T105" fmla="*/ 295133 h 293327"/>
              <a:gd name="T106" fmla="*/ 11601 w 293328"/>
              <a:gd name="T107" fmla="*/ 225157 h 293327"/>
              <a:gd name="T108" fmla="*/ 29005 w 293328"/>
              <a:gd name="T109" fmla="*/ 175485 h 293327"/>
              <a:gd name="T110" fmla="*/ 23568 w 293328"/>
              <a:gd name="T111" fmla="*/ 117837 h 293327"/>
              <a:gd name="T112" fmla="*/ 0 w 293328"/>
              <a:gd name="T113" fmla="*/ 88105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328" h="293327">
                <a:moveTo>
                  <a:pt x="16216" y="246121"/>
                </a:moveTo>
                <a:cubicBezTo>
                  <a:pt x="12252" y="246121"/>
                  <a:pt x="8648" y="249364"/>
                  <a:pt x="8648" y="253328"/>
                </a:cubicBezTo>
                <a:cubicBezTo>
                  <a:pt x="8648" y="270625"/>
                  <a:pt x="22702" y="284678"/>
                  <a:pt x="39999" y="284678"/>
                </a:cubicBezTo>
                <a:lnTo>
                  <a:pt x="55855" y="284678"/>
                </a:lnTo>
                <a:lnTo>
                  <a:pt x="72431" y="268102"/>
                </a:lnTo>
                <a:cubicBezTo>
                  <a:pt x="74233" y="266300"/>
                  <a:pt x="76755" y="266300"/>
                  <a:pt x="78557" y="268102"/>
                </a:cubicBezTo>
                <a:cubicBezTo>
                  <a:pt x="80359" y="269904"/>
                  <a:pt x="80359" y="272426"/>
                  <a:pt x="78557" y="274228"/>
                </a:cubicBezTo>
                <a:lnTo>
                  <a:pt x="68467" y="284678"/>
                </a:lnTo>
                <a:lnTo>
                  <a:pt x="97295" y="284678"/>
                </a:lnTo>
                <a:lnTo>
                  <a:pt x="113872" y="268102"/>
                </a:lnTo>
                <a:cubicBezTo>
                  <a:pt x="115673" y="266300"/>
                  <a:pt x="118196" y="266300"/>
                  <a:pt x="120358" y="268102"/>
                </a:cubicBezTo>
                <a:cubicBezTo>
                  <a:pt x="121799" y="269904"/>
                  <a:pt x="121799" y="272426"/>
                  <a:pt x="120358" y="274228"/>
                </a:cubicBezTo>
                <a:lnTo>
                  <a:pt x="109908" y="284678"/>
                </a:lnTo>
                <a:lnTo>
                  <a:pt x="138736" y="284678"/>
                </a:lnTo>
                <a:lnTo>
                  <a:pt x="155312" y="268102"/>
                </a:lnTo>
                <a:cubicBezTo>
                  <a:pt x="157114" y="266300"/>
                  <a:pt x="159997" y="266300"/>
                  <a:pt x="161799" y="268102"/>
                </a:cubicBezTo>
                <a:cubicBezTo>
                  <a:pt x="163601" y="269904"/>
                  <a:pt x="163601" y="272426"/>
                  <a:pt x="161799" y="274228"/>
                </a:cubicBezTo>
                <a:lnTo>
                  <a:pt x="151348" y="284678"/>
                </a:lnTo>
                <a:lnTo>
                  <a:pt x="180177" y="284678"/>
                </a:lnTo>
                <a:lnTo>
                  <a:pt x="196753" y="268102"/>
                </a:lnTo>
                <a:cubicBezTo>
                  <a:pt x="198555" y="266300"/>
                  <a:pt x="201438" y="266300"/>
                  <a:pt x="203239" y="268102"/>
                </a:cubicBezTo>
                <a:cubicBezTo>
                  <a:pt x="205041" y="269904"/>
                  <a:pt x="205041" y="272426"/>
                  <a:pt x="203239" y="274228"/>
                </a:cubicBezTo>
                <a:lnTo>
                  <a:pt x="192789" y="284678"/>
                </a:lnTo>
                <a:lnTo>
                  <a:pt x="221978" y="284678"/>
                </a:lnTo>
                <a:lnTo>
                  <a:pt x="238194" y="268102"/>
                </a:lnTo>
                <a:cubicBezTo>
                  <a:pt x="239995" y="266300"/>
                  <a:pt x="242878" y="266300"/>
                  <a:pt x="244680" y="268102"/>
                </a:cubicBezTo>
                <a:cubicBezTo>
                  <a:pt x="246482" y="269904"/>
                  <a:pt x="246482" y="272426"/>
                  <a:pt x="244680" y="274228"/>
                </a:cubicBezTo>
                <a:lnTo>
                  <a:pt x="234230" y="284678"/>
                </a:lnTo>
                <a:lnTo>
                  <a:pt x="253329" y="284678"/>
                </a:lnTo>
                <a:cubicBezTo>
                  <a:pt x="270626" y="284678"/>
                  <a:pt x="284679" y="270625"/>
                  <a:pt x="284679" y="253328"/>
                </a:cubicBezTo>
                <a:cubicBezTo>
                  <a:pt x="284679" y="249364"/>
                  <a:pt x="281076" y="246121"/>
                  <a:pt x="277112" y="246121"/>
                </a:cubicBezTo>
                <a:lnTo>
                  <a:pt x="16216" y="246121"/>
                </a:lnTo>
                <a:close/>
                <a:moveTo>
                  <a:pt x="34233" y="210446"/>
                </a:moveTo>
                <a:cubicBezTo>
                  <a:pt x="26666" y="210446"/>
                  <a:pt x="20540" y="216572"/>
                  <a:pt x="20540" y="223779"/>
                </a:cubicBezTo>
                <a:cubicBezTo>
                  <a:pt x="20540" y="231346"/>
                  <a:pt x="26666" y="237112"/>
                  <a:pt x="34233" y="237112"/>
                </a:cubicBezTo>
                <a:lnTo>
                  <a:pt x="247563" y="237112"/>
                </a:lnTo>
                <a:cubicBezTo>
                  <a:pt x="254770" y="237112"/>
                  <a:pt x="260896" y="231346"/>
                  <a:pt x="260896" y="223779"/>
                </a:cubicBezTo>
                <a:cubicBezTo>
                  <a:pt x="260896" y="216572"/>
                  <a:pt x="254770" y="210446"/>
                  <a:pt x="247563" y="210446"/>
                </a:cubicBezTo>
                <a:lnTo>
                  <a:pt x="216933" y="210446"/>
                </a:lnTo>
                <a:lnTo>
                  <a:pt x="205402" y="226301"/>
                </a:lnTo>
                <a:cubicBezTo>
                  <a:pt x="204681" y="227743"/>
                  <a:pt x="203600" y="228103"/>
                  <a:pt x="201798" y="228103"/>
                </a:cubicBezTo>
                <a:cubicBezTo>
                  <a:pt x="201438" y="228103"/>
                  <a:pt x="201077" y="228103"/>
                  <a:pt x="200357" y="227743"/>
                </a:cubicBezTo>
                <a:lnTo>
                  <a:pt x="161078" y="210446"/>
                </a:lnTo>
                <a:lnTo>
                  <a:pt x="34233" y="210446"/>
                </a:lnTo>
                <a:close/>
                <a:moveTo>
                  <a:pt x="242518" y="175131"/>
                </a:moveTo>
                <a:lnTo>
                  <a:pt x="223419" y="201437"/>
                </a:lnTo>
                <a:lnTo>
                  <a:pt x="259455" y="201437"/>
                </a:lnTo>
                <a:cubicBezTo>
                  <a:pt x="266662" y="201437"/>
                  <a:pt x="272788" y="195671"/>
                  <a:pt x="272788" y="188104"/>
                </a:cubicBezTo>
                <a:cubicBezTo>
                  <a:pt x="272788" y="180897"/>
                  <a:pt x="266662" y="175131"/>
                  <a:pt x="259455" y="175131"/>
                </a:cubicBezTo>
                <a:lnTo>
                  <a:pt x="242518" y="175131"/>
                </a:lnTo>
                <a:close/>
                <a:moveTo>
                  <a:pt x="102340" y="175131"/>
                </a:moveTo>
                <a:lnTo>
                  <a:pt x="200357" y="218374"/>
                </a:lnTo>
                <a:lnTo>
                  <a:pt x="231347" y="175131"/>
                </a:lnTo>
                <a:lnTo>
                  <a:pt x="102340" y="175131"/>
                </a:lnTo>
                <a:close/>
                <a:moveTo>
                  <a:pt x="46125" y="175131"/>
                </a:moveTo>
                <a:cubicBezTo>
                  <a:pt x="38558" y="175131"/>
                  <a:pt x="32432" y="180897"/>
                  <a:pt x="32432" y="188104"/>
                </a:cubicBezTo>
                <a:cubicBezTo>
                  <a:pt x="32432" y="195671"/>
                  <a:pt x="38558" y="201437"/>
                  <a:pt x="46125" y="201437"/>
                </a:cubicBezTo>
                <a:lnTo>
                  <a:pt x="140898" y="201437"/>
                </a:lnTo>
                <a:lnTo>
                  <a:pt x="80719" y="175131"/>
                </a:lnTo>
                <a:lnTo>
                  <a:pt x="46125" y="175131"/>
                </a:lnTo>
                <a:close/>
                <a:moveTo>
                  <a:pt x="34233" y="139457"/>
                </a:moveTo>
                <a:cubicBezTo>
                  <a:pt x="26666" y="139457"/>
                  <a:pt x="20540" y="145222"/>
                  <a:pt x="20540" y="152790"/>
                </a:cubicBezTo>
                <a:cubicBezTo>
                  <a:pt x="20540" y="159997"/>
                  <a:pt x="26666" y="166123"/>
                  <a:pt x="34233" y="166123"/>
                </a:cubicBezTo>
                <a:lnTo>
                  <a:pt x="247563" y="166123"/>
                </a:lnTo>
                <a:cubicBezTo>
                  <a:pt x="254770" y="166123"/>
                  <a:pt x="260896" y="159997"/>
                  <a:pt x="260896" y="152790"/>
                </a:cubicBezTo>
                <a:cubicBezTo>
                  <a:pt x="260896" y="145222"/>
                  <a:pt x="254770" y="139457"/>
                  <a:pt x="247563" y="139457"/>
                </a:cubicBezTo>
                <a:lnTo>
                  <a:pt x="181618" y="139457"/>
                </a:lnTo>
                <a:lnTo>
                  <a:pt x="170087" y="155312"/>
                </a:lnTo>
                <a:cubicBezTo>
                  <a:pt x="169006" y="156393"/>
                  <a:pt x="167925" y="157114"/>
                  <a:pt x="166483" y="157114"/>
                </a:cubicBezTo>
                <a:cubicBezTo>
                  <a:pt x="165763" y="157114"/>
                  <a:pt x="165042" y="157114"/>
                  <a:pt x="164682" y="156753"/>
                </a:cubicBezTo>
                <a:lnTo>
                  <a:pt x="125403" y="139457"/>
                </a:lnTo>
                <a:lnTo>
                  <a:pt x="34233" y="139457"/>
                </a:lnTo>
                <a:close/>
                <a:moveTo>
                  <a:pt x="206483" y="103782"/>
                </a:moveTo>
                <a:lnTo>
                  <a:pt x="187744" y="130448"/>
                </a:lnTo>
                <a:lnTo>
                  <a:pt x="259455" y="130448"/>
                </a:lnTo>
                <a:cubicBezTo>
                  <a:pt x="266662" y="130448"/>
                  <a:pt x="272788" y="124682"/>
                  <a:pt x="272788" y="117115"/>
                </a:cubicBezTo>
                <a:cubicBezTo>
                  <a:pt x="272788" y="109908"/>
                  <a:pt x="266662" y="103782"/>
                  <a:pt x="259455" y="103782"/>
                </a:cubicBezTo>
                <a:lnTo>
                  <a:pt x="206483" y="103782"/>
                </a:lnTo>
                <a:close/>
                <a:moveTo>
                  <a:pt x="67026" y="103782"/>
                </a:moveTo>
                <a:lnTo>
                  <a:pt x="165042" y="147024"/>
                </a:lnTo>
                <a:lnTo>
                  <a:pt x="195672" y="103782"/>
                </a:lnTo>
                <a:lnTo>
                  <a:pt x="67026" y="103782"/>
                </a:lnTo>
                <a:close/>
                <a:moveTo>
                  <a:pt x="45044" y="103782"/>
                </a:moveTo>
                <a:cubicBezTo>
                  <a:pt x="38197" y="104142"/>
                  <a:pt x="32432" y="109908"/>
                  <a:pt x="32432" y="117115"/>
                </a:cubicBezTo>
                <a:cubicBezTo>
                  <a:pt x="32432" y="124682"/>
                  <a:pt x="38558" y="130448"/>
                  <a:pt x="46125" y="130448"/>
                </a:cubicBezTo>
                <a:lnTo>
                  <a:pt x="105223" y="130448"/>
                </a:lnTo>
                <a:lnTo>
                  <a:pt x="45044" y="103782"/>
                </a:lnTo>
                <a:close/>
                <a:moveTo>
                  <a:pt x="92808" y="58561"/>
                </a:moveTo>
                <a:cubicBezTo>
                  <a:pt x="94639" y="57150"/>
                  <a:pt x="97570" y="57150"/>
                  <a:pt x="99402" y="58561"/>
                </a:cubicBezTo>
                <a:cubicBezTo>
                  <a:pt x="101234" y="60325"/>
                  <a:pt x="101234" y="62795"/>
                  <a:pt x="99402" y="64911"/>
                </a:cubicBezTo>
                <a:lnTo>
                  <a:pt x="85481" y="77964"/>
                </a:lnTo>
                <a:cubicBezTo>
                  <a:pt x="84748" y="78670"/>
                  <a:pt x="83649" y="79022"/>
                  <a:pt x="82550" y="79022"/>
                </a:cubicBezTo>
                <a:cubicBezTo>
                  <a:pt x="81451" y="79022"/>
                  <a:pt x="80352" y="78670"/>
                  <a:pt x="79253" y="77964"/>
                </a:cubicBezTo>
                <a:cubicBezTo>
                  <a:pt x="77788" y="76200"/>
                  <a:pt x="77788" y="73378"/>
                  <a:pt x="79253" y="71614"/>
                </a:cubicBezTo>
                <a:lnTo>
                  <a:pt x="92808" y="58561"/>
                </a:lnTo>
                <a:close/>
                <a:moveTo>
                  <a:pt x="238950" y="36703"/>
                </a:moveTo>
                <a:cubicBezTo>
                  <a:pt x="240763" y="34925"/>
                  <a:pt x="243663" y="34925"/>
                  <a:pt x="245475" y="36703"/>
                </a:cubicBezTo>
                <a:cubicBezTo>
                  <a:pt x="247288" y="38126"/>
                  <a:pt x="247288" y="40970"/>
                  <a:pt x="245475" y="42748"/>
                </a:cubicBezTo>
                <a:lnTo>
                  <a:pt x="209588" y="77953"/>
                </a:lnTo>
                <a:cubicBezTo>
                  <a:pt x="208863" y="78664"/>
                  <a:pt x="207776" y="79020"/>
                  <a:pt x="206688" y="79020"/>
                </a:cubicBezTo>
                <a:cubicBezTo>
                  <a:pt x="205601" y="79020"/>
                  <a:pt x="204151" y="78664"/>
                  <a:pt x="203426" y="77953"/>
                </a:cubicBezTo>
                <a:cubicBezTo>
                  <a:pt x="201613" y="76175"/>
                  <a:pt x="201613" y="73330"/>
                  <a:pt x="203426" y="71552"/>
                </a:cubicBezTo>
                <a:lnTo>
                  <a:pt x="238950" y="36703"/>
                </a:lnTo>
                <a:close/>
                <a:moveTo>
                  <a:pt x="209221" y="25621"/>
                </a:moveTo>
                <a:cubicBezTo>
                  <a:pt x="211018" y="23812"/>
                  <a:pt x="213894" y="23812"/>
                  <a:pt x="215691" y="25621"/>
                </a:cubicBezTo>
                <a:cubicBezTo>
                  <a:pt x="217129" y="27068"/>
                  <a:pt x="217129" y="29961"/>
                  <a:pt x="215691" y="31770"/>
                </a:cubicBezTo>
                <a:lnTo>
                  <a:pt x="168246" y="79515"/>
                </a:lnTo>
                <a:cubicBezTo>
                  <a:pt x="167527" y="80239"/>
                  <a:pt x="166089" y="80601"/>
                  <a:pt x="165370" y="80601"/>
                </a:cubicBezTo>
                <a:cubicBezTo>
                  <a:pt x="163932" y="80601"/>
                  <a:pt x="162854" y="80239"/>
                  <a:pt x="162135" y="79515"/>
                </a:cubicBezTo>
                <a:cubicBezTo>
                  <a:pt x="160338" y="77707"/>
                  <a:pt x="160338" y="74813"/>
                  <a:pt x="162135" y="73005"/>
                </a:cubicBezTo>
                <a:lnTo>
                  <a:pt x="209221" y="25621"/>
                </a:lnTo>
                <a:close/>
                <a:moveTo>
                  <a:pt x="167946" y="25621"/>
                </a:moveTo>
                <a:cubicBezTo>
                  <a:pt x="169743" y="23812"/>
                  <a:pt x="172259" y="23812"/>
                  <a:pt x="174416" y="25621"/>
                </a:cubicBezTo>
                <a:cubicBezTo>
                  <a:pt x="175854" y="27068"/>
                  <a:pt x="175854" y="29961"/>
                  <a:pt x="174416" y="31770"/>
                </a:cubicBezTo>
                <a:lnTo>
                  <a:pt x="126970" y="79515"/>
                </a:lnTo>
                <a:cubicBezTo>
                  <a:pt x="125892" y="80239"/>
                  <a:pt x="124814" y="80601"/>
                  <a:pt x="123736" y="80601"/>
                </a:cubicBezTo>
                <a:cubicBezTo>
                  <a:pt x="122657" y="80601"/>
                  <a:pt x="121579" y="80239"/>
                  <a:pt x="120860" y="79515"/>
                </a:cubicBezTo>
                <a:cubicBezTo>
                  <a:pt x="119063" y="77707"/>
                  <a:pt x="119063" y="74813"/>
                  <a:pt x="120860" y="73005"/>
                </a:cubicBezTo>
                <a:lnTo>
                  <a:pt x="167946" y="25621"/>
                </a:lnTo>
                <a:close/>
                <a:moveTo>
                  <a:pt x="83860" y="25621"/>
                </a:moveTo>
                <a:cubicBezTo>
                  <a:pt x="85645" y="23812"/>
                  <a:pt x="88146" y="23812"/>
                  <a:pt x="89932" y="25621"/>
                </a:cubicBezTo>
                <a:cubicBezTo>
                  <a:pt x="91718" y="27068"/>
                  <a:pt x="91718" y="29961"/>
                  <a:pt x="89932" y="31770"/>
                </a:cubicBezTo>
                <a:lnTo>
                  <a:pt x="42783" y="79515"/>
                </a:lnTo>
                <a:cubicBezTo>
                  <a:pt x="42069" y="80239"/>
                  <a:pt x="40997" y="80601"/>
                  <a:pt x="39925" y="80601"/>
                </a:cubicBezTo>
                <a:cubicBezTo>
                  <a:pt x="38854" y="80601"/>
                  <a:pt x="37782" y="80239"/>
                  <a:pt x="36711" y="79515"/>
                </a:cubicBezTo>
                <a:cubicBezTo>
                  <a:pt x="34925" y="77707"/>
                  <a:pt x="34925" y="74813"/>
                  <a:pt x="36711" y="73005"/>
                </a:cubicBezTo>
                <a:lnTo>
                  <a:pt x="83860" y="25621"/>
                </a:lnTo>
                <a:close/>
                <a:moveTo>
                  <a:pt x="126723" y="25598"/>
                </a:moveTo>
                <a:cubicBezTo>
                  <a:pt x="128508" y="23812"/>
                  <a:pt x="131009" y="23812"/>
                  <a:pt x="133152" y="25598"/>
                </a:cubicBezTo>
                <a:cubicBezTo>
                  <a:pt x="134581" y="27027"/>
                  <a:pt x="134581" y="29884"/>
                  <a:pt x="133152" y="31670"/>
                </a:cubicBezTo>
                <a:lnTo>
                  <a:pt x="114221" y="50601"/>
                </a:lnTo>
                <a:cubicBezTo>
                  <a:pt x="113507" y="51316"/>
                  <a:pt x="112078" y="52030"/>
                  <a:pt x="111006" y="52030"/>
                </a:cubicBezTo>
                <a:cubicBezTo>
                  <a:pt x="109935" y="52030"/>
                  <a:pt x="108506" y="51316"/>
                  <a:pt x="107792" y="50601"/>
                </a:cubicBezTo>
                <a:cubicBezTo>
                  <a:pt x="106363" y="48815"/>
                  <a:pt x="106363" y="45958"/>
                  <a:pt x="107792" y="44529"/>
                </a:cubicBezTo>
                <a:lnTo>
                  <a:pt x="126723" y="25598"/>
                </a:lnTo>
                <a:close/>
                <a:moveTo>
                  <a:pt x="87566" y="9009"/>
                </a:moveTo>
                <a:cubicBezTo>
                  <a:pt x="43963" y="9009"/>
                  <a:pt x="8648" y="44324"/>
                  <a:pt x="8648" y="87566"/>
                </a:cubicBezTo>
                <a:cubicBezTo>
                  <a:pt x="8648" y="91530"/>
                  <a:pt x="12252" y="95133"/>
                  <a:pt x="16216" y="95133"/>
                </a:cubicBezTo>
                <a:lnTo>
                  <a:pt x="277112" y="95133"/>
                </a:lnTo>
                <a:cubicBezTo>
                  <a:pt x="281076" y="95133"/>
                  <a:pt x="284679" y="91530"/>
                  <a:pt x="284679" y="87566"/>
                </a:cubicBezTo>
                <a:cubicBezTo>
                  <a:pt x="284679" y="44324"/>
                  <a:pt x="249365" y="9009"/>
                  <a:pt x="206122" y="9009"/>
                </a:cubicBezTo>
                <a:lnTo>
                  <a:pt x="87566" y="9009"/>
                </a:lnTo>
                <a:close/>
                <a:moveTo>
                  <a:pt x="87566" y="0"/>
                </a:moveTo>
                <a:lnTo>
                  <a:pt x="206122" y="0"/>
                </a:lnTo>
                <a:cubicBezTo>
                  <a:pt x="254410" y="0"/>
                  <a:pt x="293328" y="39279"/>
                  <a:pt x="293328" y="87566"/>
                </a:cubicBezTo>
                <a:cubicBezTo>
                  <a:pt x="293328" y="96214"/>
                  <a:pt x="286121" y="103782"/>
                  <a:pt x="277112" y="103782"/>
                </a:cubicBezTo>
                <a:lnTo>
                  <a:pt x="276752" y="103782"/>
                </a:lnTo>
                <a:cubicBezTo>
                  <a:pt x="279995" y="107385"/>
                  <a:pt x="281436" y="112070"/>
                  <a:pt x="281436" y="117115"/>
                </a:cubicBezTo>
                <a:cubicBezTo>
                  <a:pt x="281436" y="127565"/>
                  <a:pt x="274229" y="136213"/>
                  <a:pt x="264500" y="138736"/>
                </a:cubicBezTo>
                <a:cubicBezTo>
                  <a:pt x="267743" y="142700"/>
                  <a:pt x="269544" y="147384"/>
                  <a:pt x="269544" y="152790"/>
                </a:cubicBezTo>
                <a:cubicBezTo>
                  <a:pt x="269544" y="157834"/>
                  <a:pt x="267743" y="162879"/>
                  <a:pt x="264500" y="166843"/>
                </a:cubicBezTo>
                <a:cubicBezTo>
                  <a:pt x="274229" y="169005"/>
                  <a:pt x="281436" y="178014"/>
                  <a:pt x="281436" y="188104"/>
                </a:cubicBezTo>
                <a:cubicBezTo>
                  <a:pt x="281436" y="198554"/>
                  <a:pt x="274229" y="207563"/>
                  <a:pt x="264500" y="209725"/>
                </a:cubicBezTo>
                <a:cubicBezTo>
                  <a:pt x="267743" y="213689"/>
                  <a:pt x="269544" y="218734"/>
                  <a:pt x="269544" y="223779"/>
                </a:cubicBezTo>
                <a:cubicBezTo>
                  <a:pt x="269544" y="228824"/>
                  <a:pt x="268103" y="233508"/>
                  <a:pt x="264860" y="237112"/>
                </a:cubicBezTo>
                <a:lnTo>
                  <a:pt x="277112" y="237112"/>
                </a:lnTo>
                <a:cubicBezTo>
                  <a:pt x="286121" y="237112"/>
                  <a:pt x="293328" y="244679"/>
                  <a:pt x="293328" y="253328"/>
                </a:cubicBezTo>
                <a:cubicBezTo>
                  <a:pt x="293328" y="275670"/>
                  <a:pt x="275310" y="293327"/>
                  <a:pt x="253329" y="293327"/>
                </a:cubicBezTo>
                <a:lnTo>
                  <a:pt x="39999" y="293327"/>
                </a:lnTo>
                <a:cubicBezTo>
                  <a:pt x="18018" y="293327"/>
                  <a:pt x="0" y="275670"/>
                  <a:pt x="0" y="253328"/>
                </a:cubicBezTo>
                <a:cubicBezTo>
                  <a:pt x="0" y="244679"/>
                  <a:pt x="7207" y="237112"/>
                  <a:pt x="16216" y="237112"/>
                </a:cubicBezTo>
                <a:cubicBezTo>
                  <a:pt x="13693" y="233508"/>
                  <a:pt x="11531" y="228824"/>
                  <a:pt x="11531" y="223779"/>
                </a:cubicBezTo>
                <a:cubicBezTo>
                  <a:pt x="11531" y="213329"/>
                  <a:pt x="19099" y="204680"/>
                  <a:pt x="28828" y="202518"/>
                </a:cubicBezTo>
                <a:cubicBezTo>
                  <a:pt x="25585" y="198554"/>
                  <a:pt x="23423" y="193509"/>
                  <a:pt x="23423" y="188104"/>
                </a:cubicBezTo>
                <a:cubicBezTo>
                  <a:pt x="23423" y="183059"/>
                  <a:pt x="25585" y="178014"/>
                  <a:pt x="28828" y="174411"/>
                </a:cubicBezTo>
                <a:cubicBezTo>
                  <a:pt x="19099" y="171888"/>
                  <a:pt x="11531" y="163240"/>
                  <a:pt x="11531" y="152790"/>
                </a:cubicBezTo>
                <a:cubicBezTo>
                  <a:pt x="11531" y="142339"/>
                  <a:pt x="19099" y="133331"/>
                  <a:pt x="28828" y="131168"/>
                </a:cubicBezTo>
                <a:cubicBezTo>
                  <a:pt x="25585" y="127205"/>
                  <a:pt x="23423" y="122520"/>
                  <a:pt x="23423" y="117115"/>
                </a:cubicBezTo>
                <a:cubicBezTo>
                  <a:pt x="23423" y="112070"/>
                  <a:pt x="25585" y="107385"/>
                  <a:pt x="28107" y="103782"/>
                </a:cubicBezTo>
                <a:lnTo>
                  <a:pt x="16216" y="103782"/>
                </a:lnTo>
                <a:cubicBezTo>
                  <a:pt x="7207" y="103782"/>
                  <a:pt x="0" y="96214"/>
                  <a:pt x="0" y="87566"/>
                </a:cubicBezTo>
                <a:cubicBezTo>
                  <a:pt x="0" y="39279"/>
                  <a:pt x="39278" y="0"/>
                  <a:pt x="87566" y="0"/>
                </a:cubicBezTo>
                <a:close/>
              </a:path>
            </a:pathLst>
          </a:custGeom>
          <a:solidFill>
            <a:schemeClr val="accent3"/>
          </a:solidFill>
          <a:ln>
            <a:noFill/>
          </a:ln>
          <a:effectLst/>
        </p:spPr>
        <p:txBody>
          <a:bodyPr anchor="ctr"/>
          <a:lstStyle/>
          <a:p>
            <a:endParaRPr lang="en-US" dirty="0">
              <a:latin typeface="Nunito Sans ExtraLight" pitchFamily="2" charset="77"/>
            </a:endParaRPr>
          </a:p>
        </p:txBody>
      </p:sp>
      <p:sp>
        <p:nvSpPr>
          <p:cNvPr id="13" name="Freeform 998">
            <a:extLst>
              <a:ext uri="{FF2B5EF4-FFF2-40B4-BE49-F238E27FC236}">
                <a16:creationId xmlns:a16="http://schemas.microsoft.com/office/drawing/2014/main" id="{63D06F29-2A80-1A41-989E-CF0C4B68E1BF}"/>
              </a:ext>
            </a:extLst>
          </p:cNvPr>
          <p:cNvSpPr>
            <a:spLocks noChangeArrowheads="1"/>
          </p:cNvSpPr>
          <p:nvPr/>
        </p:nvSpPr>
        <p:spPr bwMode="auto">
          <a:xfrm>
            <a:off x="1520825" y="10458936"/>
            <a:ext cx="881060" cy="881060"/>
          </a:xfrm>
          <a:custGeom>
            <a:avLst/>
            <a:gdLst>
              <a:gd name="T0" fmla="*/ 235061 w 293327"/>
              <a:gd name="T1" fmla="*/ 42028 h 293327"/>
              <a:gd name="T2" fmla="*/ 186112 w 293327"/>
              <a:gd name="T3" fmla="*/ 83387 h 293327"/>
              <a:gd name="T4" fmla="*/ 64285 w 293327"/>
              <a:gd name="T5" fmla="*/ 59444 h 293327"/>
              <a:gd name="T6" fmla="*/ 43981 w 293327"/>
              <a:gd name="T7" fmla="*/ 67061 h 293327"/>
              <a:gd name="T8" fmla="*/ 44341 w 293327"/>
              <a:gd name="T9" fmla="*/ 72141 h 293327"/>
              <a:gd name="T10" fmla="*/ 148765 w 293327"/>
              <a:gd name="T11" fmla="*/ 120392 h 293327"/>
              <a:gd name="T12" fmla="*/ 94378 w 293327"/>
              <a:gd name="T13" fmla="*/ 180979 h 293327"/>
              <a:gd name="T14" fmla="*/ 62835 w 293327"/>
              <a:gd name="T15" fmla="*/ 183882 h 293327"/>
              <a:gd name="T16" fmla="*/ 38904 w 293327"/>
              <a:gd name="T17" fmla="*/ 194040 h 293327"/>
              <a:gd name="T18" fmla="*/ 86402 w 293327"/>
              <a:gd name="T19" fmla="*/ 200933 h 293327"/>
              <a:gd name="T20" fmla="*/ 92928 w 293327"/>
              <a:gd name="T21" fmla="*/ 207101 h 293327"/>
              <a:gd name="T22" fmla="*/ 99455 w 293327"/>
              <a:gd name="T23" fmla="*/ 254989 h 293327"/>
              <a:gd name="T24" fmla="*/ 109969 w 293327"/>
              <a:gd name="T25" fmla="*/ 230683 h 293327"/>
              <a:gd name="T26" fmla="*/ 112508 w 293327"/>
              <a:gd name="T27" fmla="*/ 199118 h 293327"/>
              <a:gd name="T28" fmla="*/ 173422 w 293327"/>
              <a:gd name="T29" fmla="*/ 145062 h 293327"/>
              <a:gd name="T30" fmla="*/ 221283 w 293327"/>
              <a:gd name="T31" fmla="*/ 249547 h 293327"/>
              <a:gd name="T32" fmla="*/ 226358 w 293327"/>
              <a:gd name="T33" fmla="*/ 249911 h 293327"/>
              <a:gd name="T34" fmla="*/ 234336 w 293327"/>
              <a:gd name="T35" fmla="*/ 229594 h 293327"/>
              <a:gd name="T36" fmla="*/ 210042 w 293327"/>
              <a:gd name="T37" fmla="*/ 107332 h 293327"/>
              <a:gd name="T38" fmla="*/ 254640 w 293327"/>
              <a:gd name="T39" fmla="*/ 39126 h 293327"/>
              <a:gd name="T40" fmla="*/ 249383 w 293327"/>
              <a:gd name="T41" fmla="*/ 28922 h 293327"/>
              <a:gd name="T42" fmla="*/ 243762 w 293327"/>
              <a:gd name="T43" fmla="*/ 87740 h 293327"/>
              <a:gd name="T44" fmla="*/ 243038 w 293327"/>
              <a:gd name="T45" fmla="*/ 227781 h 293327"/>
              <a:gd name="T46" fmla="*/ 234336 w 293327"/>
              <a:gd name="T47" fmla="*/ 253901 h 293327"/>
              <a:gd name="T48" fmla="*/ 213306 w 293327"/>
              <a:gd name="T49" fmla="*/ 253176 h 293327"/>
              <a:gd name="T50" fmla="*/ 118671 w 293327"/>
              <a:gd name="T51" fmla="*/ 206012 h 293327"/>
              <a:gd name="T52" fmla="*/ 119034 w 293327"/>
              <a:gd name="T53" fmla="*/ 230320 h 293327"/>
              <a:gd name="T54" fmla="*/ 106344 w 293327"/>
              <a:gd name="T55" fmla="*/ 261158 h 293327"/>
              <a:gd name="T56" fmla="*/ 98730 w 293327"/>
              <a:gd name="T57" fmla="*/ 264785 h 293327"/>
              <a:gd name="T58" fmla="*/ 77337 w 293327"/>
              <a:gd name="T59" fmla="*/ 222701 h 293327"/>
              <a:gd name="T60" fmla="*/ 59932 w 293327"/>
              <a:gd name="T61" fmla="*/ 238302 h 293327"/>
              <a:gd name="T62" fmla="*/ 56668 w 293327"/>
              <a:gd name="T63" fmla="*/ 230683 h 293327"/>
              <a:gd name="T64" fmla="*/ 33825 w 293327"/>
              <a:gd name="T65" fmla="*/ 201659 h 293327"/>
              <a:gd name="T66" fmla="*/ 32739 w 293327"/>
              <a:gd name="T67" fmla="*/ 187509 h 293327"/>
              <a:gd name="T68" fmla="*/ 63195 w 293327"/>
              <a:gd name="T69" fmla="*/ 174812 h 293327"/>
              <a:gd name="T70" fmla="*/ 87852 w 293327"/>
              <a:gd name="T71" fmla="*/ 174812 h 293327"/>
              <a:gd name="T72" fmla="*/ 40717 w 293327"/>
              <a:gd name="T73" fmla="*/ 80484 h 293327"/>
              <a:gd name="T74" fmla="*/ 39991 w 293327"/>
              <a:gd name="T75" fmla="*/ 59080 h 293327"/>
              <a:gd name="T76" fmla="*/ 66098 w 293327"/>
              <a:gd name="T77" fmla="*/ 50735 h 293327"/>
              <a:gd name="T78" fmla="*/ 205692 w 293327"/>
              <a:gd name="T79" fmla="*/ 49648 h 293327"/>
              <a:gd name="T80" fmla="*/ 249383 w 293327"/>
              <a:gd name="T81" fmla="*/ 28922 h 293327"/>
              <a:gd name="T82" fmla="*/ 9053 w 293327"/>
              <a:gd name="T83" fmla="*/ 40244 h 293327"/>
              <a:gd name="T84" fmla="*/ 40195 w 293327"/>
              <a:gd name="T85" fmla="*/ 286431 h 293327"/>
              <a:gd name="T86" fmla="*/ 286078 w 293327"/>
              <a:gd name="T87" fmla="*/ 254888 h 293327"/>
              <a:gd name="T88" fmla="*/ 254935 w 293327"/>
              <a:gd name="T89" fmla="*/ 9064 h 293327"/>
              <a:gd name="T90" fmla="*/ 40195 w 293327"/>
              <a:gd name="T91" fmla="*/ 0 h 293327"/>
              <a:gd name="T92" fmla="*/ 295131 w 293327"/>
              <a:gd name="T93" fmla="*/ 40244 h 293327"/>
              <a:gd name="T94" fmla="*/ 254935 w 293327"/>
              <a:gd name="T95" fmla="*/ 295133 h 293327"/>
              <a:gd name="T96" fmla="*/ 0 w 293327"/>
              <a:gd name="T97" fmla="*/ 254888 h 293327"/>
              <a:gd name="T98" fmla="*/ 40195 w 293327"/>
              <a:gd name="T99" fmla="*/ 0 h 293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7" h="293327">
                <a:moveTo>
                  <a:pt x="246732" y="37895"/>
                </a:moveTo>
                <a:cubicBezTo>
                  <a:pt x="243444" y="38255"/>
                  <a:pt x="239029" y="39427"/>
                  <a:pt x="233624" y="41771"/>
                </a:cubicBezTo>
                <a:cubicBezTo>
                  <a:pt x="223894" y="45737"/>
                  <a:pt x="214164" y="51867"/>
                  <a:pt x="210560" y="55473"/>
                </a:cubicBezTo>
                <a:lnTo>
                  <a:pt x="184974" y="82877"/>
                </a:lnTo>
                <a:cubicBezTo>
                  <a:pt x="183893" y="84319"/>
                  <a:pt x="182452" y="84679"/>
                  <a:pt x="181010" y="84319"/>
                </a:cubicBezTo>
                <a:lnTo>
                  <a:pt x="63891" y="59079"/>
                </a:lnTo>
                <a:cubicBezTo>
                  <a:pt x="61368" y="58357"/>
                  <a:pt x="59206" y="59079"/>
                  <a:pt x="57404" y="60160"/>
                </a:cubicBezTo>
                <a:lnTo>
                  <a:pt x="43711" y="66651"/>
                </a:lnTo>
                <a:cubicBezTo>
                  <a:pt x="42269" y="67372"/>
                  <a:pt x="42269" y="68814"/>
                  <a:pt x="42269" y="69175"/>
                </a:cubicBezTo>
                <a:cubicBezTo>
                  <a:pt x="42269" y="69896"/>
                  <a:pt x="42269" y="70978"/>
                  <a:pt x="44071" y="71699"/>
                </a:cubicBezTo>
                <a:lnTo>
                  <a:pt x="145334" y="116410"/>
                </a:lnTo>
                <a:cubicBezTo>
                  <a:pt x="146415" y="117131"/>
                  <a:pt x="147496" y="118213"/>
                  <a:pt x="147856" y="119655"/>
                </a:cubicBezTo>
                <a:cubicBezTo>
                  <a:pt x="148217" y="121098"/>
                  <a:pt x="147496" y="122540"/>
                  <a:pt x="146775" y="123622"/>
                </a:cubicBezTo>
                <a:lnTo>
                  <a:pt x="93801" y="179872"/>
                </a:lnTo>
                <a:cubicBezTo>
                  <a:pt x="91279" y="182396"/>
                  <a:pt x="88036" y="183838"/>
                  <a:pt x="84792" y="183477"/>
                </a:cubicBezTo>
                <a:lnTo>
                  <a:pt x="62450" y="182756"/>
                </a:lnTo>
                <a:cubicBezTo>
                  <a:pt x="58125" y="182396"/>
                  <a:pt x="53080" y="183477"/>
                  <a:pt x="49116" y="186362"/>
                </a:cubicBezTo>
                <a:lnTo>
                  <a:pt x="38665" y="192852"/>
                </a:lnTo>
                <a:lnTo>
                  <a:pt x="77225" y="208357"/>
                </a:lnTo>
                <a:lnTo>
                  <a:pt x="85873" y="199703"/>
                </a:lnTo>
                <a:cubicBezTo>
                  <a:pt x="87675" y="197900"/>
                  <a:pt x="90919" y="197900"/>
                  <a:pt x="92360" y="199703"/>
                </a:cubicBezTo>
                <a:cubicBezTo>
                  <a:pt x="94162" y="201146"/>
                  <a:pt x="94162" y="204030"/>
                  <a:pt x="92360" y="205833"/>
                </a:cubicBezTo>
                <a:lnTo>
                  <a:pt x="83711" y="214487"/>
                </a:lnTo>
                <a:lnTo>
                  <a:pt x="98847" y="253429"/>
                </a:lnTo>
                <a:lnTo>
                  <a:pt x="105694" y="242612"/>
                </a:lnTo>
                <a:cubicBezTo>
                  <a:pt x="108216" y="238645"/>
                  <a:pt x="109297" y="233958"/>
                  <a:pt x="109297" y="229271"/>
                </a:cubicBezTo>
                <a:lnTo>
                  <a:pt x="108216" y="207275"/>
                </a:lnTo>
                <a:cubicBezTo>
                  <a:pt x="108216" y="203670"/>
                  <a:pt x="109658" y="200424"/>
                  <a:pt x="111820" y="197900"/>
                </a:cubicBezTo>
                <a:lnTo>
                  <a:pt x="168037" y="145256"/>
                </a:lnTo>
                <a:cubicBezTo>
                  <a:pt x="169118" y="144175"/>
                  <a:pt x="170560" y="143453"/>
                  <a:pt x="172361" y="144175"/>
                </a:cubicBezTo>
                <a:cubicBezTo>
                  <a:pt x="173442" y="144175"/>
                  <a:pt x="174884" y="145256"/>
                  <a:pt x="175244" y="146699"/>
                </a:cubicBezTo>
                <a:lnTo>
                  <a:pt x="219930" y="248020"/>
                </a:lnTo>
                <a:cubicBezTo>
                  <a:pt x="220650" y="249463"/>
                  <a:pt x="222092" y="249823"/>
                  <a:pt x="222452" y="249823"/>
                </a:cubicBezTo>
                <a:cubicBezTo>
                  <a:pt x="223173" y="249823"/>
                  <a:pt x="224614" y="249463"/>
                  <a:pt x="224975" y="248381"/>
                </a:cubicBezTo>
                <a:lnTo>
                  <a:pt x="231822" y="234679"/>
                </a:lnTo>
                <a:cubicBezTo>
                  <a:pt x="232903" y="232516"/>
                  <a:pt x="233263" y="230352"/>
                  <a:pt x="232903" y="228189"/>
                </a:cubicBezTo>
                <a:lnTo>
                  <a:pt x="207677" y="110641"/>
                </a:lnTo>
                <a:cubicBezTo>
                  <a:pt x="207317" y="109199"/>
                  <a:pt x="207677" y="107756"/>
                  <a:pt x="208758" y="106675"/>
                </a:cubicBezTo>
                <a:lnTo>
                  <a:pt x="236507" y="81074"/>
                </a:lnTo>
                <a:cubicBezTo>
                  <a:pt x="245155" y="72059"/>
                  <a:pt x="258489" y="44295"/>
                  <a:pt x="253083" y="38886"/>
                </a:cubicBezTo>
                <a:cubicBezTo>
                  <a:pt x="252183" y="37985"/>
                  <a:pt x="250020" y="37534"/>
                  <a:pt x="246732" y="37895"/>
                </a:cubicBezTo>
                <a:close/>
                <a:moveTo>
                  <a:pt x="247858" y="28745"/>
                </a:moveTo>
                <a:cubicBezTo>
                  <a:pt x="252723" y="28520"/>
                  <a:pt x="256507" y="29692"/>
                  <a:pt x="259210" y="32396"/>
                </a:cubicBezTo>
                <a:cubicBezTo>
                  <a:pt x="271102" y="44655"/>
                  <a:pt x="250201" y="79631"/>
                  <a:pt x="242272" y="87203"/>
                </a:cubicBezTo>
                <a:lnTo>
                  <a:pt x="216686" y="111362"/>
                </a:lnTo>
                <a:lnTo>
                  <a:pt x="241552" y="226386"/>
                </a:lnTo>
                <a:cubicBezTo>
                  <a:pt x="242272" y="230352"/>
                  <a:pt x="241912" y="235040"/>
                  <a:pt x="240110" y="238645"/>
                </a:cubicBezTo>
                <a:lnTo>
                  <a:pt x="232903" y="252347"/>
                </a:lnTo>
                <a:cubicBezTo>
                  <a:pt x="231101" y="256314"/>
                  <a:pt x="227137" y="258838"/>
                  <a:pt x="222452" y="258838"/>
                </a:cubicBezTo>
                <a:cubicBezTo>
                  <a:pt x="217768" y="258477"/>
                  <a:pt x="213803" y="255953"/>
                  <a:pt x="212002" y="251626"/>
                </a:cubicBezTo>
                <a:lnTo>
                  <a:pt x="169478" y="156074"/>
                </a:lnTo>
                <a:lnTo>
                  <a:pt x="117946" y="204751"/>
                </a:lnTo>
                <a:cubicBezTo>
                  <a:pt x="117586" y="205112"/>
                  <a:pt x="117225" y="205833"/>
                  <a:pt x="117225" y="206915"/>
                </a:cubicBezTo>
                <a:lnTo>
                  <a:pt x="118306" y="228910"/>
                </a:lnTo>
                <a:cubicBezTo>
                  <a:pt x="118306" y="235400"/>
                  <a:pt x="116865" y="241891"/>
                  <a:pt x="113261" y="247299"/>
                </a:cubicBezTo>
                <a:lnTo>
                  <a:pt x="105694" y="259559"/>
                </a:lnTo>
                <a:cubicBezTo>
                  <a:pt x="104252" y="261722"/>
                  <a:pt x="101730" y="263165"/>
                  <a:pt x="98847" y="263165"/>
                </a:cubicBezTo>
                <a:cubicBezTo>
                  <a:pt x="98847" y="263165"/>
                  <a:pt x="98486" y="263165"/>
                  <a:pt x="98126" y="263165"/>
                </a:cubicBezTo>
                <a:cubicBezTo>
                  <a:pt x="95243" y="262804"/>
                  <a:pt x="92720" y="261001"/>
                  <a:pt x="91279" y="258117"/>
                </a:cubicBezTo>
                <a:lnTo>
                  <a:pt x="76864" y="221338"/>
                </a:lnTo>
                <a:lnTo>
                  <a:pt x="62810" y="235400"/>
                </a:lnTo>
                <a:cubicBezTo>
                  <a:pt x="62089" y="236482"/>
                  <a:pt x="60648" y="236843"/>
                  <a:pt x="59567" y="236843"/>
                </a:cubicBezTo>
                <a:cubicBezTo>
                  <a:pt x="58486" y="236843"/>
                  <a:pt x="57404" y="236482"/>
                  <a:pt x="56323" y="235400"/>
                </a:cubicBezTo>
                <a:cubicBezTo>
                  <a:pt x="54882" y="233597"/>
                  <a:pt x="54882" y="230713"/>
                  <a:pt x="56323" y="229271"/>
                </a:cubicBezTo>
                <a:lnTo>
                  <a:pt x="70738" y="215208"/>
                </a:lnTo>
                <a:lnTo>
                  <a:pt x="33620" y="200424"/>
                </a:lnTo>
                <a:cubicBezTo>
                  <a:pt x="31098" y="199343"/>
                  <a:pt x="29296" y="196819"/>
                  <a:pt x="28575" y="193573"/>
                </a:cubicBezTo>
                <a:cubicBezTo>
                  <a:pt x="28575" y="190689"/>
                  <a:pt x="30017" y="187804"/>
                  <a:pt x="32539" y="186362"/>
                </a:cubicBezTo>
                <a:lnTo>
                  <a:pt x="44431" y="178790"/>
                </a:lnTo>
                <a:cubicBezTo>
                  <a:pt x="50197" y="175184"/>
                  <a:pt x="56323" y="173381"/>
                  <a:pt x="62810" y="173742"/>
                </a:cubicBezTo>
                <a:lnTo>
                  <a:pt x="85153" y="174463"/>
                </a:lnTo>
                <a:cubicBezTo>
                  <a:pt x="85873" y="174463"/>
                  <a:pt x="86594" y="174463"/>
                  <a:pt x="87315" y="173742"/>
                </a:cubicBezTo>
                <a:lnTo>
                  <a:pt x="135964" y="122179"/>
                </a:lnTo>
                <a:lnTo>
                  <a:pt x="40467" y="79992"/>
                </a:lnTo>
                <a:cubicBezTo>
                  <a:pt x="36143" y="77828"/>
                  <a:pt x="33260" y="73862"/>
                  <a:pt x="33260" y="69535"/>
                </a:cubicBezTo>
                <a:cubicBezTo>
                  <a:pt x="33260" y="64848"/>
                  <a:pt x="35782" y="60881"/>
                  <a:pt x="39746" y="58718"/>
                </a:cubicBezTo>
                <a:lnTo>
                  <a:pt x="53080" y="51867"/>
                </a:lnTo>
                <a:cubicBezTo>
                  <a:pt x="57044" y="50064"/>
                  <a:pt x="61368" y="49343"/>
                  <a:pt x="65693" y="50425"/>
                </a:cubicBezTo>
                <a:lnTo>
                  <a:pt x="180289" y="74944"/>
                </a:lnTo>
                <a:lnTo>
                  <a:pt x="204434" y="49343"/>
                </a:lnTo>
                <a:cubicBezTo>
                  <a:pt x="209479" y="44295"/>
                  <a:pt x="220290" y="37805"/>
                  <a:pt x="230020" y="33478"/>
                </a:cubicBezTo>
                <a:cubicBezTo>
                  <a:pt x="237047" y="30593"/>
                  <a:pt x="242993" y="28970"/>
                  <a:pt x="247858" y="28745"/>
                </a:cubicBezTo>
                <a:close/>
                <a:moveTo>
                  <a:pt x="39950" y="9009"/>
                </a:moveTo>
                <a:cubicBezTo>
                  <a:pt x="23034" y="9009"/>
                  <a:pt x="8998" y="22702"/>
                  <a:pt x="8998" y="39999"/>
                </a:cubicBezTo>
                <a:lnTo>
                  <a:pt x="8998" y="253328"/>
                </a:lnTo>
                <a:cubicBezTo>
                  <a:pt x="8998" y="270625"/>
                  <a:pt x="23034" y="284678"/>
                  <a:pt x="39950" y="284678"/>
                </a:cubicBezTo>
                <a:lnTo>
                  <a:pt x="253377" y="284678"/>
                </a:lnTo>
                <a:cubicBezTo>
                  <a:pt x="270293" y="284678"/>
                  <a:pt x="284329" y="270625"/>
                  <a:pt x="284329" y="253328"/>
                </a:cubicBezTo>
                <a:lnTo>
                  <a:pt x="284329" y="39999"/>
                </a:lnTo>
                <a:cubicBezTo>
                  <a:pt x="284329" y="22702"/>
                  <a:pt x="270293" y="9009"/>
                  <a:pt x="253377" y="9009"/>
                </a:cubicBezTo>
                <a:lnTo>
                  <a:pt x="39950" y="9009"/>
                </a:lnTo>
                <a:close/>
                <a:moveTo>
                  <a:pt x="39950" y="0"/>
                </a:moveTo>
                <a:lnTo>
                  <a:pt x="253377" y="0"/>
                </a:lnTo>
                <a:cubicBezTo>
                  <a:pt x="275332" y="0"/>
                  <a:pt x="293327" y="18017"/>
                  <a:pt x="293327" y="39999"/>
                </a:cubicBezTo>
                <a:lnTo>
                  <a:pt x="293327" y="253328"/>
                </a:lnTo>
                <a:cubicBezTo>
                  <a:pt x="293327" y="275670"/>
                  <a:pt x="275332" y="293327"/>
                  <a:pt x="253377" y="293327"/>
                </a:cubicBezTo>
                <a:lnTo>
                  <a:pt x="39950" y="293327"/>
                </a:lnTo>
                <a:cubicBezTo>
                  <a:pt x="17995" y="293327"/>
                  <a:pt x="0" y="275670"/>
                  <a:pt x="0" y="253328"/>
                </a:cubicBezTo>
                <a:lnTo>
                  <a:pt x="0" y="39999"/>
                </a:lnTo>
                <a:cubicBezTo>
                  <a:pt x="0" y="18017"/>
                  <a:pt x="17995" y="0"/>
                  <a:pt x="39950" y="0"/>
                </a:cubicBezTo>
                <a:close/>
              </a:path>
            </a:pathLst>
          </a:custGeom>
          <a:solidFill>
            <a:schemeClr val="accent3"/>
          </a:solidFill>
          <a:ln>
            <a:noFill/>
          </a:ln>
          <a:effectLst/>
        </p:spPr>
        <p:txBody>
          <a:bodyPr anchor="ctr"/>
          <a:lstStyle/>
          <a:p>
            <a:endParaRPr lang="en-US" dirty="0">
              <a:latin typeface="Nunito Sans ExtraLight" pitchFamily="2" charset="77"/>
            </a:endParaRPr>
          </a:p>
        </p:txBody>
      </p:sp>
      <p:sp>
        <p:nvSpPr>
          <p:cNvPr id="15" name="Freeform 996">
            <a:extLst>
              <a:ext uri="{FF2B5EF4-FFF2-40B4-BE49-F238E27FC236}">
                <a16:creationId xmlns:a16="http://schemas.microsoft.com/office/drawing/2014/main" id="{581A13AE-C75F-884C-9E5C-FDF7AF4E3C7C}"/>
              </a:ext>
            </a:extLst>
          </p:cNvPr>
          <p:cNvSpPr>
            <a:spLocks noChangeArrowheads="1"/>
          </p:cNvSpPr>
          <p:nvPr/>
        </p:nvSpPr>
        <p:spPr bwMode="auto">
          <a:xfrm>
            <a:off x="16662628" y="10458936"/>
            <a:ext cx="881060" cy="857246"/>
          </a:xfrm>
          <a:custGeom>
            <a:avLst/>
            <a:gdLst>
              <a:gd name="T0" fmla="*/ 295139 w 293325"/>
              <a:gd name="T1" fmla="*/ 282794 h 285384"/>
              <a:gd name="T2" fmla="*/ 217235 w 293325"/>
              <a:gd name="T3" fmla="*/ 282794 h 285384"/>
              <a:gd name="T4" fmla="*/ 188595 w 293325"/>
              <a:gd name="T5" fmla="*/ 278001 h 285384"/>
              <a:gd name="T6" fmla="*/ 84547 w 293325"/>
              <a:gd name="T7" fmla="*/ 287218 h 285384"/>
              <a:gd name="T8" fmla="*/ 160862 w 293325"/>
              <a:gd name="T9" fmla="*/ 247644 h 285384"/>
              <a:gd name="T10" fmla="*/ 258512 w 293325"/>
              <a:gd name="T11" fmla="*/ 256862 h 285384"/>
              <a:gd name="T12" fmla="*/ 160862 w 293325"/>
              <a:gd name="T13" fmla="*/ 247644 h 285384"/>
              <a:gd name="T14" fmla="*/ 133814 w 293325"/>
              <a:gd name="T15" fmla="*/ 252068 h 285384"/>
              <a:gd name="T16" fmla="*/ 0 w 293325"/>
              <a:gd name="T17" fmla="*/ 252068 h 285384"/>
              <a:gd name="T18" fmla="*/ 218464 w 293325"/>
              <a:gd name="T19" fmla="*/ 196325 h 285384"/>
              <a:gd name="T20" fmla="*/ 213671 w 293325"/>
              <a:gd name="T21" fmla="*/ 191725 h 285384"/>
              <a:gd name="T22" fmla="*/ 69913 w 293325"/>
              <a:gd name="T23" fmla="*/ 200927 h 285384"/>
              <a:gd name="T24" fmla="*/ 212259 w 293325"/>
              <a:gd name="T25" fmla="*/ 170194 h 285384"/>
              <a:gd name="T26" fmla="*/ 237615 w 293325"/>
              <a:gd name="T27" fmla="*/ 195596 h 285384"/>
              <a:gd name="T28" fmla="*/ 43829 w 293325"/>
              <a:gd name="T29" fmla="*/ 195596 h 285384"/>
              <a:gd name="T30" fmla="*/ 69183 w 293325"/>
              <a:gd name="T31" fmla="*/ 170194 h 285384"/>
              <a:gd name="T32" fmla="*/ 160970 w 293325"/>
              <a:gd name="T33" fmla="*/ 146797 h 285384"/>
              <a:gd name="T34" fmla="*/ 140564 w 293325"/>
              <a:gd name="T35" fmla="*/ 146797 h 285384"/>
              <a:gd name="T36" fmla="*/ 91184 w 293325"/>
              <a:gd name="T37" fmla="*/ 142195 h 285384"/>
              <a:gd name="T38" fmla="*/ 79370 w 293325"/>
              <a:gd name="T39" fmla="*/ 151398 h 285384"/>
              <a:gd name="T40" fmla="*/ 10505 w 293325"/>
              <a:gd name="T41" fmla="*/ 123018 h 285384"/>
              <a:gd name="T42" fmla="*/ 14124 w 293325"/>
              <a:gd name="T43" fmla="*/ 155315 h 285384"/>
              <a:gd name="T44" fmla="*/ 34049 w 293325"/>
              <a:gd name="T45" fmla="*/ 164387 h 285384"/>
              <a:gd name="T46" fmla="*/ 25719 w 293325"/>
              <a:gd name="T47" fmla="*/ 191241 h 285384"/>
              <a:gd name="T48" fmla="*/ 103232 w 293325"/>
              <a:gd name="T49" fmla="*/ 191241 h 285384"/>
              <a:gd name="T50" fmla="*/ 246307 w 293325"/>
              <a:gd name="T51" fmla="*/ 191241 h 285384"/>
              <a:gd name="T52" fmla="*/ 273474 w 293325"/>
              <a:gd name="T53" fmla="*/ 164387 h 285384"/>
              <a:gd name="T54" fmla="*/ 253914 w 293325"/>
              <a:gd name="T55" fmla="*/ 155315 h 285384"/>
              <a:gd name="T56" fmla="*/ 282529 w 293325"/>
              <a:gd name="T57" fmla="*/ 140437 h 285384"/>
              <a:gd name="T58" fmla="*/ 10505 w 293325"/>
              <a:gd name="T59" fmla="*/ 123018 h 285384"/>
              <a:gd name="T60" fmla="*/ 221314 w 293325"/>
              <a:gd name="T61" fmla="*/ 127009 h 285384"/>
              <a:gd name="T62" fmla="*/ 143800 w 293325"/>
              <a:gd name="T63" fmla="*/ 56974 h 285384"/>
              <a:gd name="T64" fmla="*/ 145611 w 293325"/>
              <a:gd name="T65" fmla="*/ 122292 h 285384"/>
              <a:gd name="T66" fmla="*/ 65198 w 293325"/>
              <a:gd name="T67" fmla="*/ 56974 h 285384"/>
              <a:gd name="T68" fmla="*/ 79688 w 293325"/>
              <a:gd name="T69" fmla="*/ 118301 h 285384"/>
              <a:gd name="T70" fmla="*/ 129383 w 293325"/>
              <a:gd name="T71" fmla="*/ 31955 h 285384"/>
              <a:gd name="T72" fmla="*/ 124591 w 293325"/>
              <a:gd name="T73" fmla="*/ 36747 h 285384"/>
              <a:gd name="T74" fmla="*/ 117834 w 293325"/>
              <a:gd name="T75" fmla="*/ 36747 h 285384"/>
              <a:gd name="T76" fmla="*/ 113410 w 293325"/>
              <a:gd name="T77" fmla="*/ 31955 h 285384"/>
              <a:gd name="T78" fmla="*/ 97245 w 293325"/>
              <a:gd name="T79" fmla="*/ 41172 h 285384"/>
              <a:gd name="T80" fmla="*/ 121027 w 293325"/>
              <a:gd name="T81" fmla="*/ 17573 h 285384"/>
              <a:gd name="T82" fmla="*/ 116604 w 293325"/>
              <a:gd name="T83" fmla="*/ 22369 h 285384"/>
              <a:gd name="T84" fmla="*/ 109846 w 293325"/>
              <a:gd name="T85" fmla="*/ 22369 h 285384"/>
              <a:gd name="T86" fmla="*/ 105053 w 293325"/>
              <a:gd name="T87" fmla="*/ 17573 h 285384"/>
              <a:gd name="T88" fmla="*/ 150320 w 293325"/>
              <a:gd name="T89" fmla="*/ 47900 h 285384"/>
              <a:gd name="T90" fmla="*/ 85483 w 293325"/>
              <a:gd name="T91" fmla="*/ 0 h 285384"/>
              <a:gd name="T92" fmla="*/ 159738 w 293325"/>
              <a:gd name="T93" fmla="*/ 47900 h 285384"/>
              <a:gd name="T94" fmla="*/ 232544 w 293325"/>
              <a:gd name="T95" fmla="*/ 127736 h 285384"/>
              <a:gd name="T96" fmla="*/ 290861 w 293325"/>
              <a:gd name="T97" fmla="*/ 145154 h 285384"/>
              <a:gd name="T98" fmla="*/ 246307 w 293325"/>
              <a:gd name="T99" fmla="*/ 199950 h 285384"/>
              <a:gd name="T100" fmla="*/ 103232 w 293325"/>
              <a:gd name="T101" fmla="*/ 199950 h 285384"/>
              <a:gd name="T102" fmla="*/ 25719 w 293325"/>
              <a:gd name="T103" fmla="*/ 199950 h 285384"/>
              <a:gd name="T104" fmla="*/ 2900 w 293325"/>
              <a:gd name="T105" fmla="*/ 117212 h 285384"/>
              <a:gd name="T106" fmla="*/ 50348 w 293325"/>
              <a:gd name="T107" fmla="*/ 57700 h 285384"/>
              <a:gd name="T108" fmla="*/ 85483 w 293325"/>
              <a:gd name="T109" fmla="*/ 0 h 2853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5" h="285384">
                <a:moveTo>
                  <a:pt x="220604" y="276225"/>
                </a:moveTo>
                <a:lnTo>
                  <a:pt x="288622" y="276225"/>
                </a:lnTo>
                <a:cubicBezTo>
                  <a:pt x="291516" y="276225"/>
                  <a:pt x="293325" y="278423"/>
                  <a:pt x="293325" y="280988"/>
                </a:cubicBezTo>
                <a:cubicBezTo>
                  <a:pt x="293325" y="283186"/>
                  <a:pt x="291516" y="285384"/>
                  <a:pt x="288622" y="285384"/>
                </a:cubicBezTo>
                <a:lnTo>
                  <a:pt x="220604" y="285384"/>
                </a:lnTo>
                <a:cubicBezTo>
                  <a:pt x="217709" y="285384"/>
                  <a:pt x="215900" y="283186"/>
                  <a:pt x="215900" y="280988"/>
                </a:cubicBezTo>
                <a:cubicBezTo>
                  <a:pt x="215900" y="278423"/>
                  <a:pt x="217709" y="276225"/>
                  <a:pt x="220604" y="276225"/>
                </a:cubicBezTo>
                <a:close/>
                <a:moveTo>
                  <a:pt x="84027" y="276225"/>
                </a:moveTo>
                <a:lnTo>
                  <a:pt x="187436" y="276225"/>
                </a:lnTo>
                <a:cubicBezTo>
                  <a:pt x="189940" y="276225"/>
                  <a:pt x="191729" y="278423"/>
                  <a:pt x="191729" y="280988"/>
                </a:cubicBezTo>
                <a:cubicBezTo>
                  <a:pt x="191729" y="283186"/>
                  <a:pt x="189940" y="285384"/>
                  <a:pt x="187436" y="285384"/>
                </a:cubicBezTo>
                <a:lnTo>
                  <a:pt x="84027" y="285384"/>
                </a:lnTo>
                <a:cubicBezTo>
                  <a:pt x="81522" y="285384"/>
                  <a:pt x="79375" y="283186"/>
                  <a:pt x="79375" y="280988"/>
                </a:cubicBezTo>
                <a:cubicBezTo>
                  <a:pt x="79375" y="278423"/>
                  <a:pt x="81522" y="276225"/>
                  <a:pt x="84027" y="276225"/>
                </a:cubicBezTo>
                <a:close/>
                <a:moveTo>
                  <a:pt x="159873" y="246062"/>
                </a:moveTo>
                <a:lnTo>
                  <a:pt x="256923" y="246062"/>
                </a:lnTo>
                <a:cubicBezTo>
                  <a:pt x="259430" y="246062"/>
                  <a:pt x="261579" y="248260"/>
                  <a:pt x="261579" y="250458"/>
                </a:cubicBezTo>
                <a:cubicBezTo>
                  <a:pt x="261579" y="253023"/>
                  <a:pt x="259430" y="255221"/>
                  <a:pt x="256923" y="255221"/>
                </a:cubicBezTo>
                <a:lnTo>
                  <a:pt x="159873" y="255221"/>
                </a:lnTo>
                <a:cubicBezTo>
                  <a:pt x="157366" y="255221"/>
                  <a:pt x="155575" y="253023"/>
                  <a:pt x="155575" y="250458"/>
                </a:cubicBezTo>
                <a:cubicBezTo>
                  <a:pt x="155575" y="248260"/>
                  <a:pt x="157366" y="246062"/>
                  <a:pt x="159873" y="246062"/>
                </a:cubicBezTo>
                <a:close/>
                <a:moveTo>
                  <a:pt x="4313" y="246062"/>
                </a:moveTo>
                <a:lnTo>
                  <a:pt x="128677" y="246062"/>
                </a:lnTo>
                <a:cubicBezTo>
                  <a:pt x="131194" y="246062"/>
                  <a:pt x="132991" y="248260"/>
                  <a:pt x="132991" y="250458"/>
                </a:cubicBezTo>
                <a:cubicBezTo>
                  <a:pt x="132991" y="253023"/>
                  <a:pt x="131194" y="255221"/>
                  <a:pt x="128677" y="255221"/>
                </a:cubicBezTo>
                <a:lnTo>
                  <a:pt x="4313" y="255221"/>
                </a:lnTo>
                <a:cubicBezTo>
                  <a:pt x="1797" y="255221"/>
                  <a:pt x="0" y="253023"/>
                  <a:pt x="0" y="250458"/>
                </a:cubicBezTo>
                <a:cubicBezTo>
                  <a:pt x="0" y="248260"/>
                  <a:pt x="1797" y="246062"/>
                  <a:pt x="4313" y="246062"/>
                </a:cubicBezTo>
                <a:close/>
                <a:moveTo>
                  <a:pt x="212358" y="190500"/>
                </a:moveTo>
                <a:cubicBezTo>
                  <a:pt x="214923" y="190500"/>
                  <a:pt x="217121" y="192405"/>
                  <a:pt x="217121" y="195072"/>
                </a:cubicBezTo>
                <a:cubicBezTo>
                  <a:pt x="217121" y="197739"/>
                  <a:pt x="214923" y="199644"/>
                  <a:pt x="212358" y="199644"/>
                </a:cubicBezTo>
                <a:cubicBezTo>
                  <a:pt x="209794" y="199644"/>
                  <a:pt x="207962" y="197739"/>
                  <a:pt x="207962" y="195072"/>
                </a:cubicBezTo>
                <a:cubicBezTo>
                  <a:pt x="207962" y="192405"/>
                  <a:pt x="209794" y="190500"/>
                  <a:pt x="212358" y="190500"/>
                </a:cubicBezTo>
                <a:close/>
                <a:moveTo>
                  <a:pt x="69483" y="190500"/>
                </a:moveTo>
                <a:cubicBezTo>
                  <a:pt x="72047" y="190500"/>
                  <a:pt x="74246" y="192405"/>
                  <a:pt x="74246" y="195072"/>
                </a:cubicBezTo>
                <a:cubicBezTo>
                  <a:pt x="74246" y="197739"/>
                  <a:pt x="72047" y="199644"/>
                  <a:pt x="69483" y="199644"/>
                </a:cubicBezTo>
                <a:cubicBezTo>
                  <a:pt x="67285" y="199644"/>
                  <a:pt x="65087" y="197739"/>
                  <a:pt x="65087" y="195072"/>
                </a:cubicBezTo>
                <a:cubicBezTo>
                  <a:pt x="65087" y="192405"/>
                  <a:pt x="67285" y="190500"/>
                  <a:pt x="69483" y="190500"/>
                </a:cubicBezTo>
                <a:close/>
                <a:moveTo>
                  <a:pt x="210954" y="169107"/>
                </a:moveTo>
                <a:cubicBezTo>
                  <a:pt x="196915" y="169107"/>
                  <a:pt x="185755" y="180645"/>
                  <a:pt x="185755" y="194346"/>
                </a:cubicBezTo>
                <a:cubicBezTo>
                  <a:pt x="185755" y="208408"/>
                  <a:pt x="196915" y="219586"/>
                  <a:pt x="210954" y="219586"/>
                </a:cubicBezTo>
                <a:cubicBezTo>
                  <a:pt x="224994" y="219586"/>
                  <a:pt x="236154" y="208408"/>
                  <a:pt x="236154" y="194346"/>
                </a:cubicBezTo>
                <a:cubicBezTo>
                  <a:pt x="236154" y="180645"/>
                  <a:pt x="224994" y="169107"/>
                  <a:pt x="210954" y="169107"/>
                </a:cubicBezTo>
                <a:close/>
                <a:moveTo>
                  <a:pt x="68758" y="169107"/>
                </a:moveTo>
                <a:cubicBezTo>
                  <a:pt x="55078" y="169107"/>
                  <a:pt x="43559" y="180645"/>
                  <a:pt x="43559" y="194346"/>
                </a:cubicBezTo>
                <a:cubicBezTo>
                  <a:pt x="43559" y="208408"/>
                  <a:pt x="55078" y="219586"/>
                  <a:pt x="68758" y="219586"/>
                </a:cubicBezTo>
                <a:cubicBezTo>
                  <a:pt x="82798" y="219586"/>
                  <a:pt x="93958" y="208408"/>
                  <a:pt x="93958" y="194346"/>
                </a:cubicBezTo>
                <a:cubicBezTo>
                  <a:pt x="93958" y="180645"/>
                  <a:pt x="82798" y="169107"/>
                  <a:pt x="68758" y="169107"/>
                </a:cubicBezTo>
                <a:close/>
                <a:moveTo>
                  <a:pt x="143970" y="141287"/>
                </a:moveTo>
                <a:lnTo>
                  <a:pt x="155712" y="141287"/>
                </a:lnTo>
                <a:cubicBezTo>
                  <a:pt x="158202" y="141287"/>
                  <a:pt x="159981" y="143192"/>
                  <a:pt x="159981" y="145859"/>
                </a:cubicBezTo>
                <a:cubicBezTo>
                  <a:pt x="159981" y="148145"/>
                  <a:pt x="158202" y="150431"/>
                  <a:pt x="155712" y="150431"/>
                </a:cubicBezTo>
                <a:lnTo>
                  <a:pt x="143970" y="150431"/>
                </a:lnTo>
                <a:cubicBezTo>
                  <a:pt x="141479" y="150431"/>
                  <a:pt x="139700" y="148145"/>
                  <a:pt x="139700" y="145859"/>
                </a:cubicBezTo>
                <a:cubicBezTo>
                  <a:pt x="139700" y="143192"/>
                  <a:pt x="141479" y="141287"/>
                  <a:pt x="143970" y="141287"/>
                </a:cubicBezTo>
                <a:close/>
                <a:moveTo>
                  <a:pt x="78882" y="141287"/>
                </a:moveTo>
                <a:lnTo>
                  <a:pt x="90624" y="141287"/>
                </a:lnTo>
                <a:cubicBezTo>
                  <a:pt x="92759" y="141287"/>
                  <a:pt x="94894" y="143192"/>
                  <a:pt x="94894" y="145859"/>
                </a:cubicBezTo>
                <a:cubicBezTo>
                  <a:pt x="94894" y="148145"/>
                  <a:pt x="92759" y="150431"/>
                  <a:pt x="90624" y="150431"/>
                </a:cubicBezTo>
                <a:lnTo>
                  <a:pt x="78882" y="150431"/>
                </a:lnTo>
                <a:cubicBezTo>
                  <a:pt x="76391" y="150431"/>
                  <a:pt x="74612" y="148145"/>
                  <a:pt x="74612" y="145859"/>
                </a:cubicBezTo>
                <a:cubicBezTo>
                  <a:pt x="74612" y="143192"/>
                  <a:pt x="76391" y="141287"/>
                  <a:pt x="78882" y="141287"/>
                </a:cubicBezTo>
                <a:close/>
                <a:moveTo>
                  <a:pt x="10440" y="122232"/>
                </a:moveTo>
                <a:cubicBezTo>
                  <a:pt x="10080" y="122232"/>
                  <a:pt x="9720" y="122593"/>
                  <a:pt x="9360" y="122593"/>
                </a:cubicBezTo>
                <a:cubicBezTo>
                  <a:pt x="9360" y="122593"/>
                  <a:pt x="9000" y="123314"/>
                  <a:pt x="9000" y="123675"/>
                </a:cubicBezTo>
                <a:lnTo>
                  <a:pt x="14039" y="154323"/>
                </a:lnTo>
                <a:lnTo>
                  <a:pt x="33839" y="154323"/>
                </a:lnTo>
                <a:cubicBezTo>
                  <a:pt x="35999" y="154323"/>
                  <a:pt x="38159" y="156487"/>
                  <a:pt x="38159" y="158650"/>
                </a:cubicBezTo>
                <a:cubicBezTo>
                  <a:pt x="38159" y="161174"/>
                  <a:pt x="35999" y="163337"/>
                  <a:pt x="33839" y="163337"/>
                </a:cubicBezTo>
                <a:lnTo>
                  <a:pt x="15119" y="163337"/>
                </a:lnTo>
                <a:lnTo>
                  <a:pt x="18359" y="183529"/>
                </a:lnTo>
                <a:cubicBezTo>
                  <a:pt x="19079" y="187135"/>
                  <a:pt x="21959" y="190019"/>
                  <a:pt x="25559" y="190019"/>
                </a:cubicBezTo>
                <a:lnTo>
                  <a:pt x="34919" y="190019"/>
                </a:lnTo>
                <a:cubicBezTo>
                  <a:pt x="37439" y="173073"/>
                  <a:pt x="51478" y="160092"/>
                  <a:pt x="68758" y="160092"/>
                </a:cubicBezTo>
                <a:cubicBezTo>
                  <a:pt x="86038" y="160092"/>
                  <a:pt x="100437" y="173073"/>
                  <a:pt x="102597" y="190019"/>
                </a:cubicBezTo>
                <a:lnTo>
                  <a:pt x="177115" y="190019"/>
                </a:lnTo>
                <a:cubicBezTo>
                  <a:pt x="179635" y="173073"/>
                  <a:pt x="193675" y="160092"/>
                  <a:pt x="210954" y="160092"/>
                </a:cubicBezTo>
                <a:cubicBezTo>
                  <a:pt x="228234" y="160092"/>
                  <a:pt x="242633" y="173073"/>
                  <a:pt x="244793" y="190019"/>
                </a:cubicBezTo>
                <a:lnTo>
                  <a:pt x="256313" y="190019"/>
                </a:lnTo>
                <a:cubicBezTo>
                  <a:pt x="259193" y="190019"/>
                  <a:pt x="262073" y="188217"/>
                  <a:pt x="263153" y="185332"/>
                </a:cubicBezTo>
                <a:lnTo>
                  <a:pt x="271793" y="163337"/>
                </a:lnTo>
                <a:lnTo>
                  <a:pt x="252353" y="163337"/>
                </a:lnTo>
                <a:cubicBezTo>
                  <a:pt x="249833" y="163337"/>
                  <a:pt x="248033" y="161174"/>
                  <a:pt x="248033" y="158650"/>
                </a:cubicBezTo>
                <a:cubicBezTo>
                  <a:pt x="248033" y="156487"/>
                  <a:pt x="249833" y="154323"/>
                  <a:pt x="252353" y="154323"/>
                </a:cubicBezTo>
                <a:lnTo>
                  <a:pt x="275393" y="154323"/>
                </a:lnTo>
                <a:lnTo>
                  <a:pt x="280792" y="140982"/>
                </a:lnTo>
                <a:cubicBezTo>
                  <a:pt x="281152" y="140261"/>
                  <a:pt x="280792" y="139900"/>
                  <a:pt x="280792" y="139540"/>
                </a:cubicBezTo>
                <a:cubicBezTo>
                  <a:pt x="280432" y="139540"/>
                  <a:pt x="280072" y="139179"/>
                  <a:pt x="279352" y="139179"/>
                </a:cubicBezTo>
                <a:lnTo>
                  <a:pt x="10800" y="122232"/>
                </a:lnTo>
                <a:lnTo>
                  <a:pt x="10440" y="122232"/>
                </a:lnTo>
                <a:close/>
                <a:moveTo>
                  <a:pt x="142916" y="56609"/>
                </a:moveTo>
                <a:lnTo>
                  <a:pt x="154076" y="122232"/>
                </a:lnTo>
                <a:lnTo>
                  <a:pt x="219954" y="126198"/>
                </a:lnTo>
                <a:lnTo>
                  <a:pt x="180715" y="67426"/>
                </a:lnTo>
                <a:cubicBezTo>
                  <a:pt x="176035" y="60575"/>
                  <a:pt x="168116" y="56609"/>
                  <a:pt x="159476" y="56609"/>
                </a:cubicBezTo>
                <a:lnTo>
                  <a:pt x="142916" y="56609"/>
                </a:lnTo>
                <a:close/>
                <a:moveTo>
                  <a:pt x="77758" y="56609"/>
                </a:moveTo>
                <a:lnTo>
                  <a:pt x="88198" y="117905"/>
                </a:lnTo>
                <a:lnTo>
                  <a:pt x="144716" y="121511"/>
                </a:lnTo>
                <a:lnTo>
                  <a:pt x="133916" y="56609"/>
                </a:lnTo>
                <a:lnTo>
                  <a:pt x="77758" y="56609"/>
                </a:lnTo>
                <a:close/>
                <a:moveTo>
                  <a:pt x="64798" y="56609"/>
                </a:moveTo>
                <a:cubicBezTo>
                  <a:pt x="61558" y="56609"/>
                  <a:pt x="59398" y="58051"/>
                  <a:pt x="57958" y="60936"/>
                </a:cubicBezTo>
                <a:lnTo>
                  <a:pt x="34199" y="114660"/>
                </a:lnTo>
                <a:lnTo>
                  <a:pt x="79198" y="117545"/>
                </a:lnTo>
                <a:lnTo>
                  <a:pt x="68758" y="56609"/>
                </a:lnTo>
                <a:lnTo>
                  <a:pt x="64798" y="56609"/>
                </a:lnTo>
                <a:close/>
                <a:moveTo>
                  <a:pt x="128588" y="31750"/>
                </a:moveTo>
                <a:cubicBezTo>
                  <a:pt x="131152" y="31750"/>
                  <a:pt x="132984" y="33948"/>
                  <a:pt x="132984" y="36512"/>
                </a:cubicBezTo>
                <a:cubicBezTo>
                  <a:pt x="132984" y="39077"/>
                  <a:pt x="131152" y="40908"/>
                  <a:pt x="128588" y="40908"/>
                </a:cubicBezTo>
                <a:cubicBezTo>
                  <a:pt x="126023" y="40908"/>
                  <a:pt x="123825" y="39077"/>
                  <a:pt x="123825" y="36512"/>
                </a:cubicBezTo>
                <a:cubicBezTo>
                  <a:pt x="123825" y="33948"/>
                  <a:pt x="126023" y="31750"/>
                  <a:pt x="128588" y="31750"/>
                </a:cubicBezTo>
                <a:close/>
                <a:moveTo>
                  <a:pt x="112713" y="31750"/>
                </a:moveTo>
                <a:cubicBezTo>
                  <a:pt x="114911" y="31750"/>
                  <a:pt x="117109" y="33948"/>
                  <a:pt x="117109" y="36512"/>
                </a:cubicBezTo>
                <a:cubicBezTo>
                  <a:pt x="117109" y="39077"/>
                  <a:pt x="114911" y="40908"/>
                  <a:pt x="112713" y="40908"/>
                </a:cubicBezTo>
                <a:cubicBezTo>
                  <a:pt x="109782" y="40908"/>
                  <a:pt x="107950" y="39077"/>
                  <a:pt x="107950" y="36512"/>
                </a:cubicBezTo>
                <a:cubicBezTo>
                  <a:pt x="107950" y="33948"/>
                  <a:pt x="109782" y="31750"/>
                  <a:pt x="112713" y="31750"/>
                </a:cubicBezTo>
                <a:close/>
                <a:moveTo>
                  <a:pt x="96647" y="31750"/>
                </a:moveTo>
                <a:cubicBezTo>
                  <a:pt x="99314" y="31750"/>
                  <a:pt x="101219" y="33948"/>
                  <a:pt x="101219" y="36512"/>
                </a:cubicBezTo>
                <a:cubicBezTo>
                  <a:pt x="101219" y="39077"/>
                  <a:pt x="99314" y="40908"/>
                  <a:pt x="96647" y="40908"/>
                </a:cubicBezTo>
                <a:cubicBezTo>
                  <a:pt x="93980" y="40908"/>
                  <a:pt x="92075" y="39077"/>
                  <a:pt x="92075" y="36512"/>
                </a:cubicBezTo>
                <a:cubicBezTo>
                  <a:pt x="92075" y="33948"/>
                  <a:pt x="93980" y="31750"/>
                  <a:pt x="96647" y="31750"/>
                </a:cubicBezTo>
                <a:close/>
                <a:moveTo>
                  <a:pt x="120283" y="17462"/>
                </a:moveTo>
                <a:cubicBezTo>
                  <a:pt x="122848" y="17462"/>
                  <a:pt x="125046" y="19660"/>
                  <a:pt x="125046" y="22224"/>
                </a:cubicBezTo>
                <a:cubicBezTo>
                  <a:pt x="125046" y="24789"/>
                  <a:pt x="122848" y="26620"/>
                  <a:pt x="120283" y="26620"/>
                </a:cubicBezTo>
                <a:cubicBezTo>
                  <a:pt x="118085" y="26620"/>
                  <a:pt x="115887" y="24789"/>
                  <a:pt x="115887" y="22224"/>
                </a:cubicBezTo>
                <a:cubicBezTo>
                  <a:pt x="115887" y="19660"/>
                  <a:pt x="118085" y="17462"/>
                  <a:pt x="120283" y="17462"/>
                </a:cubicBezTo>
                <a:close/>
                <a:moveTo>
                  <a:pt x="104408" y="17462"/>
                </a:moveTo>
                <a:cubicBezTo>
                  <a:pt x="106973" y="17462"/>
                  <a:pt x="109171" y="19660"/>
                  <a:pt x="109171" y="22224"/>
                </a:cubicBezTo>
                <a:cubicBezTo>
                  <a:pt x="109171" y="24789"/>
                  <a:pt x="106973" y="26620"/>
                  <a:pt x="104408" y="26620"/>
                </a:cubicBezTo>
                <a:cubicBezTo>
                  <a:pt x="101844" y="26620"/>
                  <a:pt x="100012" y="24789"/>
                  <a:pt x="100012" y="22224"/>
                </a:cubicBezTo>
                <a:cubicBezTo>
                  <a:pt x="100012" y="19660"/>
                  <a:pt x="101844" y="17462"/>
                  <a:pt x="104408" y="17462"/>
                </a:cubicBezTo>
                <a:close/>
                <a:moveTo>
                  <a:pt x="87838" y="9014"/>
                </a:moveTo>
                <a:lnTo>
                  <a:pt x="73438" y="47595"/>
                </a:lnTo>
                <a:lnTo>
                  <a:pt x="149396" y="47595"/>
                </a:lnTo>
                <a:lnTo>
                  <a:pt x="134996" y="9014"/>
                </a:lnTo>
                <a:lnTo>
                  <a:pt x="87838" y="9014"/>
                </a:lnTo>
                <a:close/>
                <a:moveTo>
                  <a:pt x="84958" y="0"/>
                </a:moveTo>
                <a:lnTo>
                  <a:pt x="137876" y="0"/>
                </a:lnTo>
                <a:cubicBezTo>
                  <a:pt x="139676" y="0"/>
                  <a:pt x="141476" y="1081"/>
                  <a:pt x="142196" y="2884"/>
                </a:cubicBezTo>
                <a:lnTo>
                  <a:pt x="158756" y="47595"/>
                </a:lnTo>
                <a:lnTo>
                  <a:pt x="159476" y="47595"/>
                </a:lnTo>
                <a:cubicBezTo>
                  <a:pt x="170995" y="47595"/>
                  <a:pt x="181435" y="53003"/>
                  <a:pt x="187915" y="62739"/>
                </a:cubicBezTo>
                <a:lnTo>
                  <a:pt x="231114" y="126920"/>
                </a:lnTo>
                <a:lnTo>
                  <a:pt x="280072" y="130165"/>
                </a:lnTo>
                <a:cubicBezTo>
                  <a:pt x="283312" y="130525"/>
                  <a:pt x="286552" y="131968"/>
                  <a:pt x="288352" y="134852"/>
                </a:cubicBezTo>
                <a:cubicBezTo>
                  <a:pt x="289792" y="137737"/>
                  <a:pt x="290152" y="141343"/>
                  <a:pt x="289072" y="144227"/>
                </a:cubicBezTo>
                <a:lnTo>
                  <a:pt x="271433" y="188577"/>
                </a:lnTo>
                <a:cubicBezTo>
                  <a:pt x="268913" y="194707"/>
                  <a:pt x="263153" y="198673"/>
                  <a:pt x="256313" y="198673"/>
                </a:cubicBezTo>
                <a:lnTo>
                  <a:pt x="244793" y="198673"/>
                </a:lnTo>
                <a:cubicBezTo>
                  <a:pt x="242633" y="215620"/>
                  <a:pt x="228234" y="228240"/>
                  <a:pt x="210954" y="228240"/>
                </a:cubicBezTo>
                <a:cubicBezTo>
                  <a:pt x="193675" y="228240"/>
                  <a:pt x="179635" y="215620"/>
                  <a:pt x="177115" y="198673"/>
                </a:cubicBezTo>
                <a:lnTo>
                  <a:pt x="102597" y="198673"/>
                </a:lnTo>
                <a:cubicBezTo>
                  <a:pt x="100437" y="215620"/>
                  <a:pt x="86038" y="228240"/>
                  <a:pt x="68758" y="228240"/>
                </a:cubicBezTo>
                <a:cubicBezTo>
                  <a:pt x="51478" y="228240"/>
                  <a:pt x="37439" y="215620"/>
                  <a:pt x="34919" y="198673"/>
                </a:cubicBezTo>
                <a:lnTo>
                  <a:pt x="25559" y="198673"/>
                </a:lnTo>
                <a:cubicBezTo>
                  <a:pt x="17639" y="198673"/>
                  <a:pt x="10800" y="193265"/>
                  <a:pt x="9360" y="184972"/>
                </a:cubicBezTo>
                <a:lnTo>
                  <a:pt x="360" y="125117"/>
                </a:lnTo>
                <a:cubicBezTo>
                  <a:pt x="0" y="122232"/>
                  <a:pt x="1080" y="118987"/>
                  <a:pt x="2880" y="116463"/>
                </a:cubicBezTo>
                <a:cubicBezTo>
                  <a:pt x="5040" y="114300"/>
                  <a:pt x="8280" y="112857"/>
                  <a:pt x="11160" y="113218"/>
                </a:cubicBezTo>
                <a:lnTo>
                  <a:pt x="24479" y="113939"/>
                </a:lnTo>
                <a:lnTo>
                  <a:pt x="50038" y="57330"/>
                </a:lnTo>
                <a:cubicBezTo>
                  <a:pt x="52198" y="51561"/>
                  <a:pt x="57598" y="47955"/>
                  <a:pt x="63718" y="47595"/>
                </a:cubicBezTo>
                <a:lnTo>
                  <a:pt x="80638" y="2884"/>
                </a:lnTo>
                <a:cubicBezTo>
                  <a:pt x="81358" y="1081"/>
                  <a:pt x="82798" y="0"/>
                  <a:pt x="84958" y="0"/>
                </a:cubicBezTo>
                <a:close/>
              </a:path>
            </a:pathLst>
          </a:custGeom>
          <a:solidFill>
            <a:schemeClr val="accent2"/>
          </a:solidFill>
          <a:ln>
            <a:noFill/>
          </a:ln>
          <a:effectLst/>
        </p:spPr>
        <p:txBody>
          <a:bodyPr anchor="ctr"/>
          <a:lstStyle/>
          <a:p>
            <a:endParaRPr lang="en-US" dirty="0">
              <a:latin typeface="Nunito Sans ExtraLight" pitchFamily="2" charset="77"/>
            </a:endParaRPr>
          </a:p>
        </p:txBody>
      </p:sp>
      <p:sp>
        <p:nvSpPr>
          <p:cNvPr id="16" name="Subtitle 2">
            <a:extLst>
              <a:ext uri="{FF2B5EF4-FFF2-40B4-BE49-F238E27FC236}">
                <a16:creationId xmlns:a16="http://schemas.microsoft.com/office/drawing/2014/main" id="{2AD5EDFA-F6DB-824A-AFD1-2A2A771FF6E7}"/>
              </a:ext>
            </a:extLst>
          </p:cNvPr>
          <p:cNvSpPr txBox="1">
            <a:spLocks/>
          </p:cNvSpPr>
          <p:nvPr/>
        </p:nvSpPr>
        <p:spPr>
          <a:xfrm>
            <a:off x="2667983" y="690739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7" name="Subtitle 2">
            <a:extLst>
              <a:ext uri="{FF2B5EF4-FFF2-40B4-BE49-F238E27FC236}">
                <a16:creationId xmlns:a16="http://schemas.microsoft.com/office/drawing/2014/main" id="{5E290613-E4D6-164B-9AEF-8BD4F2B0EC34}"/>
              </a:ext>
            </a:extLst>
          </p:cNvPr>
          <p:cNvSpPr txBox="1">
            <a:spLocks/>
          </p:cNvSpPr>
          <p:nvPr/>
        </p:nvSpPr>
        <p:spPr>
          <a:xfrm>
            <a:off x="2667984" y="7629098"/>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18" name="Subtitle 2">
            <a:extLst>
              <a:ext uri="{FF2B5EF4-FFF2-40B4-BE49-F238E27FC236}">
                <a16:creationId xmlns:a16="http://schemas.microsoft.com/office/drawing/2014/main" id="{BAD7E13E-2DBB-E940-8FF3-ACF788875D5F}"/>
              </a:ext>
            </a:extLst>
          </p:cNvPr>
          <p:cNvSpPr txBox="1">
            <a:spLocks/>
          </p:cNvSpPr>
          <p:nvPr/>
        </p:nvSpPr>
        <p:spPr>
          <a:xfrm>
            <a:off x="2667983" y="10444782"/>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9" name="Subtitle 2">
            <a:extLst>
              <a:ext uri="{FF2B5EF4-FFF2-40B4-BE49-F238E27FC236}">
                <a16:creationId xmlns:a16="http://schemas.microsoft.com/office/drawing/2014/main" id="{89D1F3C0-12A6-3F45-A84C-9A1A74B83C6D}"/>
              </a:ext>
            </a:extLst>
          </p:cNvPr>
          <p:cNvSpPr txBox="1">
            <a:spLocks/>
          </p:cNvSpPr>
          <p:nvPr/>
        </p:nvSpPr>
        <p:spPr>
          <a:xfrm>
            <a:off x="2667984" y="11166486"/>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11" name="Freeform 985">
            <a:extLst>
              <a:ext uri="{FF2B5EF4-FFF2-40B4-BE49-F238E27FC236}">
                <a16:creationId xmlns:a16="http://schemas.microsoft.com/office/drawing/2014/main" id="{C8BED221-C59C-4042-B2F0-04BBF18E21C1}"/>
              </a:ext>
            </a:extLst>
          </p:cNvPr>
          <p:cNvSpPr>
            <a:spLocks noChangeArrowheads="1"/>
          </p:cNvSpPr>
          <p:nvPr/>
        </p:nvSpPr>
        <p:spPr bwMode="auto">
          <a:xfrm>
            <a:off x="9066797" y="6897009"/>
            <a:ext cx="876296" cy="881060"/>
          </a:xfrm>
          <a:custGeom>
            <a:avLst/>
            <a:gdLst>
              <a:gd name="T0" fmla="*/ 200102 w 292866"/>
              <a:gd name="T1" fmla="*/ 197263 h 293327"/>
              <a:gd name="T2" fmla="*/ 239824 w 292866"/>
              <a:gd name="T3" fmla="*/ 197263 h 293327"/>
              <a:gd name="T4" fmla="*/ 220143 w 292866"/>
              <a:gd name="T5" fmla="*/ 167714 h 293327"/>
              <a:gd name="T6" fmla="*/ 220143 w 292866"/>
              <a:gd name="T7" fmla="*/ 226449 h 293327"/>
              <a:gd name="T8" fmla="*/ 220143 w 292866"/>
              <a:gd name="T9" fmla="*/ 167714 h 293327"/>
              <a:gd name="T10" fmla="*/ 178278 w 292866"/>
              <a:gd name="T11" fmla="*/ 154646 h 293327"/>
              <a:gd name="T12" fmla="*/ 178278 w 292866"/>
              <a:gd name="T13" fmla="*/ 241406 h 293327"/>
              <a:gd name="T14" fmla="*/ 262866 w 292866"/>
              <a:gd name="T15" fmla="*/ 241406 h 293327"/>
              <a:gd name="T16" fmla="*/ 220750 w 292866"/>
              <a:gd name="T17" fmla="*/ 136495 h 293327"/>
              <a:gd name="T18" fmla="*/ 268882 w 292866"/>
              <a:gd name="T19" fmla="*/ 148474 h 293327"/>
              <a:gd name="T20" fmla="*/ 223582 w 292866"/>
              <a:gd name="T21" fmla="*/ 294044 h 293327"/>
              <a:gd name="T22" fmla="*/ 217563 w 292866"/>
              <a:gd name="T23" fmla="*/ 294044 h 293327"/>
              <a:gd name="T24" fmla="*/ 172262 w 292866"/>
              <a:gd name="T25" fmla="*/ 148474 h 293327"/>
              <a:gd name="T26" fmla="*/ 151848 w 292866"/>
              <a:gd name="T27" fmla="*/ 100629 h 293327"/>
              <a:gd name="T28" fmla="*/ 169044 w 292866"/>
              <a:gd name="T29" fmla="*/ 118368 h 293327"/>
              <a:gd name="T30" fmla="*/ 186241 w 292866"/>
              <a:gd name="T31" fmla="*/ 100629 h 293327"/>
              <a:gd name="T32" fmla="*/ 169044 w 292866"/>
              <a:gd name="T33" fmla="*/ 127420 h 293327"/>
              <a:gd name="T34" fmla="*/ 151848 w 292866"/>
              <a:gd name="T35" fmla="*/ 100629 h 293327"/>
              <a:gd name="T36" fmla="*/ 49230 w 292866"/>
              <a:gd name="T37" fmla="*/ 104972 h 293327"/>
              <a:gd name="T38" fmla="*/ 75411 w 292866"/>
              <a:gd name="T39" fmla="*/ 104972 h 293327"/>
              <a:gd name="T40" fmla="*/ 84255 w 292866"/>
              <a:gd name="T41" fmla="*/ 104972 h 293327"/>
              <a:gd name="T42" fmla="*/ 40738 w 292866"/>
              <a:gd name="T43" fmla="*/ 104972 h 293327"/>
              <a:gd name="T44" fmla="*/ 115517 w 292866"/>
              <a:gd name="T45" fmla="*/ 9064 h 293327"/>
              <a:gd name="T46" fmla="*/ 67682 w 292866"/>
              <a:gd name="T47" fmla="*/ 65625 h 293327"/>
              <a:gd name="T48" fmla="*/ 164064 w 292866"/>
              <a:gd name="T49" fmla="*/ 58373 h 293327"/>
              <a:gd name="T50" fmla="*/ 115517 w 292866"/>
              <a:gd name="T51" fmla="*/ 0 h 293327"/>
              <a:gd name="T52" fmla="*/ 172568 w 292866"/>
              <a:gd name="T53" fmla="*/ 65625 h 293327"/>
              <a:gd name="T54" fmla="*/ 229973 w 292866"/>
              <a:gd name="T55" fmla="*/ 70338 h 293327"/>
              <a:gd name="T56" fmla="*/ 225721 w 292866"/>
              <a:gd name="T57" fmla="*/ 116385 h 293327"/>
              <a:gd name="T58" fmla="*/ 221469 w 292866"/>
              <a:gd name="T59" fmla="*/ 74689 h 293327"/>
              <a:gd name="T60" fmla="*/ 172568 w 292866"/>
              <a:gd name="T61" fmla="*/ 105870 h 293327"/>
              <a:gd name="T62" fmla="*/ 164064 w 292866"/>
              <a:gd name="T63" fmla="*/ 105870 h 293327"/>
              <a:gd name="T64" fmla="*/ 67682 w 292866"/>
              <a:gd name="T65" fmla="*/ 74689 h 293327"/>
              <a:gd name="T66" fmla="*/ 63074 w 292866"/>
              <a:gd name="T67" fmla="*/ 110584 h 293327"/>
              <a:gd name="T68" fmla="*/ 58822 w 292866"/>
              <a:gd name="T69" fmla="*/ 74689 h 293327"/>
              <a:gd name="T70" fmla="*/ 8505 w 292866"/>
              <a:gd name="T71" fmla="*/ 244736 h 293327"/>
              <a:gd name="T72" fmla="*/ 155206 w 292866"/>
              <a:gd name="T73" fmla="*/ 249087 h 293327"/>
              <a:gd name="T74" fmla="*/ 8505 w 292866"/>
              <a:gd name="T75" fmla="*/ 253438 h 293327"/>
              <a:gd name="T76" fmla="*/ 33309 w 292866"/>
              <a:gd name="T77" fmla="*/ 286431 h 293327"/>
              <a:gd name="T78" fmla="*/ 195247 w 292866"/>
              <a:gd name="T79" fmla="*/ 290783 h 293327"/>
              <a:gd name="T80" fmla="*/ 33309 w 292866"/>
              <a:gd name="T81" fmla="*/ 295133 h 293327"/>
              <a:gd name="T82" fmla="*/ 0 w 292866"/>
              <a:gd name="T83" fmla="*/ 70338 h 293327"/>
              <a:gd name="T84" fmla="*/ 58822 w 292866"/>
              <a:gd name="T85" fmla="*/ 65625 h 293327"/>
              <a:gd name="T86" fmla="*/ 115517 w 292866"/>
              <a:gd name="T87" fmla="*/ 0 h 293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2866" h="293327">
                <a:moveTo>
                  <a:pt x="223044" y="175389"/>
                </a:moveTo>
                <a:cubicBezTo>
                  <a:pt x="211804" y="175389"/>
                  <a:pt x="202740" y="184816"/>
                  <a:pt x="202740" y="196056"/>
                </a:cubicBezTo>
                <a:cubicBezTo>
                  <a:pt x="202740" y="206934"/>
                  <a:pt x="211804" y="215998"/>
                  <a:pt x="223044" y="215998"/>
                </a:cubicBezTo>
                <a:cubicBezTo>
                  <a:pt x="234284" y="215998"/>
                  <a:pt x="242986" y="206934"/>
                  <a:pt x="242986" y="196056"/>
                </a:cubicBezTo>
                <a:cubicBezTo>
                  <a:pt x="242986" y="184816"/>
                  <a:pt x="234284" y="175389"/>
                  <a:pt x="223044" y="175389"/>
                </a:cubicBezTo>
                <a:close/>
                <a:moveTo>
                  <a:pt x="223044" y="166687"/>
                </a:moveTo>
                <a:cubicBezTo>
                  <a:pt x="238998" y="166687"/>
                  <a:pt x="252051" y="179740"/>
                  <a:pt x="252051" y="196056"/>
                </a:cubicBezTo>
                <a:cubicBezTo>
                  <a:pt x="252051" y="212010"/>
                  <a:pt x="238998" y="225063"/>
                  <a:pt x="223044" y="225063"/>
                </a:cubicBezTo>
                <a:cubicBezTo>
                  <a:pt x="206728" y="225063"/>
                  <a:pt x="193675" y="212010"/>
                  <a:pt x="193675" y="196056"/>
                </a:cubicBezTo>
                <a:cubicBezTo>
                  <a:pt x="193675" y="179740"/>
                  <a:pt x="206728" y="166687"/>
                  <a:pt x="223044" y="166687"/>
                </a:cubicBezTo>
                <a:close/>
                <a:moveTo>
                  <a:pt x="223659" y="135659"/>
                </a:moveTo>
                <a:cubicBezTo>
                  <a:pt x="207164" y="135659"/>
                  <a:pt x="192103" y="142153"/>
                  <a:pt x="180628" y="153699"/>
                </a:cubicBezTo>
                <a:cubicBezTo>
                  <a:pt x="169512" y="165244"/>
                  <a:pt x="163057" y="180398"/>
                  <a:pt x="163057" y="196994"/>
                </a:cubicBezTo>
                <a:cubicBezTo>
                  <a:pt x="163057" y="212869"/>
                  <a:pt x="169512" y="228023"/>
                  <a:pt x="180628" y="239929"/>
                </a:cubicBezTo>
                <a:lnTo>
                  <a:pt x="223659" y="282863"/>
                </a:lnTo>
                <a:lnTo>
                  <a:pt x="266331" y="239929"/>
                </a:lnTo>
                <a:cubicBezTo>
                  <a:pt x="289639" y="216116"/>
                  <a:pt x="289639" y="177511"/>
                  <a:pt x="266331" y="153699"/>
                </a:cubicBezTo>
                <a:cubicBezTo>
                  <a:pt x="254856" y="142153"/>
                  <a:pt x="239795" y="135659"/>
                  <a:pt x="223659" y="135659"/>
                </a:cubicBezTo>
                <a:close/>
                <a:moveTo>
                  <a:pt x="223659" y="127000"/>
                </a:moveTo>
                <a:cubicBezTo>
                  <a:pt x="241947" y="127000"/>
                  <a:pt x="259518" y="134216"/>
                  <a:pt x="272427" y="147565"/>
                </a:cubicBezTo>
                <a:cubicBezTo>
                  <a:pt x="299680" y="174625"/>
                  <a:pt x="299680" y="219003"/>
                  <a:pt x="272427" y="246062"/>
                </a:cubicBezTo>
                <a:lnTo>
                  <a:pt x="226528" y="292244"/>
                </a:lnTo>
                <a:cubicBezTo>
                  <a:pt x="225810" y="292966"/>
                  <a:pt x="224735" y="293326"/>
                  <a:pt x="223659" y="293326"/>
                </a:cubicBezTo>
                <a:cubicBezTo>
                  <a:pt x="222583" y="293326"/>
                  <a:pt x="221149" y="292966"/>
                  <a:pt x="220432" y="292244"/>
                </a:cubicBezTo>
                <a:lnTo>
                  <a:pt x="174532" y="246062"/>
                </a:lnTo>
                <a:cubicBezTo>
                  <a:pt x="147638" y="219003"/>
                  <a:pt x="147638" y="174625"/>
                  <a:pt x="174532" y="147565"/>
                </a:cubicBezTo>
                <a:cubicBezTo>
                  <a:pt x="187800" y="134216"/>
                  <a:pt x="205012" y="127000"/>
                  <a:pt x="223659" y="127000"/>
                </a:cubicBezTo>
                <a:close/>
                <a:moveTo>
                  <a:pt x="153848" y="100012"/>
                </a:moveTo>
                <a:cubicBezTo>
                  <a:pt x="155981" y="100012"/>
                  <a:pt x="158115" y="101811"/>
                  <a:pt x="158115" y="104330"/>
                </a:cubicBezTo>
                <a:cubicBezTo>
                  <a:pt x="158115" y="111886"/>
                  <a:pt x="163804" y="117644"/>
                  <a:pt x="171272" y="117644"/>
                </a:cubicBezTo>
                <a:cubicBezTo>
                  <a:pt x="178384" y="117644"/>
                  <a:pt x="184429" y="111886"/>
                  <a:pt x="184429" y="104330"/>
                </a:cubicBezTo>
                <a:cubicBezTo>
                  <a:pt x="184429" y="101811"/>
                  <a:pt x="186207" y="100012"/>
                  <a:pt x="188696" y="100012"/>
                </a:cubicBezTo>
                <a:cubicBezTo>
                  <a:pt x="191186" y="100012"/>
                  <a:pt x="193319" y="101811"/>
                  <a:pt x="193319" y="104330"/>
                </a:cubicBezTo>
                <a:cubicBezTo>
                  <a:pt x="193319" y="116564"/>
                  <a:pt x="183007" y="126640"/>
                  <a:pt x="171272" y="126640"/>
                </a:cubicBezTo>
                <a:cubicBezTo>
                  <a:pt x="159182" y="126640"/>
                  <a:pt x="149225" y="116564"/>
                  <a:pt x="149225" y="104330"/>
                </a:cubicBezTo>
                <a:cubicBezTo>
                  <a:pt x="149225" y="101811"/>
                  <a:pt x="151358" y="100012"/>
                  <a:pt x="153848" y="100012"/>
                </a:cubicBezTo>
                <a:close/>
                <a:moveTo>
                  <a:pt x="45576" y="100012"/>
                </a:moveTo>
                <a:cubicBezTo>
                  <a:pt x="48086" y="100012"/>
                  <a:pt x="49878" y="101811"/>
                  <a:pt x="49878" y="104330"/>
                </a:cubicBezTo>
                <a:cubicBezTo>
                  <a:pt x="49878" y="111886"/>
                  <a:pt x="55972" y="117644"/>
                  <a:pt x="63141" y="117644"/>
                </a:cubicBezTo>
                <a:cubicBezTo>
                  <a:pt x="70669" y="117644"/>
                  <a:pt x="76405" y="111886"/>
                  <a:pt x="76405" y="104330"/>
                </a:cubicBezTo>
                <a:cubicBezTo>
                  <a:pt x="76405" y="101811"/>
                  <a:pt x="78556" y="100012"/>
                  <a:pt x="81065" y="100012"/>
                </a:cubicBezTo>
                <a:cubicBezTo>
                  <a:pt x="83574" y="100012"/>
                  <a:pt x="85366" y="101811"/>
                  <a:pt x="85366" y="104330"/>
                </a:cubicBezTo>
                <a:cubicBezTo>
                  <a:pt x="85366" y="116564"/>
                  <a:pt x="75329" y="126640"/>
                  <a:pt x="63141" y="126640"/>
                </a:cubicBezTo>
                <a:cubicBezTo>
                  <a:pt x="50954" y="126640"/>
                  <a:pt x="41275" y="116564"/>
                  <a:pt x="41275" y="104330"/>
                </a:cubicBezTo>
                <a:cubicBezTo>
                  <a:pt x="41275" y="101811"/>
                  <a:pt x="43426" y="100012"/>
                  <a:pt x="45576" y="100012"/>
                </a:cubicBezTo>
                <a:close/>
                <a:moveTo>
                  <a:pt x="117040" y="9009"/>
                </a:moveTo>
                <a:cubicBezTo>
                  <a:pt x="90473" y="9009"/>
                  <a:pt x="68573" y="30630"/>
                  <a:pt x="68573" y="58016"/>
                </a:cubicBezTo>
                <a:lnTo>
                  <a:pt x="68573" y="65223"/>
                </a:lnTo>
                <a:lnTo>
                  <a:pt x="166226" y="65223"/>
                </a:lnTo>
                <a:lnTo>
                  <a:pt x="166226" y="58016"/>
                </a:lnTo>
                <a:cubicBezTo>
                  <a:pt x="166226" y="30630"/>
                  <a:pt x="143967" y="9009"/>
                  <a:pt x="117040" y="9009"/>
                </a:cubicBezTo>
                <a:close/>
                <a:moveTo>
                  <a:pt x="117040" y="0"/>
                </a:moveTo>
                <a:cubicBezTo>
                  <a:pt x="148993" y="0"/>
                  <a:pt x="174843" y="25945"/>
                  <a:pt x="174843" y="58016"/>
                </a:cubicBezTo>
                <a:lnTo>
                  <a:pt x="174843" y="65223"/>
                </a:lnTo>
                <a:lnTo>
                  <a:pt x="228696" y="65223"/>
                </a:lnTo>
                <a:cubicBezTo>
                  <a:pt x="231209" y="65223"/>
                  <a:pt x="233004" y="67386"/>
                  <a:pt x="233004" y="69908"/>
                </a:cubicBezTo>
                <a:lnTo>
                  <a:pt x="233004" y="111349"/>
                </a:lnTo>
                <a:cubicBezTo>
                  <a:pt x="233004" y="113871"/>
                  <a:pt x="231209" y="115673"/>
                  <a:pt x="228696" y="115673"/>
                </a:cubicBezTo>
                <a:cubicBezTo>
                  <a:pt x="226542" y="115673"/>
                  <a:pt x="224388" y="113871"/>
                  <a:pt x="224388" y="111349"/>
                </a:cubicBezTo>
                <a:lnTo>
                  <a:pt x="224388" y="74232"/>
                </a:lnTo>
                <a:lnTo>
                  <a:pt x="174843" y="74232"/>
                </a:lnTo>
                <a:lnTo>
                  <a:pt x="174843" y="105223"/>
                </a:lnTo>
                <a:cubicBezTo>
                  <a:pt x="174843" y="107745"/>
                  <a:pt x="172688" y="109907"/>
                  <a:pt x="170534" y="109907"/>
                </a:cubicBezTo>
                <a:cubicBezTo>
                  <a:pt x="168021" y="109907"/>
                  <a:pt x="166226" y="107745"/>
                  <a:pt x="166226" y="105223"/>
                </a:cubicBezTo>
                <a:lnTo>
                  <a:pt x="166226" y="74232"/>
                </a:lnTo>
                <a:lnTo>
                  <a:pt x="68573" y="74232"/>
                </a:lnTo>
                <a:lnTo>
                  <a:pt x="68573" y="105223"/>
                </a:lnTo>
                <a:cubicBezTo>
                  <a:pt x="68573" y="107745"/>
                  <a:pt x="66419" y="109907"/>
                  <a:pt x="63905" y="109907"/>
                </a:cubicBezTo>
                <a:cubicBezTo>
                  <a:pt x="61751" y="109907"/>
                  <a:pt x="59597" y="107745"/>
                  <a:pt x="59597" y="105223"/>
                </a:cubicBezTo>
                <a:lnTo>
                  <a:pt x="59597" y="74232"/>
                </a:lnTo>
                <a:lnTo>
                  <a:pt x="8616" y="74232"/>
                </a:lnTo>
                <a:lnTo>
                  <a:pt x="8616" y="243238"/>
                </a:lnTo>
                <a:lnTo>
                  <a:pt x="152942" y="243238"/>
                </a:lnTo>
                <a:cubicBezTo>
                  <a:pt x="155097" y="243238"/>
                  <a:pt x="157251" y="245040"/>
                  <a:pt x="157251" y="247562"/>
                </a:cubicBezTo>
                <a:cubicBezTo>
                  <a:pt x="157251" y="250085"/>
                  <a:pt x="155097" y="251886"/>
                  <a:pt x="152942" y="251886"/>
                </a:cubicBezTo>
                <a:lnTo>
                  <a:pt x="8616" y="251886"/>
                </a:lnTo>
                <a:lnTo>
                  <a:pt x="8616" y="259454"/>
                </a:lnTo>
                <a:cubicBezTo>
                  <a:pt x="8616" y="273508"/>
                  <a:pt x="20105" y="284678"/>
                  <a:pt x="33748" y="284678"/>
                </a:cubicBezTo>
                <a:lnTo>
                  <a:pt x="193153" y="284678"/>
                </a:lnTo>
                <a:cubicBezTo>
                  <a:pt x="195666" y="284678"/>
                  <a:pt x="197820" y="286841"/>
                  <a:pt x="197820" y="289003"/>
                </a:cubicBezTo>
                <a:cubicBezTo>
                  <a:pt x="197820" y="291525"/>
                  <a:pt x="195666" y="293327"/>
                  <a:pt x="193153" y="293327"/>
                </a:cubicBezTo>
                <a:lnTo>
                  <a:pt x="33748" y="293327"/>
                </a:lnTo>
                <a:cubicBezTo>
                  <a:pt x="15079" y="293327"/>
                  <a:pt x="0" y="278192"/>
                  <a:pt x="0" y="259454"/>
                </a:cubicBezTo>
                <a:lnTo>
                  <a:pt x="0" y="69908"/>
                </a:lnTo>
                <a:cubicBezTo>
                  <a:pt x="0" y="67386"/>
                  <a:pt x="1795" y="65223"/>
                  <a:pt x="4308" y="65223"/>
                </a:cubicBezTo>
                <a:lnTo>
                  <a:pt x="59597" y="65223"/>
                </a:lnTo>
                <a:lnTo>
                  <a:pt x="59597" y="58016"/>
                </a:lnTo>
                <a:cubicBezTo>
                  <a:pt x="59597" y="25945"/>
                  <a:pt x="85447" y="0"/>
                  <a:pt x="117040" y="0"/>
                </a:cubicBezTo>
                <a:close/>
              </a:path>
            </a:pathLst>
          </a:custGeom>
          <a:solidFill>
            <a:schemeClr val="accent2"/>
          </a:solidFill>
          <a:ln>
            <a:noFill/>
          </a:ln>
          <a:effectLst/>
        </p:spPr>
        <p:txBody>
          <a:bodyPr anchor="ctr"/>
          <a:lstStyle/>
          <a:p>
            <a:endParaRPr lang="en-US" dirty="0">
              <a:latin typeface="Nunito Sans ExtraLight" pitchFamily="2" charset="77"/>
            </a:endParaRPr>
          </a:p>
        </p:txBody>
      </p:sp>
      <p:sp>
        <p:nvSpPr>
          <p:cNvPr id="14" name="Freeform 997">
            <a:extLst>
              <a:ext uri="{FF2B5EF4-FFF2-40B4-BE49-F238E27FC236}">
                <a16:creationId xmlns:a16="http://schemas.microsoft.com/office/drawing/2014/main" id="{E803B9C4-04B4-1E44-A2BA-BF97D8143CA4}"/>
              </a:ext>
            </a:extLst>
          </p:cNvPr>
          <p:cNvSpPr>
            <a:spLocks noChangeArrowheads="1"/>
          </p:cNvSpPr>
          <p:nvPr/>
        </p:nvSpPr>
        <p:spPr bwMode="auto">
          <a:xfrm>
            <a:off x="9066797" y="10458936"/>
            <a:ext cx="881060" cy="857246"/>
          </a:xfrm>
          <a:custGeom>
            <a:avLst/>
            <a:gdLst>
              <a:gd name="T0" fmla="*/ 280757 w 293327"/>
              <a:gd name="T1" fmla="*/ 282794 h 285384"/>
              <a:gd name="T2" fmla="*/ 153337 w 293327"/>
              <a:gd name="T3" fmla="*/ 282794 h 285384"/>
              <a:gd name="T4" fmla="*/ 126331 w 293327"/>
              <a:gd name="T5" fmla="*/ 278001 h 285384"/>
              <a:gd name="T6" fmla="*/ 80956 w 293327"/>
              <a:gd name="T7" fmla="*/ 287218 h 285384"/>
              <a:gd name="T8" fmla="*/ 4356 w 293327"/>
              <a:gd name="T9" fmla="*/ 247644 h 285384"/>
              <a:gd name="T10" fmla="*/ 247647 w 293327"/>
              <a:gd name="T11" fmla="*/ 256861 h 285384"/>
              <a:gd name="T12" fmla="*/ 4356 w 293327"/>
              <a:gd name="T13" fmla="*/ 247644 h 285384"/>
              <a:gd name="T14" fmla="*/ 213841 w 293327"/>
              <a:gd name="T15" fmla="*/ 200927 h 285384"/>
              <a:gd name="T16" fmla="*/ 81268 w 293327"/>
              <a:gd name="T17" fmla="*/ 191725 h 285384"/>
              <a:gd name="T18" fmla="*/ 76670 w 293327"/>
              <a:gd name="T19" fmla="*/ 196325 h 285384"/>
              <a:gd name="T20" fmla="*/ 187811 w 293327"/>
              <a:gd name="T21" fmla="*/ 195596 h 285384"/>
              <a:gd name="T22" fmla="*/ 213190 w 293327"/>
              <a:gd name="T23" fmla="*/ 170193 h 285384"/>
              <a:gd name="T24" fmla="*/ 81940 w 293327"/>
              <a:gd name="T25" fmla="*/ 220998 h 285384"/>
              <a:gd name="T26" fmla="*/ 9064 w 293327"/>
              <a:gd name="T27" fmla="*/ 98704 h 285384"/>
              <a:gd name="T28" fmla="*/ 32632 w 293327"/>
              <a:gd name="T29" fmla="*/ 144429 h 285384"/>
              <a:gd name="T30" fmla="*/ 9064 w 293327"/>
              <a:gd name="T31" fmla="*/ 163662 h 285384"/>
              <a:gd name="T32" fmla="*/ 28281 w 293327"/>
              <a:gd name="T33" fmla="*/ 172733 h 285384"/>
              <a:gd name="T34" fmla="*/ 22479 w 293327"/>
              <a:gd name="T35" fmla="*/ 191241 h 285384"/>
              <a:gd name="T36" fmla="*/ 115659 w 293327"/>
              <a:gd name="T37" fmla="*/ 191241 h 285384"/>
              <a:gd name="T38" fmla="*/ 247272 w 293327"/>
              <a:gd name="T39" fmla="*/ 191241 h 285384"/>
              <a:gd name="T40" fmla="*/ 286067 w 293327"/>
              <a:gd name="T41" fmla="*/ 172733 h 285384"/>
              <a:gd name="T42" fmla="*/ 271202 w 293327"/>
              <a:gd name="T43" fmla="*/ 163662 h 285384"/>
              <a:gd name="T44" fmla="*/ 259237 w 293327"/>
              <a:gd name="T45" fmla="*/ 148784 h 285384"/>
              <a:gd name="T46" fmla="*/ 286067 w 293327"/>
              <a:gd name="T47" fmla="*/ 140073 h 285384"/>
              <a:gd name="T48" fmla="*/ 228057 w 293327"/>
              <a:gd name="T49" fmla="*/ 124107 h 285384"/>
              <a:gd name="T50" fmla="*/ 139952 w 293327"/>
              <a:gd name="T51" fmla="*/ 41730 h 285384"/>
              <a:gd name="T52" fmla="*/ 196513 w 293327"/>
              <a:gd name="T53" fmla="*/ 41730 h 285384"/>
              <a:gd name="T54" fmla="*/ 9064 w 293327"/>
              <a:gd name="T55" fmla="*/ 89633 h 285384"/>
              <a:gd name="T56" fmla="*/ 9064 w 293327"/>
              <a:gd name="T57" fmla="*/ 41730 h 285384"/>
              <a:gd name="T58" fmla="*/ 232769 w 293327"/>
              <a:gd name="T59" fmla="*/ 116123 h 285384"/>
              <a:gd name="T60" fmla="*/ 281716 w 293327"/>
              <a:gd name="T61" fmla="*/ 78382 h 285384"/>
              <a:gd name="T62" fmla="*/ 205577 w 293327"/>
              <a:gd name="T63" fmla="*/ 9074 h 285384"/>
              <a:gd name="T64" fmla="*/ 196513 w 293327"/>
              <a:gd name="T65" fmla="*/ 33021 h 285384"/>
              <a:gd name="T66" fmla="*/ 74327 w 293327"/>
              <a:gd name="T67" fmla="*/ 9074 h 285384"/>
              <a:gd name="T68" fmla="*/ 131250 w 293327"/>
              <a:gd name="T69" fmla="*/ 9074 h 285384"/>
              <a:gd name="T70" fmla="*/ 9064 w 293327"/>
              <a:gd name="T71" fmla="*/ 22500 h 285384"/>
              <a:gd name="T72" fmla="*/ 65624 w 293327"/>
              <a:gd name="T73" fmla="*/ 9074 h 285384"/>
              <a:gd name="T74" fmla="*/ 235307 w 293327"/>
              <a:gd name="T75" fmla="*/ 0 h 285384"/>
              <a:gd name="T76" fmla="*/ 295131 w 293327"/>
              <a:gd name="T77" fmla="*/ 100156 h 285384"/>
              <a:gd name="T78" fmla="*/ 247272 w 293327"/>
              <a:gd name="T79" fmla="*/ 199950 h 285384"/>
              <a:gd name="T80" fmla="*/ 115659 w 293327"/>
              <a:gd name="T81" fmla="*/ 199950 h 285384"/>
              <a:gd name="T82" fmla="*/ 22479 w 293327"/>
              <a:gd name="T83" fmla="*/ 199950 h 285384"/>
              <a:gd name="T84" fmla="*/ 22479 w 293327"/>
              <a:gd name="T85" fmla="*/ 0 h 2853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7" h="285384">
                <a:moveTo>
                  <a:pt x="157064" y="276225"/>
                </a:moveTo>
                <a:lnTo>
                  <a:pt x="274736" y="276225"/>
                </a:lnTo>
                <a:cubicBezTo>
                  <a:pt x="277248" y="276225"/>
                  <a:pt x="279041" y="278423"/>
                  <a:pt x="279041" y="280988"/>
                </a:cubicBezTo>
                <a:cubicBezTo>
                  <a:pt x="279041" y="283186"/>
                  <a:pt x="277248" y="285384"/>
                  <a:pt x="274736" y="285384"/>
                </a:cubicBezTo>
                <a:lnTo>
                  <a:pt x="157064" y="285384"/>
                </a:lnTo>
                <a:cubicBezTo>
                  <a:pt x="154553" y="285384"/>
                  <a:pt x="152400" y="283186"/>
                  <a:pt x="152400" y="280988"/>
                </a:cubicBezTo>
                <a:cubicBezTo>
                  <a:pt x="152400" y="278423"/>
                  <a:pt x="154553" y="276225"/>
                  <a:pt x="157064" y="276225"/>
                </a:cubicBezTo>
                <a:close/>
                <a:moveTo>
                  <a:pt x="80461" y="276225"/>
                </a:moveTo>
                <a:lnTo>
                  <a:pt x="125559" y="276225"/>
                </a:lnTo>
                <a:cubicBezTo>
                  <a:pt x="128045" y="276225"/>
                  <a:pt x="129820" y="278423"/>
                  <a:pt x="129820" y="280988"/>
                </a:cubicBezTo>
                <a:cubicBezTo>
                  <a:pt x="129820" y="283186"/>
                  <a:pt x="128045" y="285384"/>
                  <a:pt x="125559" y="285384"/>
                </a:cubicBezTo>
                <a:lnTo>
                  <a:pt x="80461" y="285384"/>
                </a:lnTo>
                <a:cubicBezTo>
                  <a:pt x="77976" y="285384"/>
                  <a:pt x="76200" y="283186"/>
                  <a:pt x="76200" y="280988"/>
                </a:cubicBezTo>
                <a:cubicBezTo>
                  <a:pt x="76200" y="278423"/>
                  <a:pt x="77976" y="276225"/>
                  <a:pt x="80461" y="276225"/>
                </a:cubicBezTo>
                <a:close/>
                <a:moveTo>
                  <a:pt x="4331" y="246062"/>
                </a:moveTo>
                <a:lnTo>
                  <a:pt x="246133" y="246062"/>
                </a:lnTo>
                <a:cubicBezTo>
                  <a:pt x="248299" y="246062"/>
                  <a:pt x="250464" y="248260"/>
                  <a:pt x="250464" y="250458"/>
                </a:cubicBezTo>
                <a:cubicBezTo>
                  <a:pt x="250464" y="253022"/>
                  <a:pt x="248299" y="255220"/>
                  <a:pt x="246133" y="255220"/>
                </a:cubicBezTo>
                <a:lnTo>
                  <a:pt x="4331" y="255220"/>
                </a:lnTo>
                <a:cubicBezTo>
                  <a:pt x="1804" y="255220"/>
                  <a:pt x="0" y="253022"/>
                  <a:pt x="0" y="250458"/>
                </a:cubicBezTo>
                <a:cubicBezTo>
                  <a:pt x="0" y="248260"/>
                  <a:pt x="1804" y="246062"/>
                  <a:pt x="4331" y="246062"/>
                </a:cubicBezTo>
                <a:close/>
                <a:moveTo>
                  <a:pt x="212534" y="190500"/>
                </a:moveTo>
                <a:cubicBezTo>
                  <a:pt x="215201" y="190500"/>
                  <a:pt x="217106" y="192405"/>
                  <a:pt x="217106" y="195072"/>
                </a:cubicBezTo>
                <a:cubicBezTo>
                  <a:pt x="217106" y="197739"/>
                  <a:pt x="215201" y="199644"/>
                  <a:pt x="212534" y="199644"/>
                </a:cubicBezTo>
                <a:cubicBezTo>
                  <a:pt x="209867" y="199644"/>
                  <a:pt x="207962" y="197739"/>
                  <a:pt x="207962" y="195072"/>
                </a:cubicBezTo>
                <a:cubicBezTo>
                  <a:pt x="207962" y="192405"/>
                  <a:pt x="209867" y="190500"/>
                  <a:pt x="212534" y="190500"/>
                </a:cubicBezTo>
                <a:close/>
                <a:moveTo>
                  <a:pt x="80772" y="190500"/>
                </a:moveTo>
                <a:cubicBezTo>
                  <a:pt x="83439" y="190500"/>
                  <a:pt x="85344" y="192405"/>
                  <a:pt x="85344" y="195072"/>
                </a:cubicBezTo>
                <a:cubicBezTo>
                  <a:pt x="85344" y="197739"/>
                  <a:pt x="83439" y="199644"/>
                  <a:pt x="80772" y="199644"/>
                </a:cubicBezTo>
                <a:cubicBezTo>
                  <a:pt x="78105" y="199644"/>
                  <a:pt x="76200" y="197739"/>
                  <a:pt x="76200" y="195072"/>
                </a:cubicBezTo>
                <a:cubicBezTo>
                  <a:pt x="76200" y="192405"/>
                  <a:pt x="78105" y="190500"/>
                  <a:pt x="80772" y="190500"/>
                </a:cubicBezTo>
                <a:close/>
                <a:moveTo>
                  <a:pt x="211887" y="169106"/>
                </a:moveTo>
                <a:cubicBezTo>
                  <a:pt x="198194" y="169106"/>
                  <a:pt x="186663" y="180644"/>
                  <a:pt x="186663" y="194346"/>
                </a:cubicBezTo>
                <a:cubicBezTo>
                  <a:pt x="186663" y="208408"/>
                  <a:pt x="198194" y="219586"/>
                  <a:pt x="211887" y="219586"/>
                </a:cubicBezTo>
                <a:cubicBezTo>
                  <a:pt x="225941" y="219586"/>
                  <a:pt x="237112" y="208408"/>
                  <a:pt x="237112" y="194346"/>
                </a:cubicBezTo>
                <a:cubicBezTo>
                  <a:pt x="237112" y="180644"/>
                  <a:pt x="225941" y="169106"/>
                  <a:pt x="211887" y="169106"/>
                </a:cubicBezTo>
                <a:close/>
                <a:moveTo>
                  <a:pt x="81440" y="169106"/>
                </a:moveTo>
                <a:cubicBezTo>
                  <a:pt x="67386" y="169106"/>
                  <a:pt x="56215" y="180644"/>
                  <a:pt x="56215" y="194346"/>
                </a:cubicBezTo>
                <a:cubicBezTo>
                  <a:pt x="56215" y="208408"/>
                  <a:pt x="67386" y="219586"/>
                  <a:pt x="81440" y="219586"/>
                </a:cubicBezTo>
                <a:cubicBezTo>
                  <a:pt x="95493" y="219586"/>
                  <a:pt x="106664" y="208408"/>
                  <a:pt x="106664" y="194346"/>
                </a:cubicBezTo>
                <a:cubicBezTo>
                  <a:pt x="106664" y="180644"/>
                  <a:pt x="95493" y="169106"/>
                  <a:pt x="81440" y="169106"/>
                </a:cubicBezTo>
                <a:close/>
                <a:moveTo>
                  <a:pt x="9009" y="98074"/>
                </a:moveTo>
                <a:lnTo>
                  <a:pt x="9009" y="139179"/>
                </a:lnTo>
                <a:lnTo>
                  <a:pt x="27747" y="139179"/>
                </a:lnTo>
                <a:cubicBezTo>
                  <a:pt x="30269" y="139179"/>
                  <a:pt x="32432" y="141342"/>
                  <a:pt x="32432" y="143506"/>
                </a:cubicBezTo>
                <a:cubicBezTo>
                  <a:pt x="32432" y="146030"/>
                  <a:pt x="30269" y="147833"/>
                  <a:pt x="27747" y="147833"/>
                </a:cubicBezTo>
                <a:lnTo>
                  <a:pt x="9009" y="147833"/>
                </a:lnTo>
                <a:lnTo>
                  <a:pt x="9009" y="162616"/>
                </a:lnTo>
                <a:lnTo>
                  <a:pt x="28107" y="162616"/>
                </a:lnTo>
                <a:cubicBezTo>
                  <a:pt x="30269" y="162616"/>
                  <a:pt x="32432" y="164779"/>
                  <a:pt x="32432" y="167303"/>
                </a:cubicBezTo>
                <a:cubicBezTo>
                  <a:pt x="32432" y="169827"/>
                  <a:pt x="30269" y="171630"/>
                  <a:pt x="28107" y="171630"/>
                </a:cubicBezTo>
                <a:lnTo>
                  <a:pt x="9009" y="171630"/>
                </a:lnTo>
                <a:lnTo>
                  <a:pt x="9009" y="176317"/>
                </a:lnTo>
                <a:cubicBezTo>
                  <a:pt x="9009" y="183889"/>
                  <a:pt x="14774" y="190019"/>
                  <a:pt x="22342" y="190019"/>
                </a:cubicBezTo>
                <a:lnTo>
                  <a:pt x="47566" y="190019"/>
                </a:lnTo>
                <a:cubicBezTo>
                  <a:pt x="49728" y="173072"/>
                  <a:pt x="64143" y="160092"/>
                  <a:pt x="81440" y="160092"/>
                </a:cubicBezTo>
                <a:cubicBezTo>
                  <a:pt x="98737" y="160092"/>
                  <a:pt x="113151" y="173072"/>
                  <a:pt x="114952" y="190019"/>
                </a:cubicBezTo>
                <a:lnTo>
                  <a:pt x="178014" y="190019"/>
                </a:lnTo>
                <a:cubicBezTo>
                  <a:pt x="180176" y="173072"/>
                  <a:pt x="194590" y="160092"/>
                  <a:pt x="211887" y="160092"/>
                </a:cubicBezTo>
                <a:cubicBezTo>
                  <a:pt x="229184" y="160092"/>
                  <a:pt x="243238" y="173072"/>
                  <a:pt x="245760" y="190019"/>
                </a:cubicBezTo>
                <a:lnTo>
                  <a:pt x="270985" y="190019"/>
                </a:lnTo>
                <a:cubicBezTo>
                  <a:pt x="278552" y="190019"/>
                  <a:pt x="284318" y="183889"/>
                  <a:pt x="284318" y="176317"/>
                </a:cubicBezTo>
                <a:lnTo>
                  <a:pt x="284318" y="171630"/>
                </a:lnTo>
                <a:lnTo>
                  <a:pt x="269544" y="171630"/>
                </a:lnTo>
                <a:cubicBezTo>
                  <a:pt x="267021" y="171630"/>
                  <a:pt x="264859" y="169827"/>
                  <a:pt x="264859" y="167303"/>
                </a:cubicBezTo>
                <a:cubicBezTo>
                  <a:pt x="264859" y="164779"/>
                  <a:pt x="267021" y="162616"/>
                  <a:pt x="269544" y="162616"/>
                </a:cubicBezTo>
                <a:lnTo>
                  <a:pt x="284318" y="162616"/>
                </a:lnTo>
                <a:lnTo>
                  <a:pt x="284318" y="147833"/>
                </a:lnTo>
                <a:lnTo>
                  <a:pt x="257652" y="147833"/>
                </a:lnTo>
                <a:cubicBezTo>
                  <a:pt x="255129" y="147833"/>
                  <a:pt x="252967" y="146030"/>
                  <a:pt x="252967" y="143506"/>
                </a:cubicBezTo>
                <a:cubicBezTo>
                  <a:pt x="252967" y="141342"/>
                  <a:pt x="255129" y="139179"/>
                  <a:pt x="257652" y="139179"/>
                </a:cubicBezTo>
                <a:lnTo>
                  <a:pt x="284318" y="139179"/>
                </a:lnTo>
                <a:lnTo>
                  <a:pt x="284318" y="124396"/>
                </a:lnTo>
                <a:lnTo>
                  <a:pt x="229544" y="124396"/>
                </a:lnTo>
                <a:cubicBezTo>
                  <a:pt x="228463" y="124396"/>
                  <a:pt x="227382" y="123675"/>
                  <a:pt x="226662" y="123314"/>
                </a:cubicBezTo>
                <a:lnTo>
                  <a:pt x="198194" y="98074"/>
                </a:lnTo>
                <a:lnTo>
                  <a:pt x="9009" y="98074"/>
                </a:lnTo>
                <a:close/>
                <a:moveTo>
                  <a:pt x="139096" y="41465"/>
                </a:moveTo>
                <a:lnTo>
                  <a:pt x="139096" y="89060"/>
                </a:lnTo>
                <a:lnTo>
                  <a:pt x="195311" y="89060"/>
                </a:lnTo>
                <a:lnTo>
                  <a:pt x="195311" y="41465"/>
                </a:lnTo>
                <a:lnTo>
                  <a:pt x="139096" y="41465"/>
                </a:lnTo>
                <a:close/>
                <a:moveTo>
                  <a:pt x="9009" y="41465"/>
                </a:moveTo>
                <a:lnTo>
                  <a:pt x="9009" y="89060"/>
                </a:lnTo>
                <a:lnTo>
                  <a:pt x="65224" y="89060"/>
                </a:lnTo>
                <a:lnTo>
                  <a:pt x="65224" y="41465"/>
                </a:lnTo>
                <a:lnTo>
                  <a:pt x="9009" y="41465"/>
                </a:lnTo>
                <a:close/>
                <a:moveTo>
                  <a:pt x="204320" y="9014"/>
                </a:moveTo>
                <a:lnTo>
                  <a:pt x="204320" y="91584"/>
                </a:lnTo>
                <a:lnTo>
                  <a:pt x="231346" y="115381"/>
                </a:lnTo>
                <a:lnTo>
                  <a:pt x="284318" y="115381"/>
                </a:lnTo>
                <a:lnTo>
                  <a:pt x="284318" y="99516"/>
                </a:lnTo>
                <a:cubicBezTo>
                  <a:pt x="284318" y="92305"/>
                  <a:pt x="282877" y="85094"/>
                  <a:pt x="279994" y="77882"/>
                </a:cubicBezTo>
                <a:lnTo>
                  <a:pt x="256931" y="24158"/>
                </a:lnTo>
                <a:cubicBezTo>
                  <a:pt x="252967" y="14783"/>
                  <a:pt x="243959" y="9014"/>
                  <a:pt x="233869" y="9014"/>
                </a:cubicBezTo>
                <a:lnTo>
                  <a:pt x="204320" y="9014"/>
                </a:lnTo>
                <a:close/>
                <a:moveTo>
                  <a:pt x="139096" y="9014"/>
                </a:moveTo>
                <a:lnTo>
                  <a:pt x="139096" y="32811"/>
                </a:lnTo>
                <a:lnTo>
                  <a:pt x="195311" y="32811"/>
                </a:lnTo>
                <a:lnTo>
                  <a:pt x="195311" y="9014"/>
                </a:lnTo>
                <a:lnTo>
                  <a:pt x="139096" y="9014"/>
                </a:lnTo>
                <a:close/>
                <a:moveTo>
                  <a:pt x="73872" y="9014"/>
                </a:moveTo>
                <a:lnTo>
                  <a:pt x="73872" y="89060"/>
                </a:lnTo>
                <a:lnTo>
                  <a:pt x="130448" y="89060"/>
                </a:lnTo>
                <a:lnTo>
                  <a:pt x="130448" y="9014"/>
                </a:lnTo>
                <a:lnTo>
                  <a:pt x="73872" y="9014"/>
                </a:lnTo>
                <a:close/>
                <a:moveTo>
                  <a:pt x="22342" y="9014"/>
                </a:moveTo>
                <a:cubicBezTo>
                  <a:pt x="14774" y="9014"/>
                  <a:pt x="9009" y="14783"/>
                  <a:pt x="9009" y="22355"/>
                </a:cubicBezTo>
                <a:lnTo>
                  <a:pt x="9009" y="32811"/>
                </a:lnTo>
                <a:lnTo>
                  <a:pt x="65224" y="32811"/>
                </a:lnTo>
                <a:lnTo>
                  <a:pt x="65224" y="9014"/>
                </a:lnTo>
                <a:lnTo>
                  <a:pt x="22342" y="9014"/>
                </a:lnTo>
                <a:close/>
                <a:moveTo>
                  <a:pt x="22342" y="0"/>
                </a:moveTo>
                <a:lnTo>
                  <a:pt x="233869" y="0"/>
                </a:lnTo>
                <a:cubicBezTo>
                  <a:pt x="247562" y="0"/>
                  <a:pt x="259814" y="8293"/>
                  <a:pt x="265219" y="20552"/>
                </a:cubicBezTo>
                <a:lnTo>
                  <a:pt x="288282" y="74637"/>
                </a:lnTo>
                <a:cubicBezTo>
                  <a:pt x="291525" y="82570"/>
                  <a:pt x="293327" y="91223"/>
                  <a:pt x="293327" y="99516"/>
                </a:cubicBezTo>
                <a:lnTo>
                  <a:pt x="293327" y="176317"/>
                </a:lnTo>
                <a:cubicBezTo>
                  <a:pt x="293327" y="188937"/>
                  <a:pt x="283237" y="198673"/>
                  <a:pt x="270985" y="198673"/>
                </a:cubicBezTo>
                <a:lnTo>
                  <a:pt x="245760" y="198673"/>
                </a:lnTo>
                <a:cubicBezTo>
                  <a:pt x="243238" y="215619"/>
                  <a:pt x="229184" y="228239"/>
                  <a:pt x="211887" y="228239"/>
                </a:cubicBezTo>
                <a:cubicBezTo>
                  <a:pt x="194590" y="228239"/>
                  <a:pt x="180176" y="215619"/>
                  <a:pt x="178014" y="198673"/>
                </a:cubicBezTo>
                <a:lnTo>
                  <a:pt x="114952" y="198673"/>
                </a:lnTo>
                <a:cubicBezTo>
                  <a:pt x="113151" y="215619"/>
                  <a:pt x="98737" y="228239"/>
                  <a:pt x="81440" y="228239"/>
                </a:cubicBezTo>
                <a:cubicBezTo>
                  <a:pt x="64143" y="228239"/>
                  <a:pt x="49728" y="215619"/>
                  <a:pt x="47566" y="198673"/>
                </a:cubicBezTo>
                <a:lnTo>
                  <a:pt x="22342" y="198673"/>
                </a:lnTo>
                <a:cubicBezTo>
                  <a:pt x="9729" y="198673"/>
                  <a:pt x="0" y="188937"/>
                  <a:pt x="0" y="176317"/>
                </a:cubicBezTo>
                <a:lnTo>
                  <a:pt x="0" y="22355"/>
                </a:lnTo>
                <a:cubicBezTo>
                  <a:pt x="0" y="10096"/>
                  <a:pt x="9729" y="0"/>
                  <a:pt x="22342" y="0"/>
                </a:cubicBezTo>
                <a:close/>
              </a:path>
            </a:pathLst>
          </a:custGeom>
          <a:solidFill>
            <a:schemeClr val="accent1"/>
          </a:solidFill>
          <a:ln>
            <a:noFill/>
          </a:ln>
          <a:effectLst/>
        </p:spPr>
        <p:txBody>
          <a:bodyPr anchor="ctr"/>
          <a:lstStyle/>
          <a:p>
            <a:endParaRPr lang="en-US" dirty="0">
              <a:latin typeface="Nunito Sans ExtraLight" pitchFamily="2" charset="77"/>
            </a:endParaRPr>
          </a:p>
        </p:txBody>
      </p:sp>
      <p:sp>
        <p:nvSpPr>
          <p:cNvPr id="20" name="Subtitle 2">
            <a:extLst>
              <a:ext uri="{FF2B5EF4-FFF2-40B4-BE49-F238E27FC236}">
                <a16:creationId xmlns:a16="http://schemas.microsoft.com/office/drawing/2014/main" id="{A1C61CC1-6E69-D742-A980-9473CC72096D}"/>
              </a:ext>
            </a:extLst>
          </p:cNvPr>
          <p:cNvSpPr txBox="1">
            <a:spLocks/>
          </p:cNvSpPr>
          <p:nvPr/>
        </p:nvSpPr>
        <p:spPr>
          <a:xfrm>
            <a:off x="10254619" y="690739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1" name="Subtitle 2">
            <a:extLst>
              <a:ext uri="{FF2B5EF4-FFF2-40B4-BE49-F238E27FC236}">
                <a16:creationId xmlns:a16="http://schemas.microsoft.com/office/drawing/2014/main" id="{9D9BAAE7-9184-AB44-91F8-BA827727EB10}"/>
              </a:ext>
            </a:extLst>
          </p:cNvPr>
          <p:cNvSpPr txBox="1">
            <a:spLocks/>
          </p:cNvSpPr>
          <p:nvPr/>
        </p:nvSpPr>
        <p:spPr>
          <a:xfrm>
            <a:off x="10254620" y="7629098"/>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22" name="Subtitle 2">
            <a:extLst>
              <a:ext uri="{FF2B5EF4-FFF2-40B4-BE49-F238E27FC236}">
                <a16:creationId xmlns:a16="http://schemas.microsoft.com/office/drawing/2014/main" id="{5267FA4C-6EB3-FC46-9C32-D78CAD0CEFD6}"/>
              </a:ext>
            </a:extLst>
          </p:cNvPr>
          <p:cNvSpPr txBox="1">
            <a:spLocks/>
          </p:cNvSpPr>
          <p:nvPr/>
        </p:nvSpPr>
        <p:spPr>
          <a:xfrm>
            <a:off x="10254619" y="10444782"/>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3" name="Subtitle 2">
            <a:extLst>
              <a:ext uri="{FF2B5EF4-FFF2-40B4-BE49-F238E27FC236}">
                <a16:creationId xmlns:a16="http://schemas.microsoft.com/office/drawing/2014/main" id="{35E81784-CA1C-3840-BBD6-48224D08498A}"/>
              </a:ext>
            </a:extLst>
          </p:cNvPr>
          <p:cNvSpPr txBox="1">
            <a:spLocks/>
          </p:cNvSpPr>
          <p:nvPr/>
        </p:nvSpPr>
        <p:spPr>
          <a:xfrm>
            <a:off x="10254620" y="11166486"/>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24" name="Subtitle 2">
            <a:extLst>
              <a:ext uri="{FF2B5EF4-FFF2-40B4-BE49-F238E27FC236}">
                <a16:creationId xmlns:a16="http://schemas.microsoft.com/office/drawing/2014/main" id="{00972AF8-F547-4D45-84F6-FFBE895C2284}"/>
              </a:ext>
            </a:extLst>
          </p:cNvPr>
          <p:cNvSpPr txBox="1">
            <a:spLocks/>
          </p:cNvSpPr>
          <p:nvPr/>
        </p:nvSpPr>
        <p:spPr>
          <a:xfrm>
            <a:off x="17803737" y="690739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5" name="Subtitle 2">
            <a:extLst>
              <a:ext uri="{FF2B5EF4-FFF2-40B4-BE49-F238E27FC236}">
                <a16:creationId xmlns:a16="http://schemas.microsoft.com/office/drawing/2014/main" id="{D05DE63C-1332-D447-A9A4-1CA7E8EA5D1D}"/>
              </a:ext>
            </a:extLst>
          </p:cNvPr>
          <p:cNvSpPr txBox="1">
            <a:spLocks/>
          </p:cNvSpPr>
          <p:nvPr/>
        </p:nvSpPr>
        <p:spPr>
          <a:xfrm>
            <a:off x="17803738" y="7629098"/>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26" name="Subtitle 2">
            <a:extLst>
              <a:ext uri="{FF2B5EF4-FFF2-40B4-BE49-F238E27FC236}">
                <a16:creationId xmlns:a16="http://schemas.microsoft.com/office/drawing/2014/main" id="{87A7A1B6-242F-EE45-B0E7-656B6A78A60F}"/>
              </a:ext>
            </a:extLst>
          </p:cNvPr>
          <p:cNvSpPr txBox="1">
            <a:spLocks/>
          </p:cNvSpPr>
          <p:nvPr/>
        </p:nvSpPr>
        <p:spPr>
          <a:xfrm>
            <a:off x="17803737" y="10444782"/>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7" name="Subtitle 2">
            <a:extLst>
              <a:ext uri="{FF2B5EF4-FFF2-40B4-BE49-F238E27FC236}">
                <a16:creationId xmlns:a16="http://schemas.microsoft.com/office/drawing/2014/main" id="{98870D8E-99AB-CF4B-9F4B-DCDAD6B7C190}"/>
              </a:ext>
            </a:extLst>
          </p:cNvPr>
          <p:cNvSpPr txBox="1">
            <a:spLocks/>
          </p:cNvSpPr>
          <p:nvPr/>
        </p:nvSpPr>
        <p:spPr>
          <a:xfrm>
            <a:off x="17803738" y="11166486"/>
            <a:ext cx="5051254"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Tree>
    <p:extLst>
      <p:ext uri="{BB962C8B-B14F-4D97-AF65-F5344CB8AC3E}">
        <p14:creationId xmlns:p14="http://schemas.microsoft.com/office/powerpoint/2010/main" val="21484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E984C4-A548-6141-9E96-AA7104B7C541}"/>
              </a:ext>
            </a:extLst>
          </p:cNvPr>
          <p:cNvSpPr>
            <a:spLocks noGrp="1"/>
          </p:cNvSpPr>
          <p:nvPr>
            <p:ph type="pic" sz="quarter" idx="10"/>
          </p:nvPr>
        </p:nvSpPr>
        <p:spPr>
          <a:solidFill>
            <a:schemeClr val="bg1">
              <a:lumMod val="95000"/>
            </a:schemeClr>
          </a:solidFill>
        </p:spPr>
      </p:sp>
      <p:sp>
        <p:nvSpPr>
          <p:cNvPr id="6" name="TextBox 5">
            <a:extLst>
              <a:ext uri="{FF2B5EF4-FFF2-40B4-BE49-F238E27FC236}">
                <a16:creationId xmlns:a16="http://schemas.microsoft.com/office/drawing/2014/main" id="{813EA139-60A9-604C-9645-9136DDD12D0D}"/>
              </a:ext>
            </a:extLst>
          </p:cNvPr>
          <p:cNvSpPr txBox="1"/>
          <p:nvPr/>
        </p:nvSpPr>
        <p:spPr>
          <a:xfrm rot="16200000">
            <a:off x="-947399" y="6304002"/>
            <a:ext cx="5650907"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Our Services</a:t>
            </a:r>
          </a:p>
        </p:txBody>
      </p:sp>
      <p:sp>
        <p:nvSpPr>
          <p:cNvPr id="7" name="TextBox 6">
            <a:extLst>
              <a:ext uri="{FF2B5EF4-FFF2-40B4-BE49-F238E27FC236}">
                <a16:creationId xmlns:a16="http://schemas.microsoft.com/office/drawing/2014/main" id="{A350A362-E06C-064D-A706-8CF3ACE2611D}"/>
              </a:ext>
            </a:extLst>
          </p:cNvPr>
          <p:cNvSpPr txBox="1"/>
          <p:nvPr/>
        </p:nvSpPr>
        <p:spPr>
          <a:xfrm rot="16200000">
            <a:off x="870890" y="6627167"/>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8" name="Freeform 998">
            <a:extLst>
              <a:ext uri="{FF2B5EF4-FFF2-40B4-BE49-F238E27FC236}">
                <a16:creationId xmlns:a16="http://schemas.microsoft.com/office/drawing/2014/main" id="{F6714ED0-B1A2-9A41-91DD-4AFA18C35C7C}"/>
              </a:ext>
            </a:extLst>
          </p:cNvPr>
          <p:cNvSpPr>
            <a:spLocks noChangeArrowheads="1"/>
          </p:cNvSpPr>
          <p:nvPr/>
        </p:nvSpPr>
        <p:spPr bwMode="auto">
          <a:xfrm>
            <a:off x="16029499" y="2062187"/>
            <a:ext cx="881060" cy="881060"/>
          </a:xfrm>
          <a:custGeom>
            <a:avLst/>
            <a:gdLst>
              <a:gd name="T0" fmla="*/ 235061 w 293327"/>
              <a:gd name="T1" fmla="*/ 42028 h 293327"/>
              <a:gd name="T2" fmla="*/ 186112 w 293327"/>
              <a:gd name="T3" fmla="*/ 83387 h 293327"/>
              <a:gd name="T4" fmla="*/ 64285 w 293327"/>
              <a:gd name="T5" fmla="*/ 59444 h 293327"/>
              <a:gd name="T6" fmla="*/ 43981 w 293327"/>
              <a:gd name="T7" fmla="*/ 67061 h 293327"/>
              <a:gd name="T8" fmla="*/ 44341 w 293327"/>
              <a:gd name="T9" fmla="*/ 72141 h 293327"/>
              <a:gd name="T10" fmla="*/ 148765 w 293327"/>
              <a:gd name="T11" fmla="*/ 120392 h 293327"/>
              <a:gd name="T12" fmla="*/ 94378 w 293327"/>
              <a:gd name="T13" fmla="*/ 180979 h 293327"/>
              <a:gd name="T14" fmla="*/ 62835 w 293327"/>
              <a:gd name="T15" fmla="*/ 183882 h 293327"/>
              <a:gd name="T16" fmla="*/ 38904 w 293327"/>
              <a:gd name="T17" fmla="*/ 194040 h 293327"/>
              <a:gd name="T18" fmla="*/ 86402 w 293327"/>
              <a:gd name="T19" fmla="*/ 200933 h 293327"/>
              <a:gd name="T20" fmla="*/ 92928 w 293327"/>
              <a:gd name="T21" fmla="*/ 207101 h 293327"/>
              <a:gd name="T22" fmla="*/ 99455 w 293327"/>
              <a:gd name="T23" fmla="*/ 254989 h 293327"/>
              <a:gd name="T24" fmla="*/ 109969 w 293327"/>
              <a:gd name="T25" fmla="*/ 230683 h 293327"/>
              <a:gd name="T26" fmla="*/ 112508 w 293327"/>
              <a:gd name="T27" fmla="*/ 199118 h 293327"/>
              <a:gd name="T28" fmla="*/ 173422 w 293327"/>
              <a:gd name="T29" fmla="*/ 145062 h 293327"/>
              <a:gd name="T30" fmla="*/ 221283 w 293327"/>
              <a:gd name="T31" fmla="*/ 249547 h 293327"/>
              <a:gd name="T32" fmla="*/ 226358 w 293327"/>
              <a:gd name="T33" fmla="*/ 249911 h 293327"/>
              <a:gd name="T34" fmla="*/ 234336 w 293327"/>
              <a:gd name="T35" fmla="*/ 229594 h 293327"/>
              <a:gd name="T36" fmla="*/ 210042 w 293327"/>
              <a:gd name="T37" fmla="*/ 107332 h 293327"/>
              <a:gd name="T38" fmla="*/ 254640 w 293327"/>
              <a:gd name="T39" fmla="*/ 39126 h 293327"/>
              <a:gd name="T40" fmla="*/ 249383 w 293327"/>
              <a:gd name="T41" fmla="*/ 28922 h 293327"/>
              <a:gd name="T42" fmla="*/ 243762 w 293327"/>
              <a:gd name="T43" fmla="*/ 87740 h 293327"/>
              <a:gd name="T44" fmla="*/ 243038 w 293327"/>
              <a:gd name="T45" fmla="*/ 227781 h 293327"/>
              <a:gd name="T46" fmla="*/ 234336 w 293327"/>
              <a:gd name="T47" fmla="*/ 253901 h 293327"/>
              <a:gd name="T48" fmla="*/ 213306 w 293327"/>
              <a:gd name="T49" fmla="*/ 253176 h 293327"/>
              <a:gd name="T50" fmla="*/ 118671 w 293327"/>
              <a:gd name="T51" fmla="*/ 206012 h 293327"/>
              <a:gd name="T52" fmla="*/ 119034 w 293327"/>
              <a:gd name="T53" fmla="*/ 230320 h 293327"/>
              <a:gd name="T54" fmla="*/ 106344 w 293327"/>
              <a:gd name="T55" fmla="*/ 261158 h 293327"/>
              <a:gd name="T56" fmla="*/ 98730 w 293327"/>
              <a:gd name="T57" fmla="*/ 264785 h 293327"/>
              <a:gd name="T58" fmla="*/ 77337 w 293327"/>
              <a:gd name="T59" fmla="*/ 222701 h 293327"/>
              <a:gd name="T60" fmla="*/ 59932 w 293327"/>
              <a:gd name="T61" fmla="*/ 238302 h 293327"/>
              <a:gd name="T62" fmla="*/ 56668 w 293327"/>
              <a:gd name="T63" fmla="*/ 230683 h 293327"/>
              <a:gd name="T64" fmla="*/ 33825 w 293327"/>
              <a:gd name="T65" fmla="*/ 201659 h 293327"/>
              <a:gd name="T66" fmla="*/ 32739 w 293327"/>
              <a:gd name="T67" fmla="*/ 187509 h 293327"/>
              <a:gd name="T68" fmla="*/ 63195 w 293327"/>
              <a:gd name="T69" fmla="*/ 174812 h 293327"/>
              <a:gd name="T70" fmla="*/ 87852 w 293327"/>
              <a:gd name="T71" fmla="*/ 174812 h 293327"/>
              <a:gd name="T72" fmla="*/ 40717 w 293327"/>
              <a:gd name="T73" fmla="*/ 80484 h 293327"/>
              <a:gd name="T74" fmla="*/ 39991 w 293327"/>
              <a:gd name="T75" fmla="*/ 59080 h 293327"/>
              <a:gd name="T76" fmla="*/ 66098 w 293327"/>
              <a:gd name="T77" fmla="*/ 50735 h 293327"/>
              <a:gd name="T78" fmla="*/ 205692 w 293327"/>
              <a:gd name="T79" fmla="*/ 49648 h 293327"/>
              <a:gd name="T80" fmla="*/ 249383 w 293327"/>
              <a:gd name="T81" fmla="*/ 28922 h 293327"/>
              <a:gd name="T82" fmla="*/ 9053 w 293327"/>
              <a:gd name="T83" fmla="*/ 40244 h 293327"/>
              <a:gd name="T84" fmla="*/ 40195 w 293327"/>
              <a:gd name="T85" fmla="*/ 286431 h 293327"/>
              <a:gd name="T86" fmla="*/ 286078 w 293327"/>
              <a:gd name="T87" fmla="*/ 254888 h 293327"/>
              <a:gd name="T88" fmla="*/ 254935 w 293327"/>
              <a:gd name="T89" fmla="*/ 9064 h 293327"/>
              <a:gd name="T90" fmla="*/ 40195 w 293327"/>
              <a:gd name="T91" fmla="*/ 0 h 293327"/>
              <a:gd name="T92" fmla="*/ 295131 w 293327"/>
              <a:gd name="T93" fmla="*/ 40244 h 293327"/>
              <a:gd name="T94" fmla="*/ 254935 w 293327"/>
              <a:gd name="T95" fmla="*/ 295133 h 293327"/>
              <a:gd name="T96" fmla="*/ 0 w 293327"/>
              <a:gd name="T97" fmla="*/ 254888 h 293327"/>
              <a:gd name="T98" fmla="*/ 40195 w 293327"/>
              <a:gd name="T99" fmla="*/ 0 h 293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7" h="293327">
                <a:moveTo>
                  <a:pt x="246732" y="37895"/>
                </a:moveTo>
                <a:cubicBezTo>
                  <a:pt x="243444" y="38255"/>
                  <a:pt x="239029" y="39427"/>
                  <a:pt x="233624" y="41771"/>
                </a:cubicBezTo>
                <a:cubicBezTo>
                  <a:pt x="223894" y="45737"/>
                  <a:pt x="214164" y="51867"/>
                  <a:pt x="210560" y="55473"/>
                </a:cubicBezTo>
                <a:lnTo>
                  <a:pt x="184974" y="82877"/>
                </a:lnTo>
                <a:cubicBezTo>
                  <a:pt x="183893" y="84319"/>
                  <a:pt x="182452" y="84679"/>
                  <a:pt x="181010" y="84319"/>
                </a:cubicBezTo>
                <a:lnTo>
                  <a:pt x="63891" y="59079"/>
                </a:lnTo>
                <a:cubicBezTo>
                  <a:pt x="61368" y="58357"/>
                  <a:pt x="59206" y="59079"/>
                  <a:pt x="57404" y="60160"/>
                </a:cubicBezTo>
                <a:lnTo>
                  <a:pt x="43711" y="66651"/>
                </a:lnTo>
                <a:cubicBezTo>
                  <a:pt x="42269" y="67372"/>
                  <a:pt x="42269" y="68814"/>
                  <a:pt x="42269" y="69175"/>
                </a:cubicBezTo>
                <a:cubicBezTo>
                  <a:pt x="42269" y="69896"/>
                  <a:pt x="42269" y="70978"/>
                  <a:pt x="44071" y="71699"/>
                </a:cubicBezTo>
                <a:lnTo>
                  <a:pt x="145334" y="116410"/>
                </a:lnTo>
                <a:cubicBezTo>
                  <a:pt x="146415" y="117131"/>
                  <a:pt x="147496" y="118213"/>
                  <a:pt x="147856" y="119655"/>
                </a:cubicBezTo>
                <a:cubicBezTo>
                  <a:pt x="148217" y="121098"/>
                  <a:pt x="147496" y="122540"/>
                  <a:pt x="146775" y="123622"/>
                </a:cubicBezTo>
                <a:lnTo>
                  <a:pt x="93801" y="179872"/>
                </a:lnTo>
                <a:cubicBezTo>
                  <a:pt x="91279" y="182396"/>
                  <a:pt x="88036" y="183838"/>
                  <a:pt x="84792" y="183477"/>
                </a:cubicBezTo>
                <a:lnTo>
                  <a:pt x="62450" y="182756"/>
                </a:lnTo>
                <a:cubicBezTo>
                  <a:pt x="58125" y="182396"/>
                  <a:pt x="53080" y="183477"/>
                  <a:pt x="49116" y="186362"/>
                </a:cubicBezTo>
                <a:lnTo>
                  <a:pt x="38665" y="192852"/>
                </a:lnTo>
                <a:lnTo>
                  <a:pt x="77225" y="208357"/>
                </a:lnTo>
                <a:lnTo>
                  <a:pt x="85873" y="199703"/>
                </a:lnTo>
                <a:cubicBezTo>
                  <a:pt x="87675" y="197900"/>
                  <a:pt x="90919" y="197900"/>
                  <a:pt x="92360" y="199703"/>
                </a:cubicBezTo>
                <a:cubicBezTo>
                  <a:pt x="94162" y="201146"/>
                  <a:pt x="94162" y="204030"/>
                  <a:pt x="92360" y="205833"/>
                </a:cubicBezTo>
                <a:lnTo>
                  <a:pt x="83711" y="214487"/>
                </a:lnTo>
                <a:lnTo>
                  <a:pt x="98847" y="253429"/>
                </a:lnTo>
                <a:lnTo>
                  <a:pt x="105694" y="242612"/>
                </a:lnTo>
                <a:cubicBezTo>
                  <a:pt x="108216" y="238645"/>
                  <a:pt x="109297" y="233958"/>
                  <a:pt x="109297" y="229271"/>
                </a:cubicBezTo>
                <a:lnTo>
                  <a:pt x="108216" y="207275"/>
                </a:lnTo>
                <a:cubicBezTo>
                  <a:pt x="108216" y="203670"/>
                  <a:pt x="109658" y="200424"/>
                  <a:pt x="111820" y="197900"/>
                </a:cubicBezTo>
                <a:lnTo>
                  <a:pt x="168037" y="145256"/>
                </a:lnTo>
                <a:cubicBezTo>
                  <a:pt x="169118" y="144175"/>
                  <a:pt x="170560" y="143453"/>
                  <a:pt x="172361" y="144175"/>
                </a:cubicBezTo>
                <a:cubicBezTo>
                  <a:pt x="173442" y="144175"/>
                  <a:pt x="174884" y="145256"/>
                  <a:pt x="175244" y="146699"/>
                </a:cubicBezTo>
                <a:lnTo>
                  <a:pt x="219930" y="248020"/>
                </a:lnTo>
                <a:cubicBezTo>
                  <a:pt x="220650" y="249463"/>
                  <a:pt x="222092" y="249823"/>
                  <a:pt x="222452" y="249823"/>
                </a:cubicBezTo>
                <a:cubicBezTo>
                  <a:pt x="223173" y="249823"/>
                  <a:pt x="224614" y="249463"/>
                  <a:pt x="224975" y="248381"/>
                </a:cubicBezTo>
                <a:lnTo>
                  <a:pt x="231822" y="234679"/>
                </a:lnTo>
                <a:cubicBezTo>
                  <a:pt x="232903" y="232516"/>
                  <a:pt x="233263" y="230352"/>
                  <a:pt x="232903" y="228189"/>
                </a:cubicBezTo>
                <a:lnTo>
                  <a:pt x="207677" y="110641"/>
                </a:lnTo>
                <a:cubicBezTo>
                  <a:pt x="207317" y="109199"/>
                  <a:pt x="207677" y="107756"/>
                  <a:pt x="208758" y="106675"/>
                </a:cubicBezTo>
                <a:lnTo>
                  <a:pt x="236507" y="81074"/>
                </a:lnTo>
                <a:cubicBezTo>
                  <a:pt x="245155" y="72059"/>
                  <a:pt x="258489" y="44295"/>
                  <a:pt x="253083" y="38886"/>
                </a:cubicBezTo>
                <a:cubicBezTo>
                  <a:pt x="252183" y="37985"/>
                  <a:pt x="250020" y="37534"/>
                  <a:pt x="246732" y="37895"/>
                </a:cubicBezTo>
                <a:close/>
                <a:moveTo>
                  <a:pt x="247858" y="28745"/>
                </a:moveTo>
                <a:cubicBezTo>
                  <a:pt x="252723" y="28520"/>
                  <a:pt x="256507" y="29692"/>
                  <a:pt x="259210" y="32396"/>
                </a:cubicBezTo>
                <a:cubicBezTo>
                  <a:pt x="271102" y="44655"/>
                  <a:pt x="250201" y="79631"/>
                  <a:pt x="242272" y="87203"/>
                </a:cubicBezTo>
                <a:lnTo>
                  <a:pt x="216686" y="111362"/>
                </a:lnTo>
                <a:lnTo>
                  <a:pt x="241552" y="226386"/>
                </a:lnTo>
                <a:cubicBezTo>
                  <a:pt x="242272" y="230352"/>
                  <a:pt x="241912" y="235040"/>
                  <a:pt x="240110" y="238645"/>
                </a:cubicBezTo>
                <a:lnTo>
                  <a:pt x="232903" y="252347"/>
                </a:lnTo>
                <a:cubicBezTo>
                  <a:pt x="231101" y="256314"/>
                  <a:pt x="227137" y="258838"/>
                  <a:pt x="222452" y="258838"/>
                </a:cubicBezTo>
                <a:cubicBezTo>
                  <a:pt x="217768" y="258477"/>
                  <a:pt x="213803" y="255953"/>
                  <a:pt x="212002" y="251626"/>
                </a:cubicBezTo>
                <a:lnTo>
                  <a:pt x="169478" y="156074"/>
                </a:lnTo>
                <a:lnTo>
                  <a:pt x="117946" y="204751"/>
                </a:lnTo>
                <a:cubicBezTo>
                  <a:pt x="117586" y="205112"/>
                  <a:pt x="117225" y="205833"/>
                  <a:pt x="117225" y="206915"/>
                </a:cubicBezTo>
                <a:lnTo>
                  <a:pt x="118306" y="228910"/>
                </a:lnTo>
                <a:cubicBezTo>
                  <a:pt x="118306" y="235400"/>
                  <a:pt x="116865" y="241891"/>
                  <a:pt x="113261" y="247299"/>
                </a:cubicBezTo>
                <a:lnTo>
                  <a:pt x="105694" y="259559"/>
                </a:lnTo>
                <a:cubicBezTo>
                  <a:pt x="104252" y="261722"/>
                  <a:pt x="101730" y="263165"/>
                  <a:pt x="98847" y="263165"/>
                </a:cubicBezTo>
                <a:cubicBezTo>
                  <a:pt x="98847" y="263165"/>
                  <a:pt x="98486" y="263165"/>
                  <a:pt x="98126" y="263165"/>
                </a:cubicBezTo>
                <a:cubicBezTo>
                  <a:pt x="95243" y="262804"/>
                  <a:pt x="92720" y="261001"/>
                  <a:pt x="91279" y="258117"/>
                </a:cubicBezTo>
                <a:lnTo>
                  <a:pt x="76864" y="221338"/>
                </a:lnTo>
                <a:lnTo>
                  <a:pt x="62810" y="235400"/>
                </a:lnTo>
                <a:cubicBezTo>
                  <a:pt x="62089" y="236482"/>
                  <a:pt x="60648" y="236843"/>
                  <a:pt x="59567" y="236843"/>
                </a:cubicBezTo>
                <a:cubicBezTo>
                  <a:pt x="58486" y="236843"/>
                  <a:pt x="57404" y="236482"/>
                  <a:pt x="56323" y="235400"/>
                </a:cubicBezTo>
                <a:cubicBezTo>
                  <a:pt x="54882" y="233597"/>
                  <a:pt x="54882" y="230713"/>
                  <a:pt x="56323" y="229271"/>
                </a:cubicBezTo>
                <a:lnTo>
                  <a:pt x="70738" y="215208"/>
                </a:lnTo>
                <a:lnTo>
                  <a:pt x="33620" y="200424"/>
                </a:lnTo>
                <a:cubicBezTo>
                  <a:pt x="31098" y="199343"/>
                  <a:pt x="29296" y="196819"/>
                  <a:pt x="28575" y="193573"/>
                </a:cubicBezTo>
                <a:cubicBezTo>
                  <a:pt x="28575" y="190689"/>
                  <a:pt x="30017" y="187804"/>
                  <a:pt x="32539" y="186362"/>
                </a:cubicBezTo>
                <a:lnTo>
                  <a:pt x="44431" y="178790"/>
                </a:lnTo>
                <a:cubicBezTo>
                  <a:pt x="50197" y="175184"/>
                  <a:pt x="56323" y="173381"/>
                  <a:pt x="62810" y="173742"/>
                </a:cubicBezTo>
                <a:lnTo>
                  <a:pt x="85153" y="174463"/>
                </a:lnTo>
                <a:cubicBezTo>
                  <a:pt x="85873" y="174463"/>
                  <a:pt x="86594" y="174463"/>
                  <a:pt x="87315" y="173742"/>
                </a:cubicBezTo>
                <a:lnTo>
                  <a:pt x="135964" y="122179"/>
                </a:lnTo>
                <a:lnTo>
                  <a:pt x="40467" y="79992"/>
                </a:lnTo>
                <a:cubicBezTo>
                  <a:pt x="36143" y="77828"/>
                  <a:pt x="33260" y="73862"/>
                  <a:pt x="33260" y="69535"/>
                </a:cubicBezTo>
                <a:cubicBezTo>
                  <a:pt x="33260" y="64848"/>
                  <a:pt x="35782" y="60881"/>
                  <a:pt x="39746" y="58718"/>
                </a:cubicBezTo>
                <a:lnTo>
                  <a:pt x="53080" y="51867"/>
                </a:lnTo>
                <a:cubicBezTo>
                  <a:pt x="57044" y="50064"/>
                  <a:pt x="61368" y="49343"/>
                  <a:pt x="65693" y="50425"/>
                </a:cubicBezTo>
                <a:lnTo>
                  <a:pt x="180289" y="74944"/>
                </a:lnTo>
                <a:lnTo>
                  <a:pt x="204434" y="49343"/>
                </a:lnTo>
                <a:cubicBezTo>
                  <a:pt x="209479" y="44295"/>
                  <a:pt x="220290" y="37805"/>
                  <a:pt x="230020" y="33478"/>
                </a:cubicBezTo>
                <a:cubicBezTo>
                  <a:pt x="237047" y="30593"/>
                  <a:pt x="242993" y="28970"/>
                  <a:pt x="247858" y="28745"/>
                </a:cubicBezTo>
                <a:close/>
                <a:moveTo>
                  <a:pt x="39950" y="9009"/>
                </a:moveTo>
                <a:cubicBezTo>
                  <a:pt x="23034" y="9009"/>
                  <a:pt x="8998" y="22702"/>
                  <a:pt x="8998" y="39999"/>
                </a:cubicBezTo>
                <a:lnTo>
                  <a:pt x="8998" y="253328"/>
                </a:lnTo>
                <a:cubicBezTo>
                  <a:pt x="8998" y="270625"/>
                  <a:pt x="23034" y="284678"/>
                  <a:pt x="39950" y="284678"/>
                </a:cubicBezTo>
                <a:lnTo>
                  <a:pt x="253377" y="284678"/>
                </a:lnTo>
                <a:cubicBezTo>
                  <a:pt x="270293" y="284678"/>
                  <a:pt x="284329" y="270625"/>
                  <a:pt x="284329" y="253328"/>
                </a:cubicBezTo>
                <a:lnTo>
                  <a:pt x="284329" y="39999"/>
                </a:lnTo>
                <a:cubicBezTo>
                  <a:pt x="284329" y="22702"/>
                  <a:pt x="270293" y="9009"/>
                  <a:pt x="253377" y="9009"/>
                </a:cubicBezTo>
                <a:lnTo>
                  <a:pt x="39950" y="9009"/>
                </a:lnTo>
                <a:close/>
                <a:moveTo>
                  <a:pt x="39950" y="0"/>
                </a:moveTo>
                <a:lnTo>
                  <a:pt x="253377" y="0"/>
                </a:lnTo>
                <a:cubicBezTo>
                  <a:pt x="275332" y="0"/>
                  <a:pt x="293327" y="18017"/>
                  <a:pt x="293327" y="39999"/>
                </a:cubicBezTo>
                <a:lnTo>
                  <a:pt x="293327" y="253328"/>
                </a:lnTo>
                <a:cubicBezTo>
                  <a:pt x="293327" y="275670"/>
                  <a:pt x="275332" y="293327"/>
                  <a:pt x="253377" y="293327"/>
                </a:cubicBezTo>
                <a:lnTo>
                  <a:pt x="39950" y="293327"/>
                </a:lnTo>
                <a:cubicBezTo>
                  <a:pt x="17995" y="293327"/>
                  <a:pt x="0" y="275670"/>
                  <a:pt x="0" y="253328"/>
                </a:cubicBezTo>
                <a:lnTo>
                  <a:pt x="0" y="39999"/>
                </a:lnTo>
                <a:cubicBezTo>
                  <a:pt x="0" y="18017"/>
                  <a:pt x="17995" y="0"/>
                  <a:pt x="39950" y="0"/>
                </a:cubicBezTo>
                <a:close/>
              </a:path>
            </a:pathLst>
          </a:custGeom>
          <a:solidFill>
            <a:schemeClr val="accent1"/>
          </a:solidFill>
          <a:ln>
            <a:noFill/>
          </a:ln>
          <a:effectLst/>
        </p:spPr>
        <p:txBody>
          <a:bodyPr anchor="ctr"/>
          <a:lstStyle/>
          <a:p>
            <a:endParaRPr lang="en-US" dirty="0">
              <a:latin typeface="Nunito Sans ExtraLight" pitchFamily="2" charset="77"/>
            </a:endParaRPr>
          </a:p>
        </p:txBody>
      </p:sp>
      <p:sp>
        <p:nvSpPr>
          <p:cNvPr id="9" name="Freeform 996">
            <a:extLst>
              <a:ext uri="{FF2B5EF4-FFF2-40B4-BE49-F238E27FC236}">
                <a16:creationId xmlns:a16="http://schemas.microsoft.com/office/drawing/2014/main" id="{C3B72521-0BDB-614C-B375-41FF5802C124}"/>
              </a:ext>
            </a:extLst>
          </p:cNvPr>
          <p:cNvSpPr>
            <a:spLocks noChangeArrowheads="1"/>
          </p:cNvSpPr>
          <p:nvPr/>
        </p:nvSpPr>
        <p:spPr bwMode="auto">
          <a:xfrm>
            <a:off x="16029499" y="9899979"/>
            <a:ext cx="881060" cy="857246"/>
          </a:xfrm>
          <a:custGeom>
            <a:avLst/>
            <a:gdLst>
              <a:gd name="T0" fmla="*/ 295139 w 293325"/>
              <a:gd name="T1" fmla="*/ 282794 h 285384"/>
              <a:gd name="T2" fmla="*/ 217235 w 293325"/>
              <a:gd name="T3" fmla="*/ 282794 h 285384"/>
              <a:gd name="T4" fmla="*/ 188595 w 293325"/>
              <a:gd name="T5" fmla="*/ 278001 h 285384"/>
              <a:gd name="T6" fmla="*/ 84547 w 293325"/>
              <a:gd name="T7" fmla="*/ 287218 h 285384"/>
              <a:gd name="T8" fmla="*/ 160862 w 293325"/>
              <a:gd name="T9" fmla="*/ 247644 h 285384"/>
              <a:gd name="T10" fmla="*/ 258512 w 293325"/>
              <a:gd name="T11" fmla="*/ 256862 h 285384"/>
              <a:gd name="T12" fmla="*/ 160862 w 293325"/>
              <a:gd name="T13" fmla="*/ 247644 h 285384"/>
              <a:gd name="T14" fmla="*/ 133814 w 293325"/>
              <a:gd name="T15" fmla="*/ 252068 h 285384"/>
              <a:gd name="T16" fmla="*/ 0 w 293325"/>
              <a:gd name="T17" fmla="*/ 252068 h 285384"/>
              <a:gd name="T18" fmla="*/ 218464 w 293325"/>
              <a:gd name="T19" fmla="*/ 196325 h 285384"/>
              <a:gd name="T20" fmla="*/ 213671 w 293325"/>
              <a:gd name="T21" fmla="*/ 191725 h 285384"/>
              <a:gd name="T22" fmla="*/ 69913 w 293325"/>
              <a:gd name="T23" fmla="*/ 200927 h 285384"/>
              <a:gd name="T24" fmla="*/ 212259 w 293325"/>
              <a:gd name="T25" fmla="*/ 170194 h 285384"/>
              <a:gd name="T26" fmla="*/ 237615 w 293325"/>
              <a:gd name="T27" fmla="*/ 195596 h 285384"/>
              <a:gd name="T28" fmla="*/ 43829 w 293325"/>
              <a:gd name="T29" fmla="*/ 195596 h 285384"/>
              <a:gd name="T30" fmla="*/ 69183 w 293325"/>
              <a:gd name="T31" fmla="*/ 170194 h 285384"/>
              <a:gd name="T32" fmla="*/ 160970 w 293325"/>
              <a:gd name="T33" fmla="*/ 146797 h 285384"/>
              <a:gd name="T34" fmla="*/ 140564 w 293325"/>
              <a:gd name="T35" fmla="*/ 146797 h 285384"/>
              <a:gd name="T36" fmla="*/ 91184 w 293325"/>
              <a:gd name="T37" fmla="*/ 142195 h 285384"/>
              <a:gd name="T38" fmla="*/ 79370 w 293325"/>
              <a:gd name="T39" fmla="*/ 151398 h 285384"/>
              <a:gd name="T40" fmla="*/ 10505 w 293325"/>
              <a:gd name="T41" fmla="*/ 123018 h 285384"/>
              <a:gd name="T42" fmla="*/ 14124 w 293325"/>
              <a:gd name="T43" fmla="*/ 155315 h 285384"/>
              <a:gd name="T44" fmla="*/ 34049 w 293325"/>
              <a:gd name="T45" fmla="*/ 164387 h 285384"/>
              <a:gd name="T46" fmla="*/ 25719 w 293325"/>
              <a:gd name="T47" fmla="*/ 191241 h 285384"/>
              <a:gd name="T48" fmla="*/ 103232 w 293325"/>
              <a:gd name="T49" fmla="*/ 191241 h 285384"/>
              <a:gd name="T50" fmla="*/ 246307 w 293325"/>
              <a:gd name="T51" fmla="*/ 191241 h 285384"/>
              <a:gd name="T52" fmla="*/ 273474 w 293325"/>
              <a:gd name="T53" fmla="*/ 164387 h 285384"/>
              <a:gd name="T54" fmla="*/ 253914 w 293325"/>
              <a:gd name="T55" fmla="*/ 155315 h 285384"/>
              <a:gd name="T56" fmla="*/ 282529 w 293325"/>
              <a:gd name="T57" fmla="*/ 140437 h 285384"/>
              <a:gd name="T58" fmla="*/ 10505 w 293325"/>
              <a:gd name="T59" fmla="*/ 123018 h 285384"/>
              <a:gd name="T60" fmla="*/ 221314 w 293325"/>
              <a:gd name="T61" fmla="*/ 127009 h 285384"/>
              <a:gd name="T62" fmla="*/ 143800 w 293325"/>
              <a:gd name="T63" fmla="*/ 56974 h 285384"/>
              <a:gd name="T64" fmla="*/ 145611 w 293325"/>
              <a:gd name="T65" fmla="*/ 122292 h 285384"/>
              <a:gd name="T66" fmla="*/ 65198 w 293325"/>
              <a:gd name="T67" fmla="*/ 56974 h 285384"/>
              <a:gd name="T68" fmla="*/ 79688 w 293325"/>
              <a:gd name="T69" fmla="*/ 118301 h 285384"/>
              <a:gd name="T70" fmla="*/ 129383 w 293325"/>
              <a:gd name="T71" fmla="*/ 31955 h 285384"/>
              <a:gd name="T72" fmla="*/ 124591 w 293325"/>
              <a:gd name="T73" fmla="*/ 36747 h 285384"/>
              <a:gd name="T74" fmla="*/ 117834 w 293325"/>
              <a:gd name="T75" fmla="*/ 36747 h 285384"/>
              <a:gd name="T76" fmla="*/ 113410 w 293325"/>
              <a:gd name="T77" fmla="*/ 31955 h 285384"/>
              <a:gd name="T78" fmla="*/ 97245 w 293325"/>
              <a:gd name="T79" fmla="*/ 41172 h 285384"/>
              <a:gd name="T80" fmla="*/ 121027 w 293325"/>
              <a:gd name="T81" fmla="*/ 17573 h 285384"/>
              <a:gd name="T82" fmla="*/ 116604 w 293325"/>
              <a:gd name="T83" fmla="*/ 22369 h 285384"/>
              <a:gd name="T84" fmla="*/ 109846 w 293325"/>
              <a:gd name="T85" fmla="*/ 22369 h 285384"/>
              <a:gd name="T86" fmla="*/ 105053 w 293325"/>
              <a:gd name="T87" fmla="*/ 17573 h 285384"/>
              <a:gd name="T88" fmla="*/ 150320 w 293325"/>
              <a:gd name="T89" fmla="*/ 47900 h 285384"/>
              <a:gd name="T90" fmla="*/ 85483 w 293325"/>
              <a:gd name="T91" fmla="*/ 0 h 285384"/>
              <a:gd name="T92" fmla="*/ 159738 w 293325"/>
              <a:gd name="T93" fmla="*/ 47900 h 285384"/>
              <a:gd name="T94" fmla="*/ 232544 w 293325"/>
              <a:gd name="T95" fmla="*/ 127736 h 285384"/>
              <a:gd name="T96" fmla="*/ 290861 w 293325"/>
              <a:gd name="T97" fmla="*/ 145154 h 285384"/>
              <a:gd name="T98" fmla="*/ 246307 w 293325"/>
              <a:gd name="T99" fmla="*/ 199950 h 285384"/>
              <a:gd name="T100" fmla="*/ 103232 w 293325"/>
              <a:gd name="T101" fmla="*/ 199950 h 285384"/>
              <a:gd name="T102" fmla="*/ 25719 w 293325"/>
              <a:gd name="T103" fmla="*/ 199950 h 285384"/>
              <a:gd name="T104" fmla="*/ 2900 w 293325"/>
              <a:gd name="T105" fmla="*/ 117212 h 285384"/>
              <a:gd name="T106" fmla="*/ 50348 w 293325"/>
              <a:gd name="T107" fmla="*/ 57700 h 285384"/>
              <a:gd name="T108" fmla="*/ 85483 w 293325"/>
              <a:gd name="T109" fmla="*/ 0 h 2853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5" h="285384">
                <a:moveTo>
                  <a:pt x="220604" y="276225"/>
                </a:moveTo>
                <a:lnTo>
                  <a:pt x="288622" y="276225"/>
                </a:lnTo>
                <a:cubicBezTo>
                  <a:pt x="291516" y="276225"/>
                  <a:pt x="293325" y="278423"/>
                  <a:pt x="293325" y="280988"/>
                </a:cubicBezTo>
                <a:cubicBezTo>
                  <a:pt x="293325" y="283186"/>
                  <a:pt x="291516" y="285384"/>
                  <a:pt x="288622" y="285384"/>
                </a:cubicBezTo>
                <a:lnTo>
                  <a:pt x="220604" y="285384"/>
                </a:lnTo>
                <a:cubicBezTo>
                  <a:pt x="217709" y="285384"/>
                  <a:pt x="215900" y="283186"/>
                  <a:pt x="215900" y="280988"/>
                </a:cubicBezTo>
                <a:cubicBezTo>
                  <a:pt x="215900" y="278423"/>
                  <a:pt x="217709" y="276225"/>
                  <a:pt x="220604" y="276225"/>
                </a:cubicBezTo>
                <a:close/>
                <a:moveTo>
                  <a:pt x="84027" y="276225"/>
                </a:moveTo>
                <a:lnTo>
                  <a:pt x="187436" y="276225"/>
                </a:lnTo>
                <a:cubicBezTo>
                  <a:pt x="189940" y="276225"/>
                  <a:pt x="191729" y="278423"/>
                  <a:pt x="191729" y="280988"/>
                </a:cubicBezTo>
                <a:cubicBezTo>
                  <a:pt x="191729" y="283186"/>
                  <a:pt x="189940" y="285384"/>
                  <a:pt x="187436" y="285384"/>
                </a:cubicBezTo>
                <a:lnTo>
                  <a:pt x="84027" y="285384"/>
                </a:lnTo>
                <a:cubicBezTo>
                  <a:pt x="81522" y="285384"/>
                  <a:pt x="79375" y="283186"/>
                  <a:pt x="79375" y="280988"/>
                </a:cubicBezTo>
                <a:cubicBezTo>
                  <a:pt x="79375" y="278423"/>
                  <a:pt x="81522" y="276225"/>
                  <a:pt x="84027" y="276225"/>
                </a:cubicBezTo>
                <a:close/>
                <a:moveTo>
                  <a:pt x="159873" y="246062"/>
                </a:moveTo>
                <a:lnTo>
                  <a:pt x="256923" y="246062"/>
                </a:lnTo>
                <a:cubicBezTo>
                  <a:pt x="259430" y="246062"/>
                  <a:pt x="261579" y="248260"/>
                  <a:pt x="261579" y="250458"/>
                </a:cubicBezTo>
                <a:cubicBezTo>
                  <a:pt x="261579" y="253023"/>
                  <a:pt x="259430" y="255221"/>
                  <a:pt x="256923" y="255221"/>
                </a:cubicBezTo>
                <a:lnTo>
                  <a:pt x="159873" y="255221"/>
                </a:lnTo>
                <a:cubicBezTo>
                  <a:pt x="157366" y="255221"/>
                  <a:pt x="155575" y="253023"/>
                  <a:pt x="155575" y="250458"/>
                </a:cubicBezTo>
                <a:cubicBezTo>
                  <a:pt x="155575" y="248260"/>
                  <a:pt x="157366" y="246062"/>
                  <a:pt x="159873" y="246062"/>
                </a:cubicBezTo>
                <a:close/>
                <a:moveTo>
                  <a:pt x="4313" y="246062"/>
                </a:moveTo>
                <a:lnTo>
                  <a:pt x="128677" y="246062"/>
                </a:lnTo>
                <a:cubicBezTo>
                  <a:pt x="131194" y="246062"/>
                  <a:pt x="132991" y="248260"/>
                  <a:pt x="132991" y="250458"/>
                </a:cubicBezTo>
                <a:cubicBezTo>
                  <a:pt x="132991" y="253023"/>
                  <a:pt x="131194" y="255221"/>
                  <a:pt x="128677" y="255221"/>
                </a:cubicBezTo>
                <a:lnTo>
                  <a:pt x="4313" y="255221"/>
                </a:lnTo>
                <a:cubicBezTo>
                  <a:pt x="1797" y="255221"/>
                  <a:pt x="0" y="253023"/>
                  <a:pt x="0" y="250458"/>
                </a:cubicBezTo>
                <a:cubicBezTo>
                  <a:pt x="0" y="248260"/>
                  <a:pt x="1797" y="246062"/>
                  <a:pt x="4313" y="246062"/>
                </a:cubicBezTo>
                <a:close/>
                <a:moveTo>
                  <a:pt x="212358" y="190500"/>
                </a:moveTo>
                <a:cubicBezTo>
                  <a:pt x="214923" y="190500"/>
                  <a:pt x="217121" y="192405"/>
                  <a:pt x="217121" y="195072"/>
                </a:cubicBezTo>
                <a:cubicBezTo>
                  <a:pt x="217121" y="197739"/>
                  <a:pt x="214923" y="199644"/>
                  <a:pt x="212358" y="199644"/>
                </a:cubicBezTo>
                <a:cubicBezTo>
                  <a:pt x="209794" y="199644"/>
                  <a:pt x="207962" y="197739"/>
                  <a:pt x="207962" y="195072"/>
                </a:cubicBezTo>
                <a:cubicBezTo>
                  <a:pt x="207962" y="192405"/>
                  <a:pt x="209794" y="190500"/>
                  <a:pt x="212358" y="190500"/>
                </a:cubicBezTo>
                <a:close/>
                <a:moveTo>
                  <a:pt x="69483" y="190500"/>
                </a:moveTo>
                <a:cubicBezTo>
                  <a:pt x="72047" y="190500"/>
                  <a:pt x="74246" y="192405"/>
                  <a:pt x="74246" y="195072"/>
                </a:cubicBezTo>
                <a:cubicBezTo>
                  <a:pt x="74246" y="197739"/>
                  <a:pt x="72047" y="199644"/>
                  <a:pt x="69483" y="199644"/>
                </a:cubicBezTo>
                <a:cubicBezTo>
                  <a:pt x="67285" y="199644"/>
                  <a:pt x="65087" y="197739"/>
                  <a:pt x="65087" y="195072"/>
                </a:cubicBezTo>
                <a:cubicBezTo>
                  <a:pt x="65087" y="192405"/>
                  <a:pt x="67285" y="190500"/>
                  <a:pt x="69483" y="190500"/>
                </a:cubicBezTo>
                <a:close/>
                <a:moveTo>
                  <a:pt x="210954" y="169107"/>
                </a:moveTo>
                <a:cubicBezTo>
                  <a:pt x="196915" y="169107"/>
                  <a:pt x="185755" y="180645"/>
                  <a:pt x="185755" y="194346"/>
                </a:cubicBezTo>
                <a:cubicBezTo>
                  <a:pt x="185755" y="208408"/>
                  <a:pt x="196915" y="219586"/>
                  <a:pt x="210954" y="219586"/>
                </a:cubicBezTo>
                <a:cubicBezTo>
                  <a:pt x="224994" y="219586"/>
                  <a:pt x="236154" y="208408"/>
                  <a:pt x="236154" y="194346"/>
                </a:cubicBezTo>
                <a:cubicBezTo>
                  <a:pt x="236154" y="180645"/>
                  <a:pt x="224994" y="169107"/>
                  <a:pt x="210954" y="169107"/>
                </a:cubicBezTo>
                <a:close/>
                <a:moveTo>
                  <a:pt x="68758" y="169107"/>
                </a:moveTo>
                <a:cubicBezTo>
                  <a:pt x="55078" y="169107"/>
                  <a:pt x="43559" y="180645"/>
                  <a:pt x="43559" y="194346"/>
                </a:cubicBezTo>
                <a:cubicBezTo>
                  <a:pt x="43559" y="208408"/>
                  <a:pt x="55078" y="219586"/>
                  <a:pt x="68758" y="219586"/>
                </a:cubicBezTo>
                <a:cubicBezTo>
                  <a:pt x="82798" y="219586"/>
                  <a:pt x="93958" y="208408"/>
                  <a:pt x="93958" y="194346"/>
                </a:cubicBezTo>
                <a:cubicBezTo>
                  <a:pt x="93958" y="180645"/>
                  <a:pt x="82798" y="169107"/>
                  <a:pt x="68758" y="169107"/>
                </a:cubicBezTo>
                <a:close/>
                <a:moveTo>
                  <a:pt x="143970" y="141287"/>
                </a:moveTo>
                <a:lnTo>
                  <a:pt x="155712" y="141287"/>
                </a:lnTo>
                <a:cubicBezTo>
                  <a:pt x="158202" y="141287"/>
                  <a:pt x="159981" y="143192"/>
                  <a:pt x="159981" y="145859"/>
                </a:cubicBezTo>
                <a:cubicBezTo>
                  <a:pt x="159981" y="148145"/>
                  <a:pt x="158202" y="150431"/>
                  <a:pt x="155712" y="150431"/>
                </a:cubicBezTo>
                <a:lnTo>
                  <a:pt x="143970" y="150431"/>
                </a:lnTo>
                <a:cubicBezTo>
                  <a:pt x="141479" y="150431"/>
                  <a:pt x="139700" y="148145"/>
                  <a:pt x="139700" y="145859"/>
                </a:cubicBezTo>
                <a:cubicBezTo>
                  <a:pt x="139700" y="143192"/>
                  <a:pt x="141479" y="141287"/>
                  <a:pt x="143970" y="141287"/>
                </a:cubicBezTo>
                <a:close/>
                <a:moveTo>
                  <a:pt x="78882" y="141287"/>
                </a:moveTo>
                <a:lnTo>
                  <a:pt x="90624" y="141287"/>
                </a:lnTo>
                <a:cubicBezTo>
                  <a:pt x="92759" y="141287"/>
                  <a:pt x="94894" y="143192"/>
                  <a:pt x="94894" y="145859"/>
                </a:cubicBezTo>
                <a:cubicBezTo>
                  <a:pt x="94894" y="148145"/>
                  <a:pt x="92759" y="150431"/>
                  <a:pt x="90624" y="150431"/>
                </a:cubicBezTo>
                <a:lnTo>
                  <a:pt x="78882" y="150431"/>
                </a:lnTo>
                <a:cubicBezTo>
                  <a:pt x="76391" y="150431"/>
                  <a:pt x="74612" y="148145"/>
                  <a:pt x="74612" y="145859"/>
                </a:cubicBezTo>
                <a:cubicBezTo>
                  <a:pt x="74612" y="143192"/>
                  <a:pt x="76391" y="141287"/>
                  <a:pt x="78882" y="141287"/>
                </a:cubicBezTo>
                <a:close/>
                <a:moveTo>
                  <a:pt x="10440" y="122232"/>
                </a:moveTo>
                <a:cubicBezTo>
                  <a:pt x="10080" y="122232"/>
                  <a:pt x="9720" y="122593"/>
                  <a:pt x="9360" y="122593"/>
                </a:cubicBezTo>
                <a:cubicBezTo>
                  <a:pt x="9360" y="122593"/>
                  <a:pt x="9000" y="123314"/>
                  <a:pt x="9000" y="123675"/>
                </a:cubicBezTo>
                <a:lnTo>
                  <a:pt x="14039" y="154323"/>
                </a:lnTo>
                <a:lnTo>
                  <a:pt x="33839" y="154323"/>
                </a:lnTo>
                <a:cubicBezTo>
                  <a:pt x="35999" y="154323"/>
                  <a:pt x="38159" y="156487"/>
                  <a:pt x="38159" y="158650"/>
                </a:cubicBezTo>
                <a:cubicBezTo>
                  <a:pt x="38159" y="161174"/>
                  <a:pt x="35999" y="163337"/>
                  <a:pt x="33839" y="163337"/>
                </a:cubicBezTo>
                <a:lnTo>
                  <a:pt x="15119" y="163337"/>
                </a:lnTo>
                <a:lnTo>
                  <a:pt x="18359" y="183529"/>
                </a:lnTo>
                <a:cubicBezTo>
                  <a:pt x="19079" y="187135"/>
                  <a:pt x="21959" y="190019"/>
                  <a:pt x="25559" y="190019"/>
                </a:cubicBezTo>
                <a:lnTo>
                  <a:pt x="34919" y="190019"/>
                </a:lnTo>
                <a:cubicBezTo>
                  <a:pt x="37439" y="173073"/>
                  <a:pt x="51478" y="160092"/>
                  <a:pt x="68758" y="160092"/>
                </a:cubicBezTo>
                <a:cubicBezTo>
                  <a:pt x="86038" y="160092"/>
                  <a:pt x="100437" y="173073"/>
                  <a:pt x="102597" y="190019"/>
                </a:cubicBezTo>
                <a:lnTo>
                  <a:pt x="177115" y="190019"/>
                </a:lnTo>
                <a:cubicBezTo>
                  <a:pt x="179635" y="173073"/>
                  <a:pt x="193675" y="160092"/>
                  <a:pt x="210954" y="160092"/>
                </a:cubicBezTo>
                <a:cubicBezTo>
                  <a:pt x="228234" y="160092"/>
                  <a:pt x="242633" y="173073"/>
                  <a:pt x="244793" y="190019"/>
                </a:cubicBezTo>
                <a:lnTo>
                  <a:pt x="256313" y="190019"/>
                </a:lnTo>
                <a:cubicBezTo>
                  <a:pt x="259193" y="190019"/>
                  <a:pt x="262073" y="188217"/>
                  <a:pt x="263153" y="185332"/>
                </a:cubicBezTo>
                <a:lnTo>
                  <a:pt x="271793" y="163337"/>
                </a:lnTo>
                <a:lnTo>
                  <a:pt x="252353" y="163337"/>
                </a:lnTo>
                <a:cubicBezTo>
                  <a:pt x="249833" y="163337"/>
                  <a:pt x="248033" y="161174"/>
                  <a:pt x="248033" y="158650"/>
                </a:cubicBezTo>
                <a:cubicBezTo>
                  <a:pt x="248033" y="156487"/>
                  <a:pt x="249833" y="154323"/>
                  <a:pt x="252353" y="154323"/>
                </a:cubicBezTo>
                <a:lnTo>
                  <a:pt x="275393" y="154323"/>
                </a:lnTo>
                <a:lnTo>
                  <a:pt x="280792" y="140982"/>
                </a:lnTo>
                <a:cubicBezTo>
                  <a:pt x="281152" y="140261"/>
                  <a:pt x="280792" y="139900"/>
                  <a:pt x="280792" y="139540"/>
                </a:cubicBezTo>
                <a:cubicBezTo>
                  <a:pt x="280432" y="139540"/>
                  <a:pt x="280072" y="139179"/>
                  <a:pt x="279352" y="139179"/>
                </a:cubicBezTo>
                <a:lnTo>
                  <a:pt x="10800" y="122232"/>
                </a:lnTo>
                <a:lnTo>
                  <a:pt x="10440" y="122232"/>
                </a:lnTo>
                <a:close/>
                <a:moveTo>
                  <a:pt x="142916" y="56609"/>
                </a:moveTo>
                <a:lnTo>
                  <a:pt x="154076" y="122232"/>
                </a:lnTo>
                <a:lnTo>
                  <a:pt x="219954" y="126198"/>
                </a:lnTo>
                <a:lnTo>
                  <a:pt x="180715" y="67426"/>
                </a:lnTo>
                <a:cubicBezTo>
                  <a:pt x="176035" y="60575"/>
                  <a:pt x="168116" y="56609"/>
                  <a:pt x="159476" y="56609"/>
                </a:cubicBezTo>
                <a:lnTo>
                  <a:pt x="142916" y="56609"/>
                </a:lnTo>
                <a:close/>
                <a:moveTo>
                  <a:pt x="77758" y="56609"/>
                </a:moveTo>
                <a:lnTo>
                  <a:pt x="88198" y="117905"/>
                </a:lnTo>
                <a:lnTo>
                  <a:pt x="144716" y="121511"/>
                </a:lnTo>
                <a:lnTo>
                  <a:pt x="133916" y="56609"/>
                </a:lnTo>
                <a:lnTo>
                  <a:pt x="77758" y="56609"/>
                </a:lnTo>
                <a:close/>
                <a:moveTo>
                  <a:pt x="64798" y="56609"/>
                </a:moveTo>
                <a:cubicBezTo>
                  <a:pt x="61558" y="56609"/>
                  <a:pt x="59398" y="58051"/>
                  <a:pt x="57958" y="60936"/>
                </a:cubicBezTo>
                <a:lnTo>
                  <a:pt x="34199" y="114660"/>
                </a:lnTo>
                <a:lnTo>
                  <a:pt x="79198" y="117545"/>
                </a:lnTo>
                <a:lnTo>
                  <a:pt x="68758" y="56609"/>
                </a:lnTo>
                <a:lnTo>
                  <a:pt x="64798" y="56609"/>
                </a:lnTo>
                <a:close/>
                <a:moveTo>
                  <a:pt x="128588" y="31750"/>
                </a:moveTo>
                <a:cubicBezTo>
                  <a:pt x="131152" y="31750"/>
                  <a:pt x="132984" y="33948"/>
                  <a:pt x="132984" y="36512"/>
                </a:cubicBezTo>
                <a:cubicBezTo>
                  <a:pt x="132984" y="39077"/>
                  <a:pt x="131152" y="40908"/>
                  <a:pt x="128588" y="40908"/>
                </a:cubicBezTo>
                <a:cubicBezTo>
                  <a:pt x="126023" y="40908"/>
                  <a:pt x="123825" y="39077"/>
                  <a:pt x="123825" y="36512"/>
                </a:cubicBezTo>
                <a:cubicBezTo>
                  <a:pt x="123825" y="33948"/>
                  <a:pt x="126023" y="31750"/>
                  <a:pt x="128588" y="31750"/>
                </a:cubicBezTo>
                <a:close/>
                <a:moveTo>
                  <a:pt x="112713" y="31750"/>
                </a:moveTo>
                <a:cubicBezTo>
                  <a:pt x="114911" y="31750"/>
                  <a:pt x="117109" y="33948"/>
                  <a:pt x="117109" y="36512"/>
                </a:cubicBezTo>
                <a:cubicBezTo>
                  <a:pt x="117109" y="39077"/>
                  <a:pt x="114911" y="40908"/>
                  <a:pt x="112713" y="40908"/>
                </a:cubicBezTo>
                <a:cubicBezTo>
                  <a:pt x="109782" y="40908"/>
                  <a:pt x="107950" y="39077"/>
                  <a:pt x="107950" y="36512"/>
                </a:cubicBezTo>
                <a:cubicBezTo>
                  <a:pt x="107950" y="33948"/>
                  <a:pt x="109782" y="31750"/>
                  <a:pt x="112713" y="31750"/>
                </a:cubicBezTo>
                <a:close/>
                <a:moveTo>
                  <a:pt x="96647" y="31750"/>
                </a:moveTo>
                <a:cubicBezTo>
                  <a:pt x="99314" y="31750"/>
                  <a:pt x="101219" y="33948"/>
                  <a:pt x="101219" y="36512"/>
                </a:cubicBezTo>
                <a:cubicBezTo>
                  <a:pt x="101219" y="39077"/>
                  <a:pt x="99314" y="40908"/>
                  <a:pt x="96647" y="40908"/>
                </a:cubicBezTo>
                <a:cubicBezTo>
                  <a:pt x="93980" y="40908"/>
                  <a:pt x="92075" y="39077"/>
                  <a:pt x="92075" y="36512"/>
                </a:cubicBezTo>
                <a:cubicBezTo>
                  <a:pt x="92075" y="33948"/>
                  <a:pt x="93980" y="31750"/>
                  <a:pt x="96647" y="31750"/>
                </a:cubicBezTo>
                <a:close/>
                <a:moveTo>
                  <a:pt x="120283" y="17462"/>
                </a:moveTo>
                <a:cubicBezTo>
                  <a:pt x="122848" y="17462"/>
                  <a:pt x="125046" y="19660"/>
                  <a:pt x="125046" y="22224"/>
                </a:cubicBezTo>
                <a:cubicBezTo>
                  <a:pt x="125046" y="24789"/>
                  <a:pt x="122848" y="26620"/>
                  <a:pt x="120283" y="26620"/>
                </a:cubicBezTo>
                <a:cubicBezTo>
                  <a:pt x="118085" y="26620"/>
                  <a:pt x="115887" y="24789"/>
                  <a:pt x="115887" y="22224"/>
                </a:cubicBezTo>
                <a:cubicBezTo>
                  <a:pt x="115887" y="19660"/>
                  <a:pt x="118085" y="17462"/>
                  <a:pt x="120283" y="17462"/>
                </a:cubicBezTo>
                <a:close/>
                <a:moveTo>
                  <a:pt x="104408" y="17462"/>
                </a:moveTo>
                <a:cubicBezTo>
                  <a:pt x="106973" y="17462"/>
                  <a:pt x="109171" y="19660"/>
                  <a:pt x="109171" y="22224"/>
                </a:cubicBezTo>
                <a:cubicBezTo>
                  <a:pt x="109171" y="24789"/>
                  <a:pt x="106973" y="26620"/>
                  <a:pt x="104408" y="26620"/>
                </a:cubicBezTo>
                <a:cubicBezTo>
                  <a:pt x="101844" y="26620"/>
                  <a:pt x="100012" y="24789"/>
                  <a:pt x="100012" y="22224"/>
                </a:cubicBezTo>
                <a:cubicBezTo>
                  <a:pt x="100012" y="19660"/>
                  <a:pt x="101844" y="17462"/>
                  <a:pt x="104408" y="17462"/>
                </a:cubicBezTo>
                <a:close/>
                <a:moveTo>
                  <a:pt x="87838" y="9014"/>
                </a:moveTo>
                <a:lnTo>
                  <a:pt x="73438" y="47595"/>
                </a:lnTo>
                <a:lnTo>
                  <a:pt x="149396" y="47595"/>
                </a:lnTo>
                <a:lnTo>
                  <a:pt x="134996" y="9014"/>
                </a:lnTo>
                <a:lnTo>
                  <a:pt x="87838" y="9014"/>
                </a:lnTo>
                <a:close/>
                <a:moveTo>
                  <a:pt x="84958" y="0"/>
                </a:moveTo>
                <a:lnTo>
                  <a:pt x="137876" y="0"/>
                </a:lnTo>
                <a:cubicBezTo>
                  <a:pt x="139676" y="0"/>
                  <a:pt x="141476" y="1081"/>
                  <a:pt x="142196" y="2884"/>
                </a:cubicBezTo>
                <a:lnTo>
                  <a:pt x="158756" y="47595"/>
                </a:lnTo>
                <a:lnTo>
                  <a:pt x="159476" y="47595"/>
                </a:lnTo>
                <a:cubicBezTo>
                  <a:pt x="170995" y="47595"/>
                  <a:pt x="181435" y="53003"/>
                  <a:pt x="187915" y="62739"/>
                </a:cubicBezTo>
                <a:lnTo>
                  <a:pt x="231114" y="126920"/>
                </a:lnTo>
                <a:lnTo>
                  <a:pt x="280072" y="130165"/>
                </a:lnTo>
                <a:cubicBezTo>
                  <a:pt x="283312" y="130525"/>
                  <a:pt x="286552" y="131968"/>
                  <a:pt x="288352" y="134852"/>
                </a:cubicBezTo>
                <a:cubicBezTo>
                  <a:pt x="289792" y="137737"/>
                  <a:pt x="290152" y="141343"/>
                  <a:pt x="289072" y="144227"/>
                </a:cubicBezTo>
                <a:lnTo>
                  <a:pt x="271433" y="188577"/>
                </a:lnTo>
                <a:cubicBezTo>
                  <a:pt x="268913" y="194707"/>
                  <a:pt x="263153" y="198673"/>
                  <a:pt x="256313" y="198673"/>
                </a:cubicBezTo>
                <a:lnTo>
                  <a:pt x="244793" y="198673"/>
                </a:lnTo>
                <a:cubicBezTo>
                  <a:pt x="242633" y="215620"/>
                  <a:pt x="228234" y="228240"/>
                  <a:pt x="210954" y="228240"/>
                </a:cubicBezTo>
                <a:cubicBezTo>
                  <a:pt x="193675" y="228240"/>
                  <a:pt x="179635" y="215620"/>
                  <a:pt x="177115" y="198673"/>
                </a:cubicBezTo>
                <a:lnTo>
                  <a:pt x="102597" y="198673"/>
                </a:lnTo>
                <a:cubicBezTo>
                  <a:pt x="100437" y="215620"/>
                  <a:pt x="86038" y="228240"/>
                  <a:pt x="68758" y="228240"/>
                </a:cubicBezTo>
                <a:cubicBezTo>
                  <a:pt x="51478" y="228240"/>
                  <a:pt x="37439" y="215620"/>
                  <a:pt x="34919" y="198673"/>
                </a:cubicBezTo>
                <a:lnTo>
                  <a:pt x="25559" y="198673"/>
                </a:lnTo>
                <a:cubicBezTo>
                  <a:pt x="17639" y="198673"/>
                  <a:pt x="10800" y="193265"/>
                  <a:pt x="9360" y="184972"/>
                </a:cubicBezTo>
                <a:lnTo>
                  <a:pt x="360" y="125117"/>
                </a:lnTo>
                <a:cubicBezTo>
                  <a:pt x="0" y="122232"/>
                  <a:pt x="1080" y="118987"/>
                  <a:pt x="2880" y="116463"/>
                </a:cubicBezTo>
                <a:cubicBezTo>
                  <a:pt x="5040" y="114300"/>
                  <a:pt x="8280" y="112857"/>
                  <a:pt x="11160" y="113218"/>
                </a:cubicBezTo>
                <a:lnTo>
                  <a:pt x="24479" y="113939"/>
                </a:lnTo>
                <a:lnTo>
                  <a:pt x="50038" y="57330"/>
                </a:lnTo>
                <a:cubicBezTo>
                  <a:pt x="52198" y="51561"/>
                  <a:pt x="57598" y="47955"/>
                  <a:pt x="63718" y="47595"/>
                </a:cubicBezTo>
                <a:lnTo>
                  <a:pt x="80638" y="2884"/>
                </a:lnTo>
                <a:cubicBezTo>
                  <a:pt x="81358" y="1081"/>
                  <a:pt x="82798" y="0"/>
                  <a:pt x="84958" y="0"/>
                </a:cubicBezTo>
                <a:close/>
              </a:path>
            </a:pathLst>
          </a:custGeom>
          <a:solidFill>
            <a:schemeClr val="accent3"/>
          </a:solidFill>
          <a:ln>
            <a:noFill/>
          </a:ln>
          <a:effectLst/>
        </p:spPr>
        <p:txBody>
          <a:bodyPr anchor="ctr"/>
          <a:lstStyle/>
          <a:p>
            <a:endParaRPr lang="en-US" dirty="0">
              <a:latin typeface="Nunito Sans ExtraLight" pitchFamily="2" charset="77"/>
            </a:endParaRPr>
          </a:p>
        </p:txBody>
      </p:sp>
      <p:sp>
        <p:nvSpPr>
          <p:cNvPr id="10" name="Subtitle 2">
            <a:extLst>
              <a:ext uri="{FF2B5EF4-FFF2-40B4-BE49-F238E27FC236}">
                <a16:creationId xmlns:a16="http://schemas.microsoft.com/office/drawing/2014/main" id="{73750475-7F4A-5344-9F26-20CD760FA97F}"/>
              </a:ext>
            </a:extLst>
          </p:cNvPr>
          <p:cNvSpPr txBox="1">
            <a:spLocks/>
          </p:cNvSpPr>
          <p:nvPr/>
        </p:nvSpPr>
        <p:spPr>
          <a:xfrm>
            <a:off x="17417902" y="1848032"/>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1" name="Subtitle 2">
            <a:extLst>
              <a:ext uri="{FF2B5EF4-FFF2-40B4-BE49-F238E27FC236}">
                <a16:creationId xmlns:a16="http://schemas.microsoft.com/office/drawing/2014/main" id="{749AC89E-2A4C-FE4D-BE2F-317EEDFEA033}"/>
              </a:ext>
            </a:extLst>
          </p:cNvPr>
          <p:cNvSpPr txBox="1">
            <a:spLocks/>
          </p:cNvSpPr>
          <p:nvPr/>
        </p:nvSpPr>
        <p:spPr>
          <a:xfrm>
            <a:off x="17417903" y="2569736"/>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12" name="Freeform 997">
            <a:extLst>
              <a:ext uri="{FF2B5EF4-FFF2-40B4-BE49-F238E27FC236}">
                <a16:creationId xmlns:a16="http://schemas.microsoft.com/office/drawing/2014/main" id="{AC8FD1D6-5EAE-094A-BBB1-6A35BED23EF1}"/>
              </a:ext>
            </a:extLst>
          </p:cNvPr>
          <p:cNvSpPr>
            <a:spLocks noChangeArrowheads="1"/>
          </p:cNvSpPr>
          <p:nvPr/>
        </p:nvSpPr>
        <p:spPr bwMode="auto">
          <a:xfrm>
            <a:off x="15982785" y="5981083"/>
            <a:ext cx="881060" cy="857246"/>
          </a:xfrm>
          <a:custGeom>
            <a:avLst/>
            <a:gdLst>
              <a:gd name="T0" fmla="*/ 280757 w 293327"/>
              <a:gd name="T1" fmla="*/ 282794 h 285384"/>
              <a:gd name="T2" fmla="*/ 153337 w 293327"/>
              <a:gd name="T3" fmla="*/ 282794 h 285384"/>
              <a:gd name="T4" fmla="*/ 126331 w 293327"/>
              <a:gd name="T5" fmla="*/ 278001 h 285384"/>
              <a:gd name="T6" fmla="*/ 80956 w 293327"/>
              <a:gd name="T7" fmla="*/ 287218 h 285384"/>
              <a:gd name="T8" fmla="*/ 4356 w 293327"/>
              <a:gd name="T9" fmla="*/ 247644 h 285384"/>
              <a:gd name="T10" fmla="*/ 247647 w 293327"/>
              <a:gd name="T11" fmla="*/ 256861 h 285384"/>
              <a:gd name="T12" fmla="*/ 4356 w 293327"/>
              <a:gd name="T13" fmla="*/ 247644 h 285384"/>
              <a:gd name="T14" fmla="*/ 213841 w 293327"/>
              <a:gd name="T15" fmla="*/ 200927 h 285384"/>
              <a:gd name="T16" fmla="*/ 81268 w 293327"/>
              <a:gd name="T17" fmla="*/ 191725 h 285384"/>
              <a:gd name="T18" fmla="*/ 76670 w 293327"/>
              <a:gd name="T19" fmla="*/ 196325 h 285384"/>
              <a:gd name="T20" fmla="*/ 187811 w 293327"/>
              <a:gd name="T21" fmla="*/ 195596 h 285384"/>
              <a:gd name="T22" fmla="*/ 213190 w 293327"/>
              <a:gd name="T23" fmla="*/ 170193 h 285384"/>
              <a:gd name="T24" fmla="*/ 81940 w 293327"/>
              <a:gd name="T25" fmla="*/ 220998 h 285384"/>
              <a:gd name="T26" fmla="*/ 9064 w 293327"/>
              <a:gd name="T27" fmla="*/ 98704 h 285384"/>
              <a:gd name="T28" fmla="*/ 32632 w 293327"/>
              <a:gd name="T29" fmla="*/ 144429 h 285384"/>
              <a:gd name="T30" fmla="*/ 9064 w 293327"/>
              <a:gd name="T31" fmla="*/ 163662 h 285384"/>
              <a:gd name="T32" fmla="*/ 28281 w 293327"/>
              <a:gd name="T33" fmla="*/ 172733 h 285384"/>
              <a:gd name="T34" fmla="*/ 22479 w 293327"/>
              <a:gd name="T35" fmla="*/ 191241 h 285384"/>
              <a:gd name="T36" fmla="*/ 115659 w 293327"/>
              <a:gd name="T37" fmla="*/ 191241 h 285384"/>
              <a:gd name="T38" fmla="*/ 247272 w 293327"/>
              <a:gd name="T39" fmla="*/ 191241 h 285384"/>
              <a:gd name="T40" fmla="*/ 286067 w 293327"/>
              <a:gd name="T41" fmla="*/ 172733 h 285384"/>
              <a:gd name="T42" fmla="*/ 271202 w 293327"/>
              <a:gd name="T43" fmla="*/ 163662 h 285384"/>
              <a:gd name="T44" fmla="*/ 259237 w 293327"/>
              <a:gd name="T45" fmla="*/ 148784 h 285384"/>
              <a:gd name="T46" fmla="*/ 286067 w 293327"/>
              <a:gd name="T47" fmla="*/ 140073 h 285384"/>
              <a:gd name="T48" fmla="*/ 228057 w 293327"/>
              <a:gd name="T49" fmla="*/ 124107 h 285384"/>
              <a:gd name="T50" fmla="*/ 139952 w 293327"/>
              <a:gd name="T51" fmla="*/ 41730 h 285384"/>
              <a:gd name="T52" fmla="*/ 196513 w 293327"/>
              <a:gd name="T53" fmla="*/ 41730 h 285384"/>
              <a:gd name="T54" fmla="*/ 9064 w 293327"/>
              <a:gd name="T55" fmla="*/ 89633 h 285384"/>
              <a:gd name="T56" fmla="*/ 9064 w 293327"/>
              <a:gd name="T57" fmla="*/ 41730 h 285384"/>
              <a:gd name="T58" fmla="*/ 232769 w 293327"/>
              <a:gd name="T59" fmla="*/ 116123 h 285384"/>
              <a:gd name="T60" fmla="*/ 281716 w 293327"/>
              <a:gd name="T61" fmla="*/ 78382 h 285384"/>
              <a:gd name="T62" fmla="*/ 205577 w 293327"/>
              <a:gd name="T63" fmla="*/ 9074 h 285384"/>
              <a:gd name="T64" fmla="*/ 196513 w 293327"/>
              <a:gd name="T65" fmla="*/ 33021 h 285384"/>
              <a:gd name="T66" fmla="*/ 74327 w 293327"/>
              <a:gd name="T67" fmla="*/ 9074 h 285384"/>
              <a:gd name="T68" fmla="*/ 131250 w 293327"/>
              <a:gd name="T69" fmla="*/ 9074 h 285384"/>
              <a:gd name="T70" fmla="*/ 9064 w 293327"/>
              <a:gd name="T71" fmla="*/ 22500 h 285384"/>
              <a:gd name="T72" fmla="*/ 65624 w 293327"/>
              <a:gd name="T73" fmla="*/ 9074 h 285384"/>
              <a:gd name="T74" fmla="*/ 235307 w 293327"/>
              <a:gd name="T75" fmla="*/ 0 h 285384"/>
              <a:gd name="T76" fmla="*/ 295131 w 293327"/>
              <a:gd name="T77" fmla="*/ 100156 h 285384"/>
              <a:gd name="T78" fmla="*/ 247272 w 293327"/>
              <a:gd name="T79" fmla="*/ 199950 h 285384"/>
              <a:gd name="T80" fmla="*/ 115659 w 293327"/>
              <a:gd name="T81" fmla="*/ 199950 h 285384"/>
              <a:gd name="T82" fmla="*/ 22479 w 293327"/>
              <a:gd name="T83" fmla="*/ 199950 h 285384"/>
              <a:gd name="T84" fmla="*/ 22479 w 293327"/>
              <a:gd name="T85" fmla="*/ 0 h 2853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7" h="285384">
                <a:moveTo>
                  <a:pt x="157064" y="276225"/>
                </a:moveTo>
                <a:lnTo>
                  <a:pt x="274736" y="276225"/>
                </a:lnTo>
                <a:cubicBezTo>
                  <a:pt x="277248" y="276225"/>
                  <a:pt x="279041" y="278423"/>
                  <a:pt x="279041" y="280988"/>
                </a:cubicBezTo>
                <a:cubicBezTo>
                  <a:pt x="279041" y="283186"/>
                  <a:pt x="277248" y="285384"/>
                  <a:pt x="274736" y="285384"/>
                </a:cubicBezTo>
                <a:lnTo>
                  <a:pt x="157064" y="285384"/>
                </a:lnTo>
                <a:cubicBezTo>
                  <a:pt x="154553" y="285384"/>
                  <a:pt x="152400" y="283186"/>
                  <a:pt x="152400" y="280988"/>
                </a:cubicBezTo>
                <a:cubicBezTo>
                  <a:pt x="152400" y="278423"/>
                  <a:pt x="154553" y="276225"/>
                  <a:pt x="157064" y="276225"/>
                </a:cubicBezTo>
                <a:close/>
                <a:moveTo>
                  <a:pt x="80461" y="276225"/>
                </a:moveTo>
                <a:lnTo>
                  <a:pt x="125559" y="276225"/>
                </a:lnTo>
                <a:cubicBezTo>
                  <a:pt x="128045" y="276225"/>
                  <a:pt x="129820" y="278423"/>
                  <a:pt x="129820" y="280988"/>
                </a:cubicBezTo>
                <a:cubicBezTo>
                  <a:pt x="129820" y="283186"/>
                  <a:pt x="128045" y="285384"/>
                  <a:pt x="125559" y="285384"/>
                </a:cubicBezTo>
                <a:lnTo>
                  <a:pt x="80461" y="285384"/>
                </a:lnTo>
                <a:cubicBezTo>
                  <a:pt x="77976" y="285384"/>
                  <a:pt x="76200" y="283186"/>
                  <a:pt x="76200" y="280988"/>
                </a:cubicBezTo>
                <a:cubicBezTo>
                  <a:pt x="76200" y="278423"/>
                  <a:pt x="77976" y="276225"/>
                  <a:pt x="80461" y="276225"/>
                </a:cubicBezTo>
                <a:close/>
                <a:moveTo>
                  <a:pt x="4331" y="246062"/>
                </a:moveTo>
                <a:lnTo>
                  <a:pt x="246133" y="246062"/>
                </a:lnTo>
                <a:cubicBezTo>
                  <a:pt x="248299" y="246062"/>
                  <a:pt x="250464" y="248260"/>
                  <a:pt x="250464" y="250458"/>
                </a:cubicBezTo>
                <a:cubicBezTo>
                  <a:pt x="250464" y="253022"/>
                  <a:pt x="248299" y="255220"/>
                  <a:pt x="246133" y="255220"/>
                </a:cubicBezTo>
                <a:lnTo>
                  <a:pt x="4331" y="255220"/>
                </a:lnTo>
                <a:cubicBezTo>
                  <a:pt x="1804" y="255220"/>
                  <a:pt x="0" y="253022"/>
                  <a:pt x="0" y="250458"/>
                </a:cubicBezTo>
                <a:cubicBezTo>
                  <a:pt x="0" y="248260"/>
                  <a:pt x="1804" y="246062"/>
                  <a:pt x="4331" y="246062"/>
                </a:cubicBezTo>
                <a:close/>
                <a:moveTo>
                  <a:pt x="212534" y="190500"/>
                </a:moveTo>
                <a:cubicBezTo>
                  <a:pt x="215201" y="190500"/>
                  <a:pt x="217106" y="192405"/>
                  <a:pt x="217106" y="195072"/>
                </a:cubicBezTo>
                <a:cubicBezTo>
                  <a:pt x="217106" y="197739"/>
                  <a:pt x="215201" y="199644"/>
                  <a:pt x="212534" y="199644"/>
                </a:cubicBezTo>
                <a:cubicBezTo>
                  <a:pt x="209867" y="199644"/>
                  <a:pt x="207962" y="197739"/>
                  <a:pt x="207962" y="195072"/>
                </a:cubicBezTo>
                <a:cubicBezTo>
                  <a:pt x="207962" y="192405"/>
                  <a:pt x="209867" y="190500"/>
                  <a:pt x="212534" y="190500"/>
                </a:cubicBezTo>
                <a:close/>
                <a:moveTo>
                  <a:pt x="80772" y="190500"/>
                </a:moveTo>
                <a:cubicBezTo>
                  <a:pt x="83439" y="190500"/>
                  <a:pt x="85344" y="192405"/>
                  <a:pt x="85344" y="195072"/>
                </a:cubicBezTo>
                <a:cubicBezTo>
                  <a:pt x="85344" y="197739"/>
                  <a:pt x="83439" y="199644"/>
                  <a:pt x="80772" y="199644"/>
                </a:cubicBezTo>
                <a:cubicBezTo>
                  <a:pt x="78105" y="199644"/>
                  <a:pt x="76200" y="197739"/>
                  <a:pt x="76200" y="195072"/>
                </a:cubicBezTo>
                <a:cubicBezTo>
                  <a:pt x="76200" y="192405"/>
                  <a:pt x="78105" y="190500"/>
                  <a:pt x="80772" y="190500"/>
                </a:cubicBezTo>
                <a:close/>
                <a:moveTo>
                  <a:pt x="211887" y="169106"/>
                </a:moveTo>
                <a:cubicBezTo>
                  <a:pt x="198194" y="169106"/>
                  <a:pt x="186663" y="180644"/>
                  <a:pt x="186663" y="194346"/>
                </a:cubicBezTo>
                <a:cubicBezTo>
                  <a:pt x="186663" y="208408"/>
                  <a:pt x="198194" y="219586"/>
                  <a:pt x="211887" y="219586"/>
                </a:cubicBezTo>
                <a:cubicBezTo>
                  <a:pt x="225941" y="219586"/>
                  <a:pt x="237112" y="208408"/>
                  <a:pt x="237112" y="194346"/>
                </a:cubicBezTo>
                <a:cubicBezTo>
                  <a:pt x="237112" y="180644"/>
                  <a:pt x="225941" y="169106"/>
                  <a:pt x="211887" y="169106"/>
                </a:cubicBezTo>
                <a:close/>
                <a:moveTo>
                  <a:pt x="81440" y="169106"/>
                </a:moveTo>
                <a:cubicBezTo>
                  <a:pt x="67386" y="169106"/>
                  <a:pt x="56215" y="180644"/>
                  <a:pt x="56215" y="194346"/>
                </a:cubicBezTo>
                <a:cubicBezTo>
                  <a:pt x="56215" y="208408"/>
                  <a:pt x="67386" y="219586"/>
                  <a:pt x="81440" y="219586"/>
                </a:cubicBezTo>
                <a:cubicBezTo>
                  <a:pt x="95493" y="219586"/>
                  <a:pt x="106664" y="208408"/>
                  <a:pt x="106664" y="194346"/>
                </a:cubicBezTo>
                <a:cubicBezTo>
                  <a:pt x="106664" y="180644"/>
                  <a:pt x="95493" y="169106"/>
                  <a:pt x="81440" y="169106"/>
                </a:cubicBezTo>
                <a:close/>
                <a:moveTo>
                  <a:pt x="9009" y="98074"/>
                </a:moveTo>
                <a:lnTo>
                  <a:pt x="9009" y="139179"/>
                </a:lnTo>
                <a:lnTo>
                  <a:pt x="27747" y="139179"/>
                </a:lnTo>
                <a:cubicBezTo>
                  <a:pt x="30269" y="139179"/>
                  <a:pt x="32432" y="141342"/>
                  <a:pt x="32432" y="143506"/>
                </a:cubicBezTo>
                <a:cubicBezTo>
                  <a:pt x="32432" y="146030"/>
                  <a:pt x="30269" y="147833"/>
                  <a:pt x="27747" y="147833"/>
                </a:cubicBezTo>
                <a:lnTo>
                  <a:pt x="9009" y="147833"/>
                </a:lnTo>
                <a:lnTo>
                  <a:pt x="9009" y="162616"/>
                </a:lnTo>
                <a:lnTo>
                  <a:pt x="28107" y="162616"/>
                </a:lnTo>
                <a:cubicBezTo>
                  <a:pt x="30269" y="162616"/>
                  <a:pt x="32432" y="164779"/>
                  <a:pt x="32432" y="167303"/>
                </a:cubicBezTo>
                <a:cubicBezTo>
                  <a:pt x="32432" y="169827"/>
                  <a:pt x="30269" y="171630"/>
                  <a:pt x="28107" y="171630"/>
                </a:cubicBezTo>
                <a:lnTo>
                  <a:pt x="9009" y="171630"/>
                </a:lnTo>
                <a:lnTo>
                  <a:pt x="9009" y="176317"/>
                </a:lnTo>
                <a:cubicBezTo>
                  <a:pt x="9009" y="183889"/>
                  <a:pt x="14774" y="190019"/>
                  <a:pt x="22342" y="190019"/>
                </a:cubicBezTo>
                <a:lnTo>
                  <a:pt x="47566" y="190019"/>
                </a:lnTo>
                <a:cubicBezTo>
                  <a:pt x="49728" y="173072"/>
                  <a:pt x="64143" y="160092"/>
                  <a:pt x="81440" y="160092"/>
                </a:cubicBezTo>
                <a:cubicBezTo>
                  <a:pt x="98737" y="160092"/>
                  <a:pt x="113151" y="173072"/>
                  <a:pt x="114952" y="190019"/>
                </a:cubicBezTo>
                <a:lnTo>
                  <a:pt x="178014" y="190019"/>
                </a:lnTo>
                <a:cubicBezTo>
                  <a:pt x="180176" y="173072"/>
                  <a:pt x="194590" y="160092"/>
                  <a:pt x="211887" y="160092"/>
                </a:cubicBezTo>
                <a:cubicBezTo>
                  <a:pt x="229184" y="160092"/>
                  <a:pt x="243238" y="173072"/>
                  <a:pt x="245760" y="190019"/>
                </a:cubicBezTo>
                <a:lnTo>
                  <a:pt x="270985" y="190019"/>
                </a:lnTo>
                <a:cubicBezTo>
                  <a:pt x="278552" y="190019"/>
                  <a:pt x="284318" y="183889"/>
                  <a:pt x="284318" y="176317"/>
                </a:cubicBezTo>
                <a:lnTo>
                  <a:pt x="284318" y="171630"/>
                </a:lnTo>
                <a:lnTo>
                  <a:pt x="269544" y="171630"/>
                </a:lnTo>
                <a:cubicBezTo>
                  <a:pt x="267021" y="171630"/>
                  <a:pt x="264859" y="169827"/>
                  <a:pt x="264859" y="167303"/>
                </a:cubicBezTo>
                <a:cubicBezTo>
                  <a:pt x="264859" y="164779"/>
                  <a:pt x="267021" y="162616"/>
                  <a:pt x="269544" y="162616"/>
                </a:cubicBezTo>
                <a:lnTo>
                  <a:pt x="284318" y="162616"/>
                </a:lnTo>
                <a:lnTo>
                  <a:pt x="284318" y="147833"/>
                </a:lnTo>
                <a:lnTo>
                  <a:pt x="257652" y="147833"/>
                </a:lnTo>
                <a:cubicBezTo>
                  <a:pt x="255129" y="147833"/>
                  <a:pt x="252967" y="146030"/>
                  <a:pt x="252967" y="143506"/>
                </a:cubicBezTo>
                <a:cubicBezTo>
                  <a:pt x="252967" y="141342"/>
                  <a:pt x="255129" y="139179"/>
                  <a:pt x="257652" y="139179"/>
                </a:cubicBezTo>
                <a:lnTo>
                  <a:pt x="284318" y="139179"/>
                </a:lnTo>
                <a:lnTo>
                  <a:pt x="284318" y="124396"/>
                </a:lnTo>
                <a:lnTo>
                  <a:pt x="229544" y="124396"/>
                </a:lnTo>
                <a:cubicBezTo>
                  <a:pt x="228463" y="124396"/>
                  <a:pt x="227382" y="123675"/>
                  <a:pt x="226662" y="123314"/>
                </a:cubicBezTo>
                <a:lnTo>
                  <a:pt x="198194" y="98074"/>
                </a:lnTo>
                <a:lnTo>
                  <a:pt x="9009" y="98074"/>
                </a:lnTo>
                <a:close/>
                <a:moveTo>
                  <a:pt x="139096" y="41465"/>
                </a:moveTo>
                <a:lnTo>
                  <a:pt x="139096" y="89060"/>
                </a:lnTo>
                <a:lnTo>
                  <a:pt x="195311" y="89060"/>
                </a:lnTo>
                <a:lnTo>
                  <a:pt x="195311" y="41465"/>
                </a:lnTo>
                <a:lnTo>
                  <a:pt x="139096" y="41465"/>
                </a:lnTo>
                <a:close/>
                <a:moveTo>
                  <a:pt x="9009" y="41465"/>
                </a:moveTo>
                <a:lnTo>
                  <a:pt x="9009" y="89060"/>
                </a:lnTo>
                <a:lnTo>
                  <a:pt x="65224" y="89060"/>
                </a:lnTo>
                <a:lnTo>
                  <a:pt x="65224" y="41465"/>
                </a:lnTo>
                <a:lnTo>
                  <a:pt x="9009" y="41465"/>
                </a:lnTo>
                <a:close/>
                <a:moveTo>
                  <a:pt x="204320" y="9014"/>
                </a:moveTo>
                <a:lnTo>
                  <a:pt x="204320" y="91584"/>
                </a:lnTo>
                <a:lnTo>
                  <a:pt x="231346" y="115381"/>
                </a:lnTo>
                <a:lnTo>
                  <a:pt x="284318" y="115381"/>
                </a:lnTo>
                <a:lnTo>
                  <a:pt x="284318" y="99516"/>
                </a:lnTo>
                <a:cubicBezTo>
                  <a:pt x="284318" y="92305"/>
                  <a:pt x="282877" y="85094"/>
                  <a:pt x="279994" y="77882"/>
                </a:cubicBezTo>
                <a:lnTo>
                  <a:pt x="256931" y="24158"/>
                </a:lnTo>
                <a:cubicBezTo>
                  <a:pt x="252967" y="14783"/>
                  <a:pt x="243959" y="9014"/>
                  <a:pt x="233869" y="9014"/>
                </a:cubicBezTo>
                <a:lnTo>
                  <a:pt x="204320" y="9014"/>
                </a:lnTo>
                <a:close/>
                <a:moveTo>
                  <a:pt x="139096" y="9014"/>
                </a:moveTo>
                <a:lnTo>
                  <a:pt x="139096" y="32811"/>
                </a:lnTo>
                <a:lnTo>
                  <a:pt x="195311" y="32811"/>
                </a:lnTo>
                <a:lnTo>
                  <a:pt x="195311" y="9014"/>
                </a:lnTo>
                <a:lnTo>
                  <a:pt x="139096" y="9014"/>
                </a:lnTo>
                <a:close/>
                <a:moveTo>
                  <a:pt x="73872" y="9014"/>
                </a:moveTo>
                <a:lnTo>
                  <a:pt x="73872" y="89060"/>
                </a:lnTo>
                <a:lnTo>
                  <a:pt x="130448" y="89060"/>
                </a:lnTo>
                <a:lnTo>
                  <a:pt x="130448" y="9014"/>
                </a:lnTo>
                <a:lnTo>
                  <a:pt x="73872" y="9014"/>
                </a:lnTo>
                <a:close/>
                <a:moveTo>
                  <a:pt x="22342" y="9014"/>
                </a:moveTo>
                <a:cubicBezTo>
                  <a:pt x="14774" y="9014"/>
                  <a:pt x="9009" y="14783"/>
                  <a:pt x="9009" y="22355"/>
                </a:cubicBezTo>
                <a:lnTo>
                  <a:pt x="9009" y="32811"/>
                </a:lnTo>
                <a:lnTo>
                  <a:pt x="65224" y="32811"/>
                </a:lnTo>
                <a:lnTo>
                  <a:pt x="65224" y="9014"/>
                </a:lnTo>
                <a:lnTo>
                  <a:pt x="22342" y="9014"/>
                </a:lnTo>
                <a:close/>
                <a:moveTo>
                  <a:pt x="22342" y="0"/>
                </a:moveTo>
                <a:lnTo>
                  <a:pt x="233869" y="0"/>
                </a:lnTo>
                <a:cubicBezTo>
                  <a:pt x="247562" y="0"/>
                  <a:pt x="259814" y="8293"/>
                  <a:pt x="265219" y="20552"/>
                </a:cubicBezTo>
                <a:lnTo>
                  <a:pt x="288282" y="74637"/>
                </a:lnTo>
                <a:cubicBezTo>
                  <a:pt x="291525" y="82570"/>
                  <a:pt x="293327" y="91223"/>
                  <a:pt x="293327" y="99516"/>
                </a:cubicBezTo>
                <a:lnTo>
                  <a:pt x="293327" y="176317"/>
                </a:lnTo>
                <a:cubicBezTo>
                  <a:pt x="293327" y="188937"/>
                  <a:pt x="283237" y="198673"/>
                  <a:pt x="270985" y="198673"/>
                </a:cubicBezTo>
                <a:lnTo>
                  <a:pt x="245760" y="198673"/>
                </a:lnTo>
                <a:cubicBezTo>
                  <a:pt x="243238" y="215619"/>
                  <a:pt x="229184" y="228239"/>
                  <a:pt x="211887" y="228239"/>
                </a:cubicBezTo>
                <a:cubicBezTo>
                  <a:pt x="194590" y="228239"/>
                  <a:pt x="180176" y="215619"/>
                  <a:pt x="178014" y="198673"/>
                </a:cubicBezTo>
                <a:lnTo>
                  <a:pt x="114952" y="198673"/>
                </a:lnTo>
                <a:cubicBezTo>
                  <a:pt x="113151" y="215619"/>
                  <a:pt x="98737" y="228239"/>
                  <a:pt x="81440" y="228239"/>
                </a:cubicBezTo>
                <a:cubicBezTo>
                  <a:pt x="64143" y="228239"/>
                  <a:pt x="49728" y="215619"/>
                  <a:pt x="47566" y="198673"/>
                </a:cubicBezTo>
                <a:lnTo>
                  <a:pt x="22342" y="198673"/>
                </a:lnTo>
                <a:cubicBezTo>
                  <a:pt x="9729" y="198673"/>
                  <a:pt x="0" y="188937"/>
                  <a:pt x="0" y="176317"/>
                </a:cubicBezTo>
                <a:lnTo>
                  <a:pt x="0" y="22355"/>
                </a:lnTo>
                <a:cubicBezTo>
                  <a:pt x="0" y="10096"/>
                  <a:pt x="9729" y="0"/>
                  <a:pt x="22342" y="0"/>
                </a:cubicBezTo>
                <a:close/>
              </a:path>
            </a:pathLst>
          </a:custGeom>
          <a:solidFill>
            <a:schemeClr val="accent2"/>
          </a:solidFill>
          <a:ln>
            <a:noFill/>
          </a:ln>
          <a:effectLst/>
        </p:spPr>
        <p:txBody>
          <a:bodyPr anchor="ctr"/>
          <a:lstStyle/>
          <a:p>
            <a:endParaRPr lang="en-US" dirty="0">
              <a:latin typeface="Nunito Sans ExtraLight" pitchFamily="2" charset="77"/>
            </a:endParaRPr>
          </a:p>
        </p:txBody>
      </p:sp>
      <p:sp>
        <p:nvSpPr>
          <p:cNvPr id="13" name="Subtitle 2">
            <a:extLst>
              <a:ext uri="{FF2B5EF4-FFF2-40B4-BE49-F238E27FC236}">
                <a16:creationId xmlns:a16="http://schemas.microsoft.com/office/drawing/2014/main" id="{654EC1FE-AE30-F844-907F-668BE3B99568}"/>
              </a:ext>
            </a:extLst>
          </p:cNvPr>
          <p:cNvSpPr txBox="1">
            <a:spLocks/>
          </p:cNvSpPr>
          <p:nvPr/>
        </p:nvSpPr>
        <p:spPr>
          <a:xfrm>
            <a:off x="17411852" y="5766928"/>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4" name="Subtitle 2">
            <a:extLst>
              <a:ext uri="{FF2B5EF4-FFF2-40B4-BE49-F238E27FC236}">
                <a16:creationId xmlns:a16="http://schemas.microsoft.com/office/drawing/2014/main" id="{C0FE20D0-55E8-2945-9A74-429C4C091F66}"/>
              </a:ext>
            </a:extLst>
          </p:cNvPr>
          <p:cNvSpPr txBox="1">
            <a:spLocks/>
          </p:cNvSpPr>
          <p:nvPr/>
        </p:nvSpPr>
        <p:spPr>
          <a:xfrm>
            <a:off x="17411853" y="6488632"/>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
        <p:nvSpPr>
          <p:cNvPr id="15" name="Subtitle 2">
            <a:extLst>
              <a:ext uri="{FF2B5EF4-FFF2-40B4-BE49-F238E27FC236}">
                <a16:creationId xmlns:a16="http://schemas.microsoft.com/office/drawing/2014/main" id="{D156FF0B-0227-2047-A300-6B3193A374BB}"/>
              </a:ext>
            </a:extLst>
          </p:cNvPr>
          <p:cNvSpPr txBox="1">
            <a:spLocks/>
          </p:cNvSpPr>
          <p:nvPr/>
        </p:nvSpPr>
        <p:spPr>
          <a:xfrm>
            <a:off x="17411853" y="9685824"/>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6" name="Subtitle 2">
            <a:extLst>
              <a:ext uri="{FF2B5EF4-FFF2-40B4-BE49-F238E27FC236}">
                <a16:creationId xmlns:a16="http://schemas.microsoft.com/office/drawing/2014/main" id="{50F68EA1-4A79-6946-B129-EDCB52395904}"/>
              </a:ext>
            </a:extLst>
          </p:cNvPr>
          <p:cNvSpPr txBox="1">
            <a:spLocks/>
          </p:cNvSpPr>
          <p:nvPr/>
        </p:nvSpPr>
        <p:spPr>
          <a:xfrm>
            <a:off x="17411854" y="10407528"/>
            <a:ext cx="5438922"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tend the things you were growing. </a:t>
            </a:r>
          </a:p>
        </p:txBody>
      </p:sp>
    </p:spTree>
    <p:extLst>
      <p:ext uri="{BB962C8B-B14F-4D97-AF65-F5344CB8AC3E}">
        <p14:creationId xmlns:p14="http://schemas.microsoft.com/office/powerpoint/2010/main" val="46508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D9B61EB-96B0-4843-8299-59039A50C5E8}"/>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980C964C-88B3-144A-BE5B-FF20D6F66BA9}"/>
              </a:ext>
            </a:extLst>
          </p:cNvPr>
          <p:cNvSpPr>
            <a:spLocks noGrp="1"/>
          </p:cNvSpPr>
          <p:nvPr>
            <p:ph type="pic" sz="quarter" idx="10"/>
          </p:nvPr>
        </p:nvSpPr>
        <p:spPr/>
      </p:sp>
      <p:sp>
        <p:nvSpPr>
          <p:cNvPr id="11" name="Picture Placeholder 10">
            <a:extLst>
              <a:ext uri="{FF2B5EF4-FFF2-40B4-BE49-F238E27FC236}">
                <a16:creationId xmlns:a16="http://schemas.microsoft.com/office/drawing/2014/main" id="{11A39534-4A2B-6247-8C7A-CD43B003AF76}"/>
              </a:ext>
            </a:extLst>
          </p:cNvPr>
          <p:cNvSpPr>
            <a:spLocks noGrp="1"/>
          </p:cNvSpPr>
          <p:nvPr>
            <p:ph type="pic" sz="quarter" idx="12"/>
          </p:nvPr>
        </p:nvSpPr>
        <p:spPr/>
      </p:sp>
      <p:sp>
        <p:nvSpPr>
          <p:cNvPr id="13" name="Rectangle 12">
            <a:extLst>
              <a:ext uri="{FF2B5EF4-FFF2-40B4-BE49-F238E27FC236}">
                <a16:creationId xmlns:a16="http://schemas.microsoft.com/office/drawing/2014/main" id="{5D80C24E-D490-FF4F-92E5-DC36601FF926}"/>
              </a:ext>
            </a:extLst>
          </p:cNvPr>
          <p:cNvSpPr/>
          <p:nvPr/>
        </p:nvSpPr>
        <p:spPr>
          <a:xfrm>
            <a:off x="1520826" y="2926080"/>
            <a:ext cx="6599046" cy="10027920"/>
          </a:xfrm>
          <a:prstGeom prst="rect">
            <a:avLst/>
          </a:prstGeom>
          <a:gradFill>
            <a:gsLst>
              <a:gs pos="75000">
                <a:schemeClr val="tx2">
                  <a:lumMod val="95000"/>
                  <a:lumOff val="5000"/>
                  <a:alpha val="75000"/>
                </a:schemeClr>
              </a:gs>
              <a:gs pos="0">
                <a:schemeClr val="tx2">
                  <a:lumMod val="50000"/>
                  <a:lumOff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4" name="Rectangle 13">
            <a:extLst>
              <a:ext uri="{FF2B5EF4-FFF2-40B4-BE49-F238E27FC236}">
                <a16:creationId xmlns:a16="http://schemas.microsoft.com/office/drawing/2014/main" id="{9ED7FE5C-2C05-294A-BBC1-27984E5DFDCE}"/>
              </a:ext>
            </a:extLst>
          </p:cNvPr>
          <p:cNvSpPr/>
          <p:nvPr/>
        </p:nvSpPr>
        <p:spPr>
          <a:xfrm>
            <a:off x="8889301" y="2926080"/>
            <a:ext cx="6599046" cy="10027920"/>
          </a:xfrm>
          <a:prstGeom prst="rect">
            <a:avLst/>
          </a:prstGeom>
          <a:gradFill>
            <a:gsLst>
              <a:gs pos="75000">
                <a:schemeClr val="tx2">
                  <a:lumMod val="95000"/>
                  <a:lumOff val="5000"/>
                  <a:alpha val="75000"/>
                </a:schemeClr>
              </a:gs>
              <a:gs pos="0">
                <a:schemeClr val="tx2">
                  <a:lumMod val="50000"/>
                  <a:lumOff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5" name="Rectangle 14">
            <a:extLst>
              <a:ext uri="{FF2B5EF4-FFF2-40B4-BE49-F238E27FC236}">
                <a16:creationId xmlns:a16="http://schemas.microsoft.com/office/drawing/2014/main" id="{35F3CBC7-552B-034E-BB2C-62446DADBFF4}"/>
              </a:ext>
            </a:extLst>
          </p:cNvPr>
          <p:cNvSpPr/>
          <p:nvPr/>
        </p:nvSpPr>
        <p:spPr>
          <a:xfrm>
            <a:off x="16257777" y="2926080"/>
            <a:ext cx="6599046" cy="10027920"/>
          </a:xfrm>
          <a:prstGeom prst="rect">
            <a:avLst/>
          </a:prstGeom>
          <a:gradFill>
            <a:gsLst>
              <a:gs pos="75000">
                <a:schemeClr val="tx2">
                  <a:lumMod val="95000"/>
                  <a:lumOff val="5000"/>
                  <a:alpha val="75000"/>
                </a:schemeClr>
              </a:gs>
              <a:gs pos="0">
                <a:schemeClr val="tx2">
                  <a:lumMod val="50000"/>
                  <a:lumOff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5" name="TextBox 4">
            <a:extLst>
              <a:ext uri="{FF2B5EF4-FFF2-40B4-BE49-F238E27FC236}">
                <a16:creationId xmlns:a16="http://schemas.microsoft.com/office/drawing/2014/main" id="{9F3788E4-982A-D540-B7E4-F21DFD321579}"/>
              </a:ext>
            </a:extLst>
          </p:cNvPr>
          <p:cNvSpPr txBox="1"/>
          <p:nvPr/>
        </p:nvSpPr>
        <p:spPr>
          <a:xfrm>
            <a:off x="7688257" y="612372"/>
            <a:ext cx="9001183"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Our Travel Packages</a:t>
            </a:r>
          </a:p>
        </p:txBody>
      </p:sp>
      <p:sp>
        <p:nvSpPr>
          <p:cNvPr id="6" name="TextBox 5">
            <a:extLst>
              <a:ext uri="{FF2B5EF4-FFF2-40B4-BE49-F238E27FC236}">
                <a16:creationId xmlns:a16="http://schemas.microsoft.com/office/drawing/2014/main" id="{C180E22A-0AE0-A34F-9A09-A4A3338C0C9C}"/>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16" name="TextBox 15">
            <a:extLst>
              <a:ext uri="{FF2B5EF4-FFF2-40B4-BE49-F238E27FC236}">
                <a16:creationId xmlns:a16="http://schemas.microsoft.com/office/drawing/2014/main" id="{302896F7-6F06-374A-BA76-8181BFA8D16E}"/>
              </a:ext>
            </a:extLst>
          </p:cNvPr>
          <p:cNvSpPr txBox="1"/>
          <p:nvPr/>
        </p:nvSpPr>
        <p:spPr>
          <a:xfrm>
            <a:off x="2066092" y="7822810"/>
            <a:ext cx="3166251" cy="584775"/>
          </a:xfrm>
          <a:prstGeom prst="rect">
            <a:avLst/>
          </a:prstGeom>
          <a:noFill/>
        </p:spPr>
        <p:txBody>
          <a:bodyPr wrap="none" rtlCol="0" anchor="ctr" anchorCtr="0">
            <a:spAutoFit/>
          </a:bodyPr>
          <a:lstStyle/>
          <a:p>
            <a:r>
              <a:rPr lang="en-US" sz="3200" b="1" dirty="0">
                <a:solidFill>
                  <a:schemeClr val="bg1"/>
                </a:solidFill>
                <a:latin typeface="Noto Serif" panose="02020600060500020200" pitchFamily="18" charset="0"/>
                <a:ea typeface="Lato" panose="020F0502020204030203" pitchFamily="34" charset="0"/>
                <a:cs typeface="Noto Serif" panose="02020600060500020200" pitchFamily="18" charset="0"/>
              </a:rPr>
              <a:t>Destination #1</a:t>
            </a:r>
          </a:p>
        </p:txBody>
      </p:sp>
      <p:sp>
        <p:nvSpPr>
          <p:cNvPr id="17" name="Subtitle 2">
            <a:extLst>
              <a:ext uri="{FF2B5EF4-FFF2-40B4-BE49-F238E27FC236}">
                <a16:creationId xmlns:a16="http://schemas.microsoft.com/office/drawing/2014/main" id="{2EB98401-455C-AA42-B952-5482FA730CE6}"/>
              </a:ext>
            </a:extLst>
          </p:cNvPr>
          <p:cNvSpPr txBox="1">
            <a:spLocks/>
          </p:cNvSpPr>
          <p:nvPr/>
        </p:nvSpPr>
        <p:spPr>
          <a:xfrm>
            <a:off x="2066092" y="8738656"/>
            <a:ext cx="5508512" cy="221175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Wanderlust is strongly embedded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In human evolution history</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Modern humans, it's estimated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Lived in nomadic communities</a:t>
            </a:r>
          </a:p>
        </p:txBody>
      </p:sp>
      <p:sp>
        <p:nvSpPr>
          <p:cNvPr id="18" name="TextBox 17">
            <a:extLst>
              <a:ext uri="{FF2B5EF4-FFF2-40B4-BE49-F238E27FC236}">
                <a16:creationId xmlns:a16="http://schemas.microsoft.com/office/drawing/2014/main" id="{3D055E05-AA6A-4E49-8534-1DF30F4CB844}"/>
              </a:ext>
            </a:extLst>
          </p:cNvPr>
          <p:cNvSpPr txBox="1"/>
          <p:nvPr/>
        </p:nvSpPr>
        <p:spPr>
          <a:xfrm>
            <a:off x="2646653" y="11438009"/>
            <a:ext cx="4927951" cy="1107996"/>
          </a:xfrm>
          <a:prstGeom prst="rect">
            <a:avLst/>
          </a:prstGeom>
          <a:noFill/>
        </p:spPr>
        <p:txBody>
          <a:bodyPr wrap="none" rtlCol="0" anchor="ctr" anchorCtr="0">
            <a:spAutoFit/>
          </a:bodyPr>
          <a:lstStyle/>
          <a:p>
            <a:pPr algn="r"/>
            <a:r>
              <a:rPr lang="en-US" sz="6600" b="1" dirty="0">
                <a:solidFill>
                  <a:schemeClr val="bg1"/>
                </a:solidFill>
                <a:latin typeface="Noto Serif" panose="02020600060500020200" pitchFamily="18" charset="0"/>
                <a:ea typeface="Lato" panose="020F0502020204030203" pitchFamily="34" charset="0"/>
                <a:cs typeface="Noto Serif" panose="02020600060500020200" pitchFamily="18" charset="0"/>
              </a:rPr>
              <a:t>$299.99</a:t>
            </a:r>
            <a:r>
              <a:rPr lang="en-US" sz="6600" b="1" baseline="30000" dirty="0">
                <a:solidFill>
                  <a:schemeClr val="bg1"/>
                </a:solidFill>
                <a:latin typeface="Noto Serif" panose="02020600060500020200" pitchFamily="18" charset="0"/>
                <a:ea typeface="Lato" panose="020F0502020204030203" pitchFamily="34" charset="0"/>
                <a:cs typeface="Noto Serif" panose="02020600060500020200" pitchFamily="18" charset="0"/>
              </a:rPr>
              <a:t>/night</a:t>
            </a:r>
          </a:p>
        </p:txBody>
      </p:sp>
      <p:sp>
        <p:nvSpPr>
          <p:cNvPr id="19" name="TextBox 18">
            <a:extLst>
              <a:ext uri="{FF2B5EF4-FFF2-40B4-BE49-F238E27FC236}">
                <a16:creationId xmlns:a16="http://schemas.microsoft.com/office/drawing/2014/main" id="{D27EAEFD-E3A0-3D49-B23F-FB0E9D67944A}"/>
              </a:ext>
            </a:extLst>
          </p:cNvPr>
          <p:cNvSpPr txBox="1"/>
          <p:nvPr/>
        </p:nvSpPr>
        <p:spPr>
          <a:xfrm>
            <a:off x="9428184" y="7822810"/>
            <a:ext cx="3166251" cy="584775"/>
          </a:xfrm>
          <a:prstGeom prst="rect">
            <a:avLst/>
          </a:prstGeom>
          <a:noFill/>
        </p:spPr>
        <p:txBody>
          <a:bodyPr wrap="none" rtlCol="0" anchor="ctr" anchorCtr="0">
            <a:spAutoFit/>
          </a:bodyPr>
          <a:lstStyle/>
          <a:p>
            <a:r>
              <a:rPr lang="en-US" sz="3200" b="1" dirty="0">
                <a:solidFill>
                  <a:schemeClr val="bg1"/>
                </a:solidFill>
                <a:latin typeface="Noto Serif" panose="02020600060500020200" pitchFamily="18" charset="0"/>
                <a:ea typeface="Lato" panose="020F0502020204030203" pitchFamily="34" charset="0"/>
                <a:cs typeface="Noto Serif" panose="02020600060500020200" pitchFamily="18" charset="0"/>
              </a:rPr>
              <a:t>Destination #2</a:t>
            </a:r>
          </a:p>
        </p:txBody>
      </p:sp>
      <p:sp>
        <p:nvSpPr>
          <p:cNvPr id="20" name="Subtitle 2">
            <a:extLst>
              <a:ext uri="{FF2B5EF4-FFF2-40B4-BE49-F238E27FC236}">
                <a16:creationId xmlns:a16="http://schemas.microsoft.com/office/drawing/2014/main" id="{190E030E-13FB-D446-95E8-9094B37D0BE0}"/>
              </a:ext>
            </a:extLst>
          </p:cNvPr>
          <p:cNvSpPr txBox="1">
            <a:spLocks/>
          </p:cNvSpPr>
          <p:nvPr/>
        </p:nvSpPr>
        <p:spPr>
          <a:xfrm>
            <a:off x="9428184" y="8738656"/>
            <a:ext cx="5508512" cy="221175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Wanderlust is strongly embedded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In human evolution history</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Modern humans, it's estimated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Lived in nomadic communities</a:t>
            </a:r>
          </a:p>
        </p:txBody>
      </p:sp>
      <p:sp>
        <p:nvSpPr>
          <p:cNvPr id="21" name="TextBox 20">
            <a:extLst>
              <a:ext uri="{FF2B5EF4-FFF2-40B4-BE49-F238E27FC236}">
                <a16:creationId xmlns:a16="http://schemas.microsoft.com/office/drawing/2014/main" id="{3BC0A9D5-4AA8-054D-898E-10F95975973B}"/>
              </a:ext>
            </a:extLst>
          </p:cNvPr>
          <p:cNvSpPr txBox="1"/>
          <p:nvPr/>
        </p:nvSpPr>
        <p:spPr>
          <a:xfrm>
            <a:off x="10008744" y="11438009"/>
            <a:ext cx="4927952" cy="1107996"/>
          </a:xfrm>
          <a:prstGeom prst="rect">
            <a:avLst/>
          </a:prstGeom>
          <a:noFill/>
        </p:spPr>
        <p:txBody>
          <a:bodyPr wrap="none" rtlCol="0" anchor="ctr" anchorCtr="0">
            <a:spAutoFit/>
          </a:bodyPr>
          <a:lstStyle/>
          <a:p>
            <a:pPr algn="r"/>
            <a:r>
              <a:rPr lang="en-US" sz="6600" b="1" dirty="0">
                <a:solidFill>
                  <a:schemeClr val="bg1"/>
                </a:solidFill>
                <a:latin typeface="Noto Serif" panose="02020600060500020200" pitchFamily="18" charset="0"/>
                <a:ea typeface="Lato" panose="020F0502020204030203" pitchFamily="34" charset="0"/>
                <a:cs typeface="Noto Serif" panose="02020600060500020200" pitchFamily="18" charset="0"/>
              </a:rPr>
              <a:t>$499.99</a:t>
            </a:r>
            <a:r>
              <a:rPr lang="en-US" sz="6600" b="1" baseline="30000" dirty="0">
                <a:solidFill>
                  <a:schemeClr val="bg1"/>
                </a:solidFill>
                <a:latin typeface="Noto Serif" panose="02020600060500020200" pitchFamily="18" charset="0"/>
                <a:ea typeface="Lato" panose="020F0502020204030203" pitchFamily="34" charset="0"/>
                <a:cs typeface="Noto Serif" panose="02020600060500020200" pitchFamily="18" charset="0"/>
              </a:rPr>
              <a:t>/night</a:t>
            </a:r>
          </a:p>
        </p:txBody>
      </p:sp>
      <p:sp>
        <p:nvSpPr>
          <p:cNvPr id="22" name="TextBox 21">
            <a:extLst>
              <a:ext uri="{FF2B5EF4-FFF2-40B4-BE49-F238E27FC236}">
                <a16:creationId xmlns:a16="http://schemas.microsoft.com/office/drawing/2014/main" id="{F134C4A1-7555-0B49-9BE6-4FC9AB6B56D8}"/>
              </a:ext>
            </a:extLst>
          </p:cNvPr>
          <p:cNvSpPr txBox="1"/>
          <p:nvPr/>
        </p:nvSpPr>
        <p:spPr>
          <a:xfrm>
            <a:off x="16803046" y="7822810"/>
            <a:ext cx="3166251" cy="584775"/>
          </a:xfrm>
          <a:prstGeom prst="rect">
            <a:avLst/>
          </a:prstGeom>
          <a:noFill/>
        </p:spPr>
        <p:txBody>
          <a:bodyPr wrap="none" rtlCol="0" anchor="ctr" anchorCtr="0">
            <a:spAutoFit/>
          </a:bodyPr>
          <a:lstStyle/>
          <a:p>
            <a:r>
              <a:rPr lang="en-US" sz="3200" b="1" dirty="0">
                <a:solidFill>
                  <a:schemeClr val="bg1"/>
                </a:solidFill>
                <a:latin typeface="Noto Serif" panose="02020600060500020200" pitchFamily="18" charset="0"/>
                <a:ea typeface="Lato" panose="020F0502020204030203" pitchFamily="34" charset="0"/>
                <a:cs typeface="Noto Serif" panose="02020600060500020200" pitchFamily="18" charset="0"/>
              </a:rPr>
              <a:t>Destination #3</a:t>
            </a:r>
          </a:p>
        </p:txBody>
      </p:sp>
      <p:sp>
        <p:nvSpPr>
          <p:cNvPr id="23" name="Subtitle 2">
            <a:extLst>
              <a:ext uri="{FF2B5EF4-FFF2-40B4-BE49-F238E27FC236}">
                <a16:creationId xmlns:a16="http://schemas.microsoft.com/office/drawing/2014/main" id="{2155E3F0-D015-444B-8618-D59391F35AE9}"/>
              </a:ext>
            </a:extLst>
          </p:cNvPr>
          <p:cNvSpPr txBox="1">
            <a:spLocks/>
          </p:cNvSpPr>
          <p:nvPr/>
        </p:nvSpPr>
        <p:spPr>
          <a:xfrm>
            <a:off x="16803046" y="8738656"/>
            <a:ext cx="5508512" cy="221175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Wanderlust is strongly embedded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In human evolution history</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Modern humans, it's estimated </a:t>
            </a:r>
          </a:p>
          <a:p>
            <a:pPr marL="300038" indent="-300038" algn="l">
              <a:lnSpc>
                <a:spcPts val="3700"/>
              </a:lnSpc>
              <a:buFont typeface="Arial" panose="020B0604020202020204" pitchFamily="34" charset="0"/>
              <a:buChar char="•"/>
            </a:pPr>
            <a:r>
              <a:rPr lang="en-US" sz="2600" dirty="0">
                <a:solidFill>
                  <a:schemeClr val="bg1"/>
                </a:solidFill>
                <a:latin typeface="Nunito Sans ExtraLight" pitchFamily="2" charset="77"/>
                <a:ea typeface="Lato Light" panose="020F0502020204030203" pitchFamily="34" charset="0"/>
                <a:cs typeface="Mukta ExtraLight" panose="020B0000000000000000" pitchFamily="34" charset="77"/>
              </a:rPr>
              <a:t>Lived in nomadic communities</a:t>
            </a:r>
          </a:p>
        </p:txBody>
      </p:sp>
      <p:sp>
        <p:nvSpPr>
          <p:cNvPr id="24" name="TextBox 23">
            <a:extLst>
              <a:ext uri="{FF2B5EF4-FFF2-40B4-BE49-F238E27FC236}">
                <a16:creationId xmlns:a16="http://schemas.microsoft.com/office/drawing/2014/main" id="{1C1A0A11-3BC9-C846-A012-07C6B329B1FB}"/>
              </a:ext>
            </a:extLst>
          </p:cNvPr>
          <p:cNvSpPr txBox="1"/>
          <p:nvPr/>
        </p:nvSpPr>
        <p:spPr>
          <a:xfrm>
            <a:off x="17856492" y="11438009"/>
            <a:ext cx="4455066" cy="1107996"/>
          </a:xfrm>
          <a:prstGeom prst="rect">
            <a:avLst/>
          </a:prstGeom>
          <a:noFill/>
        </p:spPr>
        <p:txBody>
          <a:bodyPr wrap="none" rtlCol="0" anchor="ctr" anchorCtr="0">
            <a:spAutoFit/>
          </a:bodyPr>
          <a:lstStyle/>
          <a:p>
            <a:pPr algn="r"/>
            <a:r>
              <a:rPr lang="en-US" sz="6600" b="1" dirty="0">
                <a:solidFill>
                  <a:schemeClr val="bg1"/>
                </a:solidFill>
                <a:latin typeface="Noto Serif" panose="02020600060500020200" pitchFamily="18" charset="0"/>
                <a:ea typeface="Lato" panose="020F0502020204030203" pitchFamily="34" charset="0"/>
                <a:cs typeface="Noto Serif" panose="02020600060500020200" pitchFamily="18" charset="0"/>
              </a:rPr>
              <a:t>$99.99</a:t>
            </a:r>
            <a:r>
              <a:rPr lang="en-US" sz="6600" b="1" baseline="30000" dirty="0">
                <a:solidFill>
                  <a:schemeClr val="bg1"/>
                </a:solidFill>
                <a:latin typeface="Noto Serif" panose="02020600060500020200" pitchFamily="18" charset="0"/>
                <a:ea typeface="Lato" panose="020F0502020204030203" pitchFamily="34" charset="0"/>
                <a:cs typeface="Noto Serif" panose="02020600060500020200" pitchFamily="18" charset="0"/>
              </a:rPr>
              <a:t>/night</a:t>
            </a:r>
          </a:p>
        </p:txBody>
      </p:sp>
    </p:spTree>
    <p:extLst>
      <p:ext uri="{BB962C8B-B14F-4D97-AF65-F5344CB8AC3E}">
        <p14:creationId xmlns:p14="http://schemas.microsoft.com/office/powerpoint/2010/main" val="194952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37883A-5F3C-0941-8003-C1D8C5C2F4DC}"/>
              </a:ext>
            </a:extLst>
          </p:cNvPr>
          <p:cNvSpPr txBox="1"/>
          <p:nvPr/>
        </p:nvSpPr>
        <p:spPr>
          <a:xfrm>
            <a:off x="6796993" y="612372"/>
            <a:ext cx="10783722"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Choose Your Destination</a:t>
            </a:r>
          </a:p>
        </p:txBody>
      </p:sp>
      <p:sp>
        <p:nvSpPr>
          <p:cNvPr id="9" name="TextBox 8">
            <a:extLst>
              <a:ext uri="{FF2B5EF4-FFF2-40B4-BE49-F238E27FC236}">
                <a16:creationId xmlns:a16="http://schemas.microsoft.com/office/drawing/2014/main" id="{B5CC1D8D-E486-2E45-B370-CC96F3366965}"/>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26" name="Subtitle 2">
            <a:extLst>
              <a:ext uri="{FF2B5EF4-FFF2-40B4-BE49-F238E27FC236}">
                <a16:creationId xmlns:a16="http://schemas.microsoft.com/office/drawing/2014/main" id="{3B27676D-85F7-5C48-90BF-743405A8E982}"/>
              </a:ext>
            </a:extLst>
          </p:cNvPr>
          <p:cNvSpPr txBox="1">
            <a:spLocks/>
          </p:cNvSpPr>
          <p:nvPr/>
        </p:nvSpPr>
        <p:spPr>
          <a:xfrm>
            <a:off x="3075901" y="11078960"/>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7" name="Subtitle 2">
            <a:extLst>
              <a:ext uri="{FF2B5EF4-FFF2-40B4-BE49-F238E27FC236}">
                <a16:creationId xmlns:a16="http://schemas.microsoft.com/office/drawing/2014/main" id="{B781A8F0-427F-F147-9F97-0F3CD936B063}"/>
              </a:ext>
            </a:extLst>
          </p:cNvPr>
          <p:cNvSpPr txBox="1">
            <a:spLocks/>
          </p:cNvSpPr>
          <p:nvPr/>
        </p:nvSpPr>
        <p:spPr>
          <a:xfrm>
            <a:off x="1520825" y="11697428"/>
            <a:ext cx="5120640"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28" name="Subtitle 2">
            <a:extLst>
              <a:ext uri="{FF2B5EF4-FFF2-40B4-BE49-F238E27FC236}">
                <a16:creationId xmlns:a16="http://schemas.microsoft.com/office/drawing/2014/main" id="{9A628B60-24AF-3345-BF52-8773D18F5EA6}"/>
              </a:ext>
            </a:extLst>
          </p:cNvPr>
          <p:cNvSpPr txBox="1">
            <a:spLocks/>
          </p:cNvSpPr>
          <p:nvPr/>
        </p:nvSpPr>
        <p:spPr>
          <a:xfrm>
            <a:off x="8484830" y="11078960"/>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dirty="0">
                <a:latin typeface="Noto Serif" panose="02020600060500020200" pitchFamily="18" charset="0"/>
                <a:ea typeface="League Spartan" charset="0"/>
                <a:cs typeface="Noto Serif" panose="02020600060500020200" pitchFamily="18" charset="0"/>
              </a:rPr>
              <a:t>Your Title</a:t>
            </a:r>
          </a:p>
        </p:txBody>
      </p:sp>
      <p:sp>
        <p:nvSpPr>
          <p:cNvPr id="29" name="Subtitle 2">
            <a:extLst>
              <a:ext uri="{FF2B5EF4-FFF2-40B4-BE49-F238E27FC236}">
                <a16:creationId xmlns:a16="http://schemas.microsoft.com/office/drawing/2014/main" id="{1759F3C8-D977-1D4E-A842-09615AE9CC4E}"/>
              </a:ext>
            </a:extLst>
          </p:cNvPr>
          <p:cNvSpPr txBox="1">
            <a:spLocks/>
          </p:cNvSpPr>
          <p:nvPr/>
        </p:nvSpPr>
        <p:spPr>
          <a:xfrm>
            <a:off x="6929754" y="11697428"/>
            <a:ext cx="5120640"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30" name="Subtitle 2">
            <a:extLst>
              <a:ext uri="{FF2B5EF4-FFF2-40B4-BE49-F238E27FC236}">
                <a16:creationId xmlns:a16="http://schemas.microsoft.com/office/drawing/2014/main" id="{8CA6C6D3-4BC3-7F42-ADE9-3FE37948B38B}"/>
              </a:ext>
            </a:extLst>
          </p:cNvPr>
          <p:cNvSpPr txBox="1">
            <a:spLocks/>
          </p:cNvSpPr>
          <p:nvPr/>
        </p:nvSpPr>
        <p:spPr>
          <a:xfrm>
            <a:off x="13899793" y="11078960"/>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dirty="0">
                <a:latin typeface="Noto Serif" panose="02020600060500020200" pitchFamily="18" charset="0"/>
                <a:ea typeface="League Spartan" charset="0"/>
                <a:cs typeface="Noto Serif" panose="02020600060500020200" pitchFamily="18" charset="0"/>
              </a:rPr>
              <a:t>Your Title</a:t>
            </a:r>
          </a:p>
        </p:txBody>
      </p:sp>
      <p:sp>
        <p:nvSpPr>
          <p:cNvPr id="31" name="Subtitle 2">
            <a:extLst>
              <a:ext uri="{FF2B5EF4-FFF2-40B4-BE49-F238E27FC236}">
                <a16:creationId xmlns:a16="http://schemas.microsoft.com/office/drawing/2014/main" id="{5FB955F5-C254-2847-AB54-EC85504FEFBB}"/>
              </a:ext>
            </a:extLst>
          </p:cNvPr>
          <p:cNvSpPr txBox="1">
            <a:spLocks/>
          </p:cNvSpPr>
          <p:nvPr/>
        </p:nvSpPr>
        <p:spPr>
          <a:xfrm>
            <a:off x="12344717" y="11697428"/>
            <a:ext cx="5120640"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32" name="Subtitle 2">
            <a:extLst>
              <a:ext uri="{FF2B5EF4-FFF2-40B4-BE49-F238E27FC236}">
                <a16:creationId xmlns:a16="http://schemas.microsoft.com/office/drawing/2014/main" id="{7F28CB71-358F-4840-86A7-F7DE2556B446}"/>
              </a:ext>
            </a:extLst>
          </p:cNvPr>
          <p:cNvSpPr txBox="1">
            <a:spLocks/>
          </p:cNvSpPr>
          <p:nvPr/>
        </p:nvSpPr>
        <p:spPr>
          <a:xfrm>
            <a:off x="19291261" y="11078960"/>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dirty="0">
                <a:latin typeface="Noto Serif" panose="02020600060500020200" pitchFamily="18" charset="0"/>
                <a:ea typeface="League Spartan" charset="0"/>
                <a:cs typeface="Noto Serif" panose="02020600060500020200" pitchFamily="18" charset="0"/>
              </a:rPr>
              <a:t>Your Title</a:t>
            </a:r>
          </a:p>
        </p:txBody>
      </p:sp>
      <p:sp>
        <p:nvSpPr>
          <p:cNvPr id="33" name="Subtitle 2">
            <a:extLst>
              <a:ext uri="{FF2B5EF4-FFF2-40B4-BE49-F238E27FC236}">
                <a16:creationId xmlns:a16="http://schemas.microsoft.com/office/drawing/2014/main" id="{68348AA6-1089-DA4F-9BD9-D661A2DA06DE}"/>
              </a:ext>
            </a:extLst>
          </p:cNvPr>
          <p:cNvSpPr txBox="1">
            <a:spLocks/>
          </p:cNvSpPr>
          <p:nvPr/>
        </p:nvSpPr>
        <p:spPr>
          <a:xfrm>
            <a:off x="17736185" y="11697428"/>
            <a:ext cx="5120640" cy="102271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3" name="Picture Placeholder 2">
            <a:extLst>
              <a:ext uri="{FF2B5EF4-FFF2-40B4-BE49-F238E27FC236}">
                <a16:creationId xmlns:a16="http://schemas.microsoft.com/office/drawing/2014/main" id="{DF74E4BD-AA85-8941-A044-F3A944EB5929}"/>
              </a:ext>
            </a:extLst>
          </p:cNvPr>
          <p:cNvSpPr>
            <a:spLocks noGrp="1"/>
          </p:cNvSpPr>
          <p:nvPr>
            <p:ph type="pic" sz="quarter" idx="10"/>
          </p:nvPr>
        </p:nvSpPr>
        <p:spPr>
          <a:solidFill>
            <a:schemeClr val="bg1">
              <a:lumMod val="95000"/>
            </a:schemeClr>
          </a:solidFill>
        </p:spPr>
      </p:sp>
      <p:sp>
        <p:nvSpPr>
          <p:cNvPr id="5" name="Picture Placeholder 4">
            <a:extLst>
              <a:ext uri="{FF2B5EF4-FFF2-40B4-BE49-F238E27FC236}">
                <a16:creationId xmlns:a16="http://schemas.microsoft.com/office/drawing/2014/main" id="{2F8D08FD-274A-4E41-A7CA-38A55A479F25}"/>
              </a:ext>
            </a:extLst>
          </p:cNvPr>
          <p:cNvSpPr>
            <a:spLocks noGrp="1"/>
          </p:cNvSpPr>
          <p:nvPr>
            <p:ph type="pic" sz="quarter" idx="11"/>
          </p:nvPr>
        </p:nvSpPr>
        <p:spPr>
          <a:solidFill>
            <a:schemeClr val="bg1">
              <a:lumMod val="95000"/>
            </a:schemeClr>
          </a:solidFill>
        </p:spPr>
      </p:sp>
      <p:sp>
        <p:nvSpPr>
          <p:cNvPr id="7" name="Picture Placeholder 6">
            <a:extLst>
              <a:ext uri="{FF2B5EF4-FFF2-40B4-BE49-F238E27FC236}">
                <a16:creationId xmlns:a16="http://schemas.microsoft.com/office/drawing/2014/main" id="{A072108F-65B2-4740-9EAF-22A90DF0ED74}"/>
              </a:ext>
            </a:extLst>
          </p:cNvPr>
          <p:cNvSpPr>
            <a:spLocks noGrp="1"/>
          </p:cNvSpPr>
          <p:nvPr>
            <p:ph type="pic" sz="quarter" idx="12"/>
          </p:nvPr>
        </p:nvSpPr>
        <p:spPr>
          <a:solidFill>
            <a:schemeClr val="bg1">
              <a:lumMod val="95000"/>
            </a:schemeClr>
          </a:solidFill>
        </p:spPr>
      </p:sp>
      <p:sp>
        <p:nvSpPr>
          <p:cNvPr id="12" name="Picture Placeholder 11">
            <a:extLst>
              <a:ext uri="{FF2B5EF4-FFF2-40B4-BE49-F238E27FC236}">
                <a16:creationId xmlns:a16="http://schemas.microsoft.com/office/drawing/2014/main" id="{8BF229E5-7D2D-CB4B-B80B-E8E0304467D2}"/>
              </a:ext>
            </a:extLst>
          </p:cNvPr>
          <p:cNvSpPr>
            <a:spLocks noGrp="1"/>
          </p:cNvSpPr>
          <p:nvPr>
            <p:ph type="pic" sz="quarter" idx="13"/>
          </p:nvPr>
        </p:nvSpPr>
        <p:spPr>
          <a:solidFill>
            <a:schemeClr val="bg1">
              <a:lumMod val="95000"/>
            </a:schemeClr>
          </a:solidFill>
        </p:spPr>
      </p:sp>
    </p:spTree>
    <p:extLst>
      <p:ext uri="{BB962C8B-B14F-4D97-AF65-F5344CB8AC3E}">
        <p14:creationId xmlns:p14="http://schemas.microsoft.com/office/powerpoint/2010/main" val="246960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DC456F-2EA5-9148-B732-72A71D22084F}"/>
              </a:ext>
            </a:extLst>
          </p:cNvPr>
          <p:cNvSpPr/>
          <p:nvPr/>
        </p:nvSpPr>
        <p:spPr>
          <a:xfrm>
            <a:off x="0" y="0"/>
            <a:ext cx="6821170" cy="42428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4" name="Rectangle 3">
            <a:extLst>
              <a:ext uri="{FF2B5EF4-FFF2-40B4-BE49-F238E27FC236}">
                <a16:creationId xmlns:a16="http://schemas.microsoft.com/office/drawing/2014/main" id="{7661D8EC-D734-AE4C-BCA4-7B24B5FCE425}"/>
              </a:ext>
            </a:extLst>
          </p:cNvPr>
          <p:cNvSpPr/>
          <p:nvPr/>
        </p:nvSpPr>
        <p:spPr>
          <a:xfrm>
            <a:off x="17556480" y="9473184"/>
            <a:ext cx="6821170" cy="42428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11" name="TextBox 10">
            <a:extLst>
              <a:ext uri="{FF2B5EF4-FFF2-40B4-BE49-F238E27FC236}">
                <a16:creationId xmlns:a16="http://schemas.microsoft.com/office/drawing/2014/main" id="{F71BC992-24C4-964D-889B-B3F35182E8C9}"/>
              </a:ext>
            </a:extLst>
          </p:cNvPr>
          <p:cNvSpPr txBox="1"/>
          <p:nvPr/>
        </p:nvSpPr>
        <p:spPr>
          <a:xfrm>
            <a:off x="6796993" y="612372"/>
            <a:ext cx="10783722"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Choose Your Destination</a:t>
            </a:r>
          </a:p>
        </p:txBody>
      </p:sp>
      <p:sp>
        <p:nvSpPr>
          <p:cNvPr id="12" name="TextBox 11">
            <a:extLst>
              <a:ext uri="{FF2B5EF4-FFF2-40B4-BE49-F238E27FC236}">
                <a16:creationId xmlns:a16="http://schemas.microsoft.com/office/drawing/2014/main" id="{DFBB708C-29E2-2046-9C58-B021D691F3F5}"/>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13" name="Subtitle 2">
            <a:extLst>
              <a:ext uri="{FF2B5EF4-FFF2-40B4-BE49-F238E27FC236}">
                <a16:creationId xmlns:a16="http://schemas.microsoft.com/office/drawing/2014/main" id="{AB336AAD-C9CF-AE4C-B093-C5067E118B24}"/>
              </a:ext>
            </a:extLst>
          </p:cNvPr>
          <p:cNvSpPr txBox="1">
            <a:spLocks/>
          </p:cNvSpPr>
          <p:nvPr/>
        </p:nvSpPr>
        <p:spPr>
          <a:xfrm>
            <a:off x="10178338" y="10078180"/>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4" name="Subtitle 2">
            <a:extLst>
              <a:ext uri="{FF2B5EF4-FFF2-40B4-BE49-F238E27FC236}">
                <a16:creationId xmlns:a16="http://schemas.microsoft.com/office/drawing/2014/main" id="{6412A6D8-9F1D-D844-A770-F1ED218A77B1}"/>
              </a:ext>
            </a:extLst>
          </p:cNvPr>
          <p:cNvSpPr txBox="1">
            <a:spLocks/>
          </p:cNvSpPr>
          <p:nvPr/>
        </p:nvSpPr>
        <p:spPr>
          <a:xfrm>
            <a:off x="1520825" y="10799884"/>
            <a:ext cx="10668000"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a:t>
            </a:r>
          </a:p>
        </p:txBody>
      </p:sp>
      <p:sp>
        <p:nvSpPr>
          <p:cNvPr id="15" name="Subtitle 2">
            <a:extLst>
              <a:ext uri="{FF2B5EF4-FFF2-40B4-BE49-F238E27FC236}">
                <a16:creationId xmlns:a16="http://schemas.microsoft.com/office/drawing/2014/main" id="{E7C694E6-E50D-D64C-B2AB-AABCC4232AA9}"/>
              </a:ext>
            </a:extLst>
          </p:cNvPr>
          <p:cNvSpPr txBox="1">
            <a:spLocks/>
          </p:cNvSpPr>
          <p:nvPr/>
        </p:nvSpPr>
        <p:spPr>
          <a:xfrm>
            <a:off x="12188825" y="3364062"/>
            <a:ext cx="2010487" cy="572849"/>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b="1" dirty="0">
                <a:latin typeface="Noto Serif" panose="02020600060500020200" pitchFamily="18" charset="0"/>
                <a:ea typeface="League Spartan" charset="0"/>
                <a:cs typeface="Noto Serif" panose="02020600060500020200" pitchFamily="18" charset="0"/>
              </a:rPr>
              <a:t>Your Title</a:t>
            </a:r>
          </a:p>
        </p:txBody>
      </p:sp>
      <p:sp>
        <p:nvSpPr>
          <p:cNvPr id="16" name="Subtitle 2">
            <a:extLst>
              <a:ext uri="{FF2B5EF4-FFF2-40B4-BE49-F238E27FC236}">
                <a16:creationId xmlns:a16="http://schemas.microsoft.com/office/drawing/2014/main" id="{037E3CFA-B290-0944-83A6-84A6F5422749}"/>
              </a:ext>
            </a:extLst>
          </p:cNvPr>
          <p:cNvSpPr txBox="1">
            <a:spLocks/>
          </p:cNvSpPr>
          <p:nvPr/>
        </p:nvSpPr>
        <p:spPr>
          <a:xfrm>
            <a:off x="12188825" y="4085766"/>
            <a:ext cx="10668000" cy="149720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a:t>
            </a:r>
          </a:p>
        </p:txBody>
      </p:sp>
      <p:sp>
        <p:nvSpPr>
          <p:cNvPr id="5" name="Picture Placeholder 4">
            <a:extLst>
              <a:ext uri="{FF2B5EF4-FFF2-40B4-BE49-F238E27FC236}">
                <a16:creationId xmlns:a16="http://schemas.microsoft.com/office/drawing/2014/main" id="{BE2C8B3B-0BE4-0C40-89CB-A86C7D7ECE9D}"/>
              </a:ext>
            </a:extLst>
          </p:cNvPr>
          <p:cNvSpPr>
            <a:spLocks noGrp="1"/>
          </p:cNvSpPr>
          <p:nvPr>
            <p:ph type="pic" sz="quarter" idx="13"/>
          </p:nvPr>
        </p:nvSpPr>
        <p:spPr>
          <a:solidFill>
            <a:schemeClr val="bg1">
              <a:lumMod val="95000"/>
            </a:schemeClr>
          </a:solidFill>
        </p:spPr>
      </p:sp>
      <p:sp>
        <p:nvSpPr>
          <p:cNvPr id="7" name="Picture Placeholder 6">
            <a:extLst>
              <a:ext uri="{FF2B5EF4-FFF2-40B4-BE49-F238E27FC236}">
                <a16:creationId xmlns:a16="http://schemas.microsoft.com/office/drawing/2014/main" id="{53B01170-8C7F-B04F-B5C5-3086B6055E19}"/>
              </a:ext>
            </a:extLst>
          </p:cNvPr>
          <p:cNvSpPr>
            <a:spLocks noGrp="1"/>
          </p:cNvSpPr>
          <p:nvPr>
            <p:ph type="pic" sz="quarter" idx="14"/>
          </p:nvPr>
        </p:nvSpPr>
        <p:spPr>
          <a:solidFill>
            <a:schemeClr val="bg1">
              <a:lumMod val="95000"/>
            </a:schemeClr>
          </a:solidFill>
        </p:spPr>
      </p:sp>
    </p:spTree>
    <p:extLst>
      <p:ext uri="{BB962C8B-B14F-4D97-AF65-F5344CB8AC3E}">
        <p14:creationId xmlns:p14="http://schemas.microsoft.com/office/powerpoint/2010/main" val="423229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065759" y="612372"/>
            <a:ext cx="8246168"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Travel Infographic</a:t>
            </a:r>
          </a:p>
        </p:txBody>
      </p:sp>
      <p:sp>
        <p:nvSpPr>
          <p:cNvPr id="6" name="TextBox 5">
            <a:extLst>
              <a:ext uri="{FF2B5EF4-FFF2-40B4-BE49-F238E27FC236}">
                <a16:creationId xmlns:a16="http://schemas.microsoft.com/office/drawing/2014/main" id="{8684C75E-9A6A-2149-804D-C87F1868EF70}"/>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grpSp>
        <p:nvGrpSpPr>
          <p:cNvPr id="83" name="Group 82">
            <a:extLst>
              <a:ext uri="{FF2B5EF4-FFF2-40B4-BE49-F238E27FC236}">
                <a16:creationId xmlns:a16="http://schemas.microsoft.com/office/drawing/2014/main" id="{71D0279E-09A2-AD48-8E6F-96EAF5BBA621}"/>
              </a:ext>
            </a:extLst>
          </p:cNvPr>
          <p:cNvGrpSpPr/>
          <p:nvPr/>
        </p:nvGrpSpPr>
        <p:grpSpPr>
          <a:xfrm>
            <a:off x="1926263" y="2946731"/>
            <a:ext cx="20525123" cy="4433783"/>
            <a:chOff x="2636240" y="2551307"/>
            <a:chExt cx="18979164" cy="4099829"/>
          </a:xfrm>
        </p:grpSpPr>
        <p:sp>
          <p:nvSpPr>
            <p:cNvPr id="18" name="Shape 5620">
              <a:extLst>
                <a:ext uri="{FF2B5EF4-FFF2-40B4-BE49-F238E27FC236}">
                  <a16:creationId xmlns:a16="http://schemas.microsoft.com/office/drawing/2014/main" id="{0D14A6D6-2CE5-5340-A0F9-5BA39A5D8991}"/>
                </a:ext>
              </a:extLst>
            </p:cNvPr>
            <p:cNvSpPr/>
            <p:nvPr/>
          </p:nvSpPr>
          <p:spPr>
            <a:xfrm>
              <a:off x="2636240" y="5012185"/>
              <a:ext cx="1897918" cy="1628745"/>
            </a:xfrm>
            <a:custGeom>
              <a:avLst/>
              <a:gdLst/>
              <a:ahLst/>
              <a:cxnLst>
                <a:cxn ang="0">
                  <a:pos x="wd2" y="hd2"/>
                </a:cxn>
                <a:cxn ang="5400000">
                  <a:pos x="wd2" y="hd2"/>
                </a:cxn>
                <a:cxn ang="10800000">
                  <a:pos x="wd2" y="hd2"/>
                </a:cxn>
                <a:cxn ang="16200000">
                  <a:pos x="wd2" y="hd2"/>
                </a:cxn>
              </a:cxnLst>
              <a:rect l="0" t="0" r="r" b="b"/>
              <a:pathLst>
                <a:path w="21600" h="21600" extrusionOk="0">
                  <a:moveTo>
                    <a:pt x="8605" y="5478"/>
                  </a:moveTo>
                  <a:lnTo>
                    <a:pt x="6126" y="8350"/>
                  </a:lnTo>
                  <a:cubicBezTo>
                    <a:pt x="1357" y="10288"/>
                    <a:pt x="0" y="12899"/>
                    <a:pt x="0" y="14094"/>
                  </a:cubicBezTo>
                  <a:cubicBezTo>
                    <a:pt x="0" y="20043"/>
                    <a:pt x="15755" y="21399"/>
                    <a:pt x="21600" y="21600"/>
                  </a:cubicBezTo>
                  <a:lnTo>
                    <a:pt x="21600" y="0"/>
                  </a:lnTo>
                  <a:cubicBezTo>
                    <a:pt x="16641" y="723"/>
                    <a:pt x="11387" y="2259"/>
                    <a:pt x="8605" y="5478"/>
                  </a:cubicBezTo>
                  <a:close/>
                </a:path>
              </a:pathLst>
            </a:custGeom>
            <a:solidFill>
              <a:schemeClr val="accent1"/>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19" name="Shape 5621">
              <a:extLst>
                <a:ext uri="{FF2B5EF4-FFF2-40B4-BE49-F238E27FC236}">
                  <a16:creationId xmlns:a16="http://schemas.microsoft.com/office/drawing/2014/main" id="{E15D2B11-B0AD-684E-9505-C43C4B811A69}"/>
                </a:ext>
              </a:extLst>
            </p:cNvPr>
            <p:cNvSpPr/>
            <p:nvPr/>
          </p:nvSpPr>
          <p:spPr>
            <a:xfrm>
              <a:off x="4534156" y="4974326"/>
              <a:ext cx="1897918" cy="1676808"/>
            </a:xfrm>
            <a:custGeom>
              <a:avLst/>
              <a:gdLst/>
              <a:ahLst/>
              <a:cxnLst>
                <a:cxn ang="0">
                  <a:pos x="wd2" y="hd2"/>
                </a:cxn>
                <a:cxn ang="5400000">
                  <a:pos x="wd2" y="hd2"/>
                </a:cxn>
                <a:cxn ang="10800000">
                  <a:pos x="wd2" y="hd2"/>
                </a:cxn>
                <a:cxn ang="16200000">
                  <a:pos x="wd2" y="hd2"/>
                </a:cxn>
              </a:cxnLst>
              <a:rect l="0" t="0" r="r" b="b"/>
              <a:pathLst>
                <a:path w="21600" h="21600" extrusionOk="0">
                  <a:moveTo>
                    <a:pt x="9081" y="0"/>
                  </a:moveTo>
                  <a:cubicBezTo>
                    <a:pt x="6847" y="0"/>
                    <a:pt x="3495" y="98"/>
                    <a:pt x="0" y="590"/>
                  </a:cubicBezTo>
                  <a:lnTo>
                    <a:pt x="0" y="21571"/>
                  </a:lnTo>
                  <a:cubicBezTo>
                    <a:pt x="609" y="21590"/>
                    <a:pt x="1110" y="21600"/>
                    <a:pt x="1477" y="21600"/>
                  </a:cubicBezTo>
                  <a:lnTo>
                    <a:pt x="21600" y="21600"/>
                  </a:lnTo>
                  <a:lnTo>
                    <a:pt x="21600" y="0"/>
                  </a:lnTo>
                  <a:cubicBezTo>
                    <a:pt x="21600" y="0"/>
                    <a:pt x="9081" y="0"/>
                    <a:pt x="9081" y="0"/>
                  </a:cubicBezTo>
                  <a:close/>
                </a:path>
              </a:pathLst>
            </a:custGeom>
            <a:solidFill>
              <a:schemeClr val="accent1"/>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0" name="Shape 5622">
              <a:extLst>
                <a:ext uri="{FF2B5EF4-FFF2-40B4-BE49-F238E27FC236}">
                  <a16:creationId xmlns:a16="http://schemas.microsoft.com/office/drawing/2014/main" id="{B40CE951-BC8A-2D48-8ACB-45724D92C898}"/>
                </a:ext>
              </a:extLst>
            </p:cNvPr>
            <p:cNvSpPr/>
            <p:nvPr/>
          </p:nvSpPr>
          <p:spPr>
            <a:xfrm>
              <a:off x="6432070" y="4974326"/>
              <a:ext cx="1897920" cy="16768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1"/>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1" name="Shape 5623">
              <a:extLst>
                <a:ext uri="{FF2B5EF4-FFF2-40B4-BE49-F238E27FC236}">
                  <a16:creationId xmlns:a16="http://schemas.microsoft.com/office/drawing/2014/main" id="{1518ADD8-5F6D-A542-81F7-88E94863C596}"/>
                </a:ext>
              </a:extLst>
            </p:cNvPr>
            <p:cNvSpPr/>
            <p:nvPr/>
          </p:nvSpPr>
          <p:spPr>
            <a:xfrm>
              <a:off x="8329986" y="4974326"/>
              <a:ext cx="1897918" cy="16768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331"/>
                  </a:lnTo>
                  <a:lnTo>
                    <a:pt x="21600" y="0"/>
                  </a:lnTo>
                  <a:lnTo>
                    <a:pt x="0" y="0"/>
                  </a:lnTo>
                  <a:close/>
                </a:path>
              </a:pathLst>
            </a:custGeom>
            <a:solidFill>
              <a:schemeClr val="accent1"/>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2" name="Shape 5624">
              <a:extLst>
                <a:ext uri="{FF2B5EF4-FFF2-40B4-BE49-F238E27FC236}">
                  <a16:creationId xmlns:a16="http://schemas.microsoft.com/office/drawing/2014/main" id="{150B6AA4-84BC-FC4E-A189-A1364DE5215E}"/>
                </a:ext>
              </a:extLst>
            </p:cNvPr>
            <p:cNvSpPr/>
            <p:nvPr/>
          </p:nvSpPr>
          <p:spPr>
            <a:xfrm>
              <a:off x="10227904" y="4974326"/>
              <a:ext cx="1897918" cy="16768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331"/>
                  </a:lnTo>
                  <a:lnTo>
                    <a:pt x="21600" y="21600"/>
                  </a:lnTo>
                  <a:lnTo>
                    <a:pt x="21600" y="0"/>
                  </a:lnTo>
                  <a:lnTo>
                    <a:pt x="0" y="0"/>
                  </a:lnTo>
                  <a:close/>
                </a:path>
              </a:pathLst>
            </a:custGeom>
            <a:solidFill>
              <a:schemeClr val="accent2"/>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3" name="Shape 5625">
              <a:extLst>
                <a:ext uri="{FF2B5EF4-FFF2-40B4-BE49-F238E27FC236}">
                  <a16:creationId xmlns:a16="http://schemas.microsoft.com/office/drawing/2014/main" id="{006FDF07-E359-214C-A1F8-19E4372A1E7C}"/>
                </a:ext>
              </a:extLst>
            </p:cNvPr>
            <p:cNvSpPr/>
            <p:nvPr/>
          </p:nvSpPr>
          <p:spPr>
            <a:xfrm>
              <a:off x="12125820" y="4974326"/>
              <a:ext cx="1897918" cy="16768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4" name="Shape 5626">
              <a:extLst>
                <a:ext uri="{FF2B5EF4-FFF2-40B4-BE49-F238E27FC236}">
                  <a16:creationId xmlns:a16="http://schemas.microsoft.com/office/drawing/2014/main" id="{2A4D3D51-F449-B24C-A273-C1FFC332FC10}"/>
                </a:ext>
              </a:extLst>
            </p:cNvPr>
            <p:cNvSpPr/>
            <p:nvPr/>
          </p:nvSpPr>
          <p:spPr>
            <a:xfrm>
              <a:off x="14023734" y="4974326"/>
              <a:ext cx="1897918" cy="16768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5" name="Shape 5627">
              <a:extLst>
                <a:ext uri="{FF2B5EF4-FFF2-40B4-BE49-F238E27FC236}">
                  <a16:creationId xmlns:a16="http://schemas.microsoft.com/office/drawing/2014/main" id="{78B34F1E-07D8-1445-AD20-3336C5CDD005}"/>
                </a:ext>
              </a:extLst>
            </p:cNvPr>
            <p:cNvSpPr/>
            <p:nvPr/>
          </p:nvSpPr>
          <p:spPr>
            <a:xfrm>
              <a:off x="15921650" y="4974326"/>
              <a:ext cx="1897918" cy="16768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629" y="21600"/>
                  </a:lnTo>
                  <a:cubicBezTo>
                    <a:pt x="7543" y="21600"/>
                    <a:pt x="13854" y="20683"/>
                    <a:pt x="21600" y="19020"/>
                  </a:cubicBezTo>
                  <a:lnTo>
                    <a:pt x="21600" y="0"/>
                  </a:lnTo>
                  <a:lnTo>
                    <a:pt x="0" y="0"/>
                  </a:lnTo>
                  <a:close/>
                </a:path>
              </a:pathLst>
            </a:custGeom>
            <a:solidFill>
              <a:schemeClr val="accent3"/>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9" name="Shape 5628">
              <a:extLst>
                <a:ext uri="{FF2B5EF4-FFF2-40B4-BE49-F238E27FC236}">
                  <a16:creationId xmlns:a16="http://schemas.microsoft.com/office/drawing/2014/main" id="{366FE0EE-35E0-B748-B7E8-057658667474}"/>
                </a:ext>
              </a:extLst>
            </p:cNvPr>
            <p:cNvSpPr/>
            <p:nvPr/>
          </p:nvSpPr>
          <p:spPr>
            <a:xfrm>
              <a:off x="3205613" y="5390784"/>
              <a:ext cx="323037" cy="2055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036" y="0"/>
                  </a:lnTo>
                  <a:lnTo>
                    <a:pt x="21600" y="0"/>
                  </a:lnTo>
                  <a:lnTo>
                    <a:pt x="12641" y="21600"/>
                  </a:lnTo>
                  <a:cubicBezTo>
                    <a:pt x="12641" y="21600"/>
                    <a:pt x="0" y="21600"/>
                    <a:pt x="0" y="216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0" name="Shape 5629">
              <a:extLst>
                <a:ext uri="{FF2B5EF4-FFF2-40B4-BE49-F238E27FC236}">
                  <a16:creationId xmlns:a16="http://schemas.microsoft.com/office/drawing/2014/main" id="{B5A36F36-32B7-254D-AD5B-F4B267CC5C6C}"/>
                </a:ext>
              </a:extLst>
            </p:cNvPr>
            <p:cNvSpPr/>
            <p:nvPr/>
          </p:nvSpPr>
          <p:spPr>
            <a:xfrm>
              <a:off x="3471320" y="5390784"/>
              <a:ext cx="252794" cy="2051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378" y="0"/>
                  </a:lnTo>
                  <a:lnTo>
                    <a:pt x="21600" y="0"/>
                  </a:lnTo>
                  <a:cubicBezTo>
                    <a:pt x="21600" y="0"/>
                    <a:pt x="21600" y="21600"/>
                    <a:pt x="21600" y="216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1" name="Shape 5630">
              <a:extLst>
                <a:ext uri="{FF2B5EF4-FFF2-40B4-BE49-F238E27FC236}">
                  <a16:creationId xmlns:a16="http://schemas.microsoft.com/office/drawing/2014/main" id="{B6534945-6B7F-1341-B531-5D0C6982CFDD}"/>
                </a:ext>
              </a:extLst>
            </p:cNvPr>
            <p:cNvSpPr/>
            <p:nvPr/>
          </p:nvSpPr>
          <p:spPr>
            <a:xfrm>
              <a:off x="3774986" y="5390784"/>
              <a:ext cx="223954" cy="2063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41"/>
                  </a:lnTo>
                  <a:lnTo>
                    <a:pt x="0" y="0"/>
                  </a:lnTo>
                  <a:lnTo>
                    <a:pt x="15779" y="0"/>
                  </a:lnTo>
                  <a:lnTo>
                    <a:pt x="21600" y="6619"/>
                  </a:lnTo>
                  <a:cubicBezTo>
                    <a:pt x="21600" y="6619"/>
                    <a:pt x="21600" y="21600"/>
                    <a:pt x="21600" y="216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2" name="Shape 5631">
              <a:extLst>
                <a:ext uri="{FF2B5EF4-FFF2-40B4-BE49-F238E27FC236}">
                  <a16:creationId xmlns:a16="http://schemas.microsoft.com/office/drawing/2014/main" id="{9D5A4036-E9CA-0145-9C21-8E216AF3E0D0}"/>
                </a:ext>
              </a:extLst>
            </p:cNvPr>
            <p:cNvSpPr/>
            <p:nvPr/>
          </p:nvSpPr>
          <p:spPr>
            <a:xfrm>
              <a:off x="5141487" y="5428644"/>
              <a:ext cx="95290"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12" y="21600"/>
                  </a:cubicBezTo>
                  <a:lnTo>
                    <a:pt x="8088" y="21600"/>
                  </a:lnTo>
                  <a:cubicBezTo>
                    <a:pt x="3613" y="21600"/>
                    <a:pt x="0" y="18963"/>
                    <a:pt x="0" y="15700"/>
                  </a:cubicBezTo>
                  <a:lnTo>
                    <a:pt x="0" y="5961"/>
                  </a:lnTo>
                  <a:cubicBezTo>
                    <a:pt x="0" y="2698"/>
                    <a:pt x="3613" y="0"/>
                    <a:pt x="8088" y="0"/>
                  </a:cubicBezTo>
                  <a:lnTo>
                    <a:pt x="13512"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3" name="Shape 5632">
              <a:extLst>
                <a:ext uri="{FF2B5EF4-FFF2-40B4-BE49-F238E27FC236}">
                  <a16:creationId xmlns:a16="http://schemas.microsoft.com/office/drawing/2014/main" id="{786D0FE9-E29B-B840-B436-6A140AA655B4}"/>
                </a:ext>
              </a:extLst>
            </p:cNvPr>
            <p:cNvSpPr/>
            <p:nvPr/>
          </p:nvSpPr>
          <p:spPr>
            <a:xfrm>
              <a:off x="5331279" y="5428644"/>
              <a:ext cx="9528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898" y="21600"/>
                    <a:pt x="13424" y="21600"/>
                  </a:cubicBezTo>
                  <a:lnTo>
                    <a:pt x="8176" y="21600"/>
                  </a:lnTo>
                  <a:cubicBezTo>
                    <a:pt x="3613" y="21600"/>
                    <a:pt x="0" y="18963"/>
                    <a:pt x="0" y="15700"/>
                  </a:cubicBezTo>
                  <a:lnTo>
                    <a:pt x="0" y="5961"/>
                  </a:lnTo>
                  <a:cubicBezTo>
                    <a:pt x="0" y="2698"/>
                    <a:pt x="3613" y="0"/>
                    <a:pt x="8176" y="0"/>
                  </a:cubicBezTo>
                  <a:lnTo>
                    <a:pt x="13424" y="0"/>
                  </a:lnTo>
                  <a:cubicBezTo>
                    <a:pt x="17898"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4" name="Shape 5633">
              <a:extLst>
                <a:ext uri="{FF2B5EF4-FFF2-40B4-BE49-F238E27FC236}">
                  <a16:creationId xmlns:a16="http://schemas.microsoft.com/office/drawing/2014/main" id="{263D2C17-8F29-D141-A659-F42E8F9EE24A}"/>
                </a:ext>
              </a:extLst>
            </p:cNvPr>
            <p:cNvSpPr/>
            <p:nvPr/>
          </p:nvSpPr>
          <p:spPr>
            <a:xfrm>
              <a:off x="5559028" y="5428644"/>
              <a:ext cx="9565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3" y="21600"/>
                    <a:pt x="13456" y="21600"/>
                  </a:cubicBezTo>
                  <a:lnTo>
                    <a:pt x="8140" y="21600"/>
                  </a:lnTo>
                  <a:cubicBezTo>
                    <a:pt x="3599" y="21600"/>
                    <a:pt x="0" y="18963"/>
                    <a:pt x="0" y="15700"/>
                  </a:cubicBezTo>
                  <a:lnTo>
                    <a:pt x="0" y="5961"/>
                  </a:lnTo>
                  <a:cubicBezTo>
                    <a:pt x="0" y="2698"/>
                    <a:pt x="3599" y="0"/>
                    <a:pt x="8140" y="0"/>
                  </a:cubicBezTo>
                  <a:lnTo>
                    <a:pt x="13456" y="0"/>
                  </a:lnTo>
                  <a:cubicBezTo>
                    <a:pt x="17913"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5" name="Shape 5634">
              <a:extLst>
                <a:ext uri="{FF2B5EF4-FFF2-40B4-BE49-F238E27FC236}">
                  <a16:creationId xmlns:a16="http://schemas.microsoft.com/office/drawing/2014/main" id="{BD600092-4EA7-944B-AD6B-B210B6E2CB1F}"/>
                </a:ext>
              </a:extLst>
            </p:cNvPr>
            <p:cNvSpPr/>
            <p:nvPr/>
          </p:nvSpPr>
          <p:spPr>
            <a:xfrm>
              <a:off x="5786779"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01" y="21600"/>
                    <a:pt x="13456" y="21600"/>
                  </a:cubicBezTo>
                  <a:lnTo>
                    <a:pt x="8140" y="21600"/>
                  </a:lnTo>
                  <a:cubicBezTo>
                    <a:pt x="3599" y="21600"/>
                    <a:pt x="0" y="18963"/>
                    <a:pt x="0" y="15700"/>
                  </a:cubicBezTo>
                  <a:lnTo>
                    <a:pt x="0" y="5961"/>
                  </a:lnTo>
                  <a:cubicBezTo>
                    <a:pt x="0" y="2698"/>
                    <a:pt x="3599" y="0"/>
                    <a:pt x="8140" y="0"/>
                  </a:cubicBezTo>
                  <a:lnTo>
                    <a:pt x="13456" y="0"/>
                  </a:lnTo>
                  <a:cubicBezTo>
                    <a:pt x="1800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6" name="Shape 5635">
              <a:extLst>
                <a:ext uri="{FF2B5EF4-FFF2-40B4-BE49-F238E27FC236}">
                  <a16:creationId xmlns:a16="http://schemas.microsoft.com/office/drawing/2014/main" id="{BC250889-6DC1-454B-AF15-170A6ADC1FF0}"/>
                </a:ext>
              </a:extLst>
            </p:cNvPr>
            <p:cNvSpPr/>
            <p:nvPr/>
          </p:nvSpPr>
          <p:spPr>
            <a:xfrm>
              <a:off x="6014528"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3" y="21600"/>
                    <a:pt x="13456" y="21600"/>
                  </a:cubicBezTo>
                  <a:lnTo>
                    <a:pt x="8140" y="21600"/>
                  </a:lnTo>
                  <a:cubicBezTo>
                    <a:pt x="3683" y="21600"/>
                    <a:pt x="0" y="18963"/>
                    <a:pt x="0" y="15700"/>
                  </a:cubicBezTo>
                  <a:lnTo>
                    <a:pt x="0" y="5961"/>
                  </a:lnTo>
                  <a:cubicBezTo>
                    <a:pt x="0" y="2698"/>
                    <a:pt x="3683" y="0"/>
                    <a:pt x="8140" y="0"/>
                  </a:cubicBezTo>
                  <a:lnTo>
                    <a:pt x="13456" y="0"/>
                  </a:lnTo>
                  <a:cubicBezTo>
                    <a:pt x="17913"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7" name="Shape 5636">
              <a:extLst>
                <a:ext uri="{FF2B5EF4-FFF2-40B4-BE49-F238E27FC236}">
                  <a16:creationId xmlns:a16="http://schemas.microsoft.com/office/drawing/2014/main" id="{F3947964-12E4-4D44-8FF7-70DF8F635345}"/>
                </a:ext>
              </a:extLst>
            </p:cNvPr>
            <p:cNvSpPr/>
            <p:nvPr/>
          </p:nvSpPr>
          <p:spPr>
            <a:xfrm>
              <a:off x="6242279"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1" y="21600"/>
                  </a:cubicBezTo>
                  <a:lnTo>
                    <a:pt x="8089" y="21600"/>
                  </a:lnTo>
                  <a:cubicBezTo>
                    <a:pt x="3614" y="21600"/>
                    <a:pt x="0" y="18963"/>
                    <a:pt x="0" y="15700"/>
                  </a:cubicBezTo>
                  <a:lnTo>
                    <a:pt x="0" y="5961"/>
                  </a:lnTo>
                  <a:cubicBezTo>
                    <a:pt x="0" y="2698"/>
                    <a:pt x="3614" y="0"/>
                    <a:pt x="8089" y="0"/>
                  </a:cubicBezTo>
                  <a:lnTo>
                    <a:pt x="13511"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8" name="Shape 5637">
              <a:extLst>
                <a:ext uri="{FF2B5EF4-FFF2-40B4-BE49-F238E27FC236}">
                  <a16:creationId xmlns:a16="http://schemas.microsoft.com/office/drawing/2014/main" id="{8EA7A558-AC0F-6F43-A249-947BC18184E0}"/>
                </a:ext>
              </a:extLst>
            </p:cNvPr>
            <p:cNvSpPr/>
            <p:nvPr/>
          </p:nvSpPr>
          <p:spPr>
            <a:xfrm>
              <a:off x="6470029" y="5428644"/>
              <a:ext cx="9604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844" y="21600"/>
                    <a:pt x="13405" y="21600"/>
                  </a:cubicBezTo>
                  <a:lnTo>
                    <a:pt x="8111" y="21600"/>
                  </a:lnTo>
                  <a:cubicBezTo>
                    <a:pt x="3672" y="21600"/>
                    <a:pt x="0" y="18963"/>
                    <a:pt x="0" y="15700"/>
                  </a:cubicBezTo>
                  <a:lnTo>
                    <a:pt x="0" y="5961"/>
                  </a:lnTo>
                  <a:cubicBezTo>
                    <a:pt x="0" y="2698"/>
                    <a:pt x="3672" y="0"/>
                    <a:pt x="8111" y="0"/>
                  </a:cubicBezTo>
                  <a:lnTo>
                    <a:pt x="13405" y="0"/>
                  </a:lnTo>
                  <a:cubicBezTo>
                    <a:pt x="17844"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39" name="Shape 5638">
              <a:extLst>
                <a:ext uri="{FF2B5EF4-FFF2-40B4-BE49-F238E27FC236}">
                  <a16:creationId xmlns:a16="http://schemas.microsoft.com/office/drawing/2014/main" id="{1147F996-9040-7346-9410-EAC01D8C7ECC}"/>
                </a:ext>
              </a:extLst>
            </p:cNvPr>
            <p:cNvSpPr/>
            <p:nvPr/>
          </p:nvSpPr>
          <p:spPr>
            <a:xfrm>
              <a:off x="6659820"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1" y="21600"/>
                  </a:cubicBezTo>
                  <a:lnTo>
                    <a:pt x="8174" y="21600"/>
                  </a:lnTo>
                  <a:cubicBezTo>
                    <a:pt x="3614" y="21600"/>
                    <a:pt x="0" y="18963"/>
                    <a:pt x="0" y="15700"/>
                  </a:cubicBezTo>
                  <a:lnTo>
                    <a:pt x="0" y="5961"/>
                  </a:lnTo>
                  <a:cubicBezTo>
                    <a:pt x="0" y="2698"/>
                    <a:pt x="3614" y="0"/>
                    <a:pt x="8174" y="0"/>
                  </a:cubicBezTo>
                  <a:lnTo>
                    <a:pt x="13511"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0" name="Shape 5639">
              <a:extLst>
                <a:ext uri="{FF2B5EF4-FFF2-40B4-BE49-F238E27FC236}">
                  <a16:creationId xmlns:a16="http://schemas.microsoft.com/office/drawing/2014/main" id="{D1DA032A-E638-A541-9305-8E250BE8E06A}"/>
                </a:ext>
              </a:extLst>
            </p:cNvPr>
            <p:cNvSpPr/>
            <p:nvPr/>
          </p:nvSpPr>
          <p:spPr>
            <a:xfrm>
              <a:off x="6887571"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01" y="21600"/>
                    <a:pt x="13460" y="21600"/>
                  </a:cubicBezTo>
                  <a:lnTo>
                    <a:pt x="8144" y="21600"/>
                  </a:lnTo>
                  <a:cubicBezTo>
                    <a:pt x="3603" y="21600"/>
                    <a:pt x="0" y="18963"/>
                    <a:pt x="0" y="15700"/>
                  </a:cubicBezTo>
                  <a:lnTo>
                    <a:pt x="0" y="5961"/>
                  </a:lnTo>
                  <a:cubicBezTo>
                    <a:pt x="0" y="2698"/>
                    <a:pt x="3603" y="0"/>
                    <a:pt x="8144" y="0"/>
                  </a:cubicBezTo>
                  <a:lnTo>
                    <a:pt x="13460" y="0"/>
                  </a:lnTo>
                  <a:cubicBezTo>
                    <a:pt x="1800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1" name="Shape 5640">
              <a:extLst>
                <a:ext uri="{FF2B5EF4-FFF2-40B4-BE49-F238E27FC236}">
                  <a16:creationId xmlns:a16="http://schemas.microsoft.com/office/drawing/2014/main" id="{6374D987-BD4E-3047-8FA3-60C525D04E20}"/>
                </a:ext>
              </a:extLst>
            </p:cNvPr>
            <p:cNvSpPr/>
            <p:nvPr/>
          </p:nvSpPr>
          <p:spPr>
            <a:xfrm>
              <a:off x="7115321"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7" y="21600"/>
                    <a:pt x="13460" y="21600"/>
                  </a:cubicBezTo>
                  <a:lnTo>
                    <a:pt x="8144" y="21600"/>
                  </a:lnTo>
                  <a:cubicBezTo>
                    <a:pt x="3687" y="21600"/>
                    <a:pt x="0" y="18963"/>
                    <a:pt x="0" y="15700"/>
                  </a:cubicBezTo>
                  <a:lnTo>
                    <a:pt x="0" y="5961"/>
                  </a:lnTo>
                  <a:cubicBezTo>
                    <a:pt x="0" y="2698"/>
                    <a:pt x="3687" y="0"/>
                    <a:pt x="8144" y="0"/>
                  </a:cubicBezTo>
                  <a:lnTo>
                    <a:pt x="13460" y="0"/>
                  </a:lnTo>
                  <a:cubicBezTo>
                    <a:pt x="1791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2" name="Shape 5641">
              <a:extLst>
                <a:ext uri="{FF2B5EF4-FFF2-40B4-BE49-F238E27FC236}">
                  <a16:creationId xmlns:a16="http://schemas.microsoft.com/office/drawing/2014/main" id="{D1FD582C-3764-3D43-9095-D9F56BB416FF}"/>
                </a:ext>
              </a:extLst>
            </p:cNvPr>
            <p:cNvSpPr/>
            <p:nvPr/>
          </p:nvSpPr>
          <p:spPr>
            <a:xfrm>
              <a:off x="7343072"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1" y="21600"/>
                  </a:cubicBezTo>
                  <a:lnTo>
                    <a:pt x="8089" y="21600"/>
                  </a:lnTo>
                  <a:cubicBezTo>
                    <a:pt x="3614" y="21600"/>
                    <a:pt x="0" y="18963"/>
                    <a:pt x="0" y="15700"/>
                  </a:cubicBezTo>
                  <a:lnTo>
                    <a:pt x="0" y="5961"/>
                  </a:lnTo>
                  <a:cubicBezTo>
                    <a:pt x="0" y="2698"/>
                    <a:pt x="3614" y="0"/>
                    <a:pt x="8089" y="0"/>
                  </a:cubicBezTo>
                  <a:lnTo>
                    <a:pt x="13511"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3" name="Shape 5642">
              <a:extLst>
                <a:ext uri="{FF2B5EF4-FFF2-40B4-BE49-F238E27FC236}">
                  <a16:creationId xmlns:a16="http://schemas.microsoft.com/office/drawing/2014/main" id="{A42A5C87-9875-E842-A99D-4ABF78C00580}"/>
                </a:ext>
              </a:extLst>
            </p:cNvPr>
            <p:cNvSpPr/>
            <p:nvPr/>
          </p:nvSpPr>
          <p:spPr>
            <a:xfrm>
              <a:off x="7570821"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01" y="21600"/>
                    <a:pt x="13456" y="21600"/>
                  </a:cubicBezTo>
                  <a:lnTo>
                    <a:pt x="8228" y="21600"/>
                  </a:lnTo>
                  <a:cubicBezTo>
                    <a:pt x="3687" y="21600"/>
                    <a:pt x="0" y="18963"/>
                    <a:pt x="0" y="15700"/>
                  </a:cubicBezTo>
                  <a:lnTo>
                    <a:pt x="0" y="5961"/>
                  </a:lnTo>
                  <a:cubicBezTo>
                    <a:pt x="0" y="2698"/>
                    <a:pt x="3687" y="0"/>
                    <a:pt x="8228" y="0"/>
                  </a:cubicBezTo>
                  <a:lnTo>
                    <a:pt x="13456" y="0"/>
                  </a:lnTo>
                  <a:cubicBezTo>
                    <a:pt x="1800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4" name="Shape 5643">
              <a:extLst>
                <a:ext uri="{FF2B5EF4-FFF2-40B4-BE49-F238E27FC236}">
                  <a16:creationId xmlns:a16="http://schemas.microsoft.com/office/drawing/2014/main" id="{62411410-136D-0B44-84EF-C9AECEE1DA35}"/>
                </a:ext>
              </a:extLst>
            </p:cNvPr>
            <p:cNvSpPr/>
            <p:nvPr/>
          </p:nvSpPr>
          <p:spPr>
            <a:xfrm>
              <a:off x="7798570" y="5428644"/>
              <a:ext cx="9528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12" y="21600"/>
                  </a:cubicBezTo>
                  <a:lnTo>
                    <a:pt x="8088" y="21600"/>
                  </a:lnTo>
                  <a:cubicBezTo>
                    <a:pt x="3613" y="21600"/>
                    <a:pt x="0" y="18963"/>
                    <a:pt x="0" y="15700"/>
                  </a:cubicBezTo>
                  <a:lnTo>
                    <a:pt x="0" y="5961"/>
                  </a:lnTo>
                  <a:cubicBezTo>
                    <a:pt x="0" y="2698"/>
                    <a:pt x="3613" y="0"/>
                    <a:pt x="8088" y="0"/>
                  </a:cubicBezTo>
                  <a:lnTo>
                    <a:pt x="13512"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5" name="Shape 5644">
              <a:extLst>
                <a:ext uri="{FF2B5EF4-FFF2-40B4-BE49-F238E27FC236}">
                  <a16:creationId xmlns:a16="http://schemas.microsoft.com/office/drawing/2014/main" id="{EA1D6440-589E-F840-9A7F-061E16D71B21}"/>
                </a:ext>
              </a:extLst>
            </p:cNvPr>
            <p:cNvSpPr/>
            <p:nvPr/>
          </p:nvSpPr>
          <p:spPr>
            <a:xfrm>
              <a:off x="8671611" y="5428644"/>
              <a:ext cx="9565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3" y="21600"/>
                    <a:pt x="13456" y="21600"/>
                  </a:cubicBezTo>
                  <a:lnTo>
                    <a:pt x="8144" y="21600"/>
                  </a:lnTo>
                  <a:cubicBezTo>
                    <a:pt x="3687" y="21600"/>
                    <a:pt x="0" y="18963"/>
                    <a:pt x="0" y="15700"/>
                  </a:cubicBezTo>
                  <a:lnTo>
                    <a:pt x="0" y="5961"/>
                  </a:lnTo>
                  <a:cubicBezTo>
                    <a:pt x="0" y="2698"/>
                    <a:pt x="3687" y="0"/>
                    <a:pt x="8144" y="0"/>
                  </a:cubicBezTo>
                  <a:lnTo>
                    <a:pt x="13456" y="0"/>
                  </a:lnTo>
                  <a:cubicBezTo>
                    <a:pt x="17913"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6" name="Shape 5645">
              <a:extLst>
                <a:ext uri="{FF2B5EF4-FFF2-40B4-BE49-F238E27FC236}">
                  <a16:creationId xmlns:a16="http://schemas.microsoft.com/office/drawing/2014/main" id="{0F8EF357-F893-6047-83EF-2F48B2FE58DC}"/>
                </a:ext>
              </a:extLst>
            </p:cNvPr>
            <p:cNvSpPr/>
            <p:nvPr/>
          </p:nvSpPr>
          <p:spPr>
            <a:xfrm>
              <a:off x="8899363" y="5428644"/>
              <a:ext cx="9528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12" y="21600"/>
                  </a:cubicBezTo>
                  <a:lnTo>
                    <a:pt x="8092" y="21600"/>
                  </a:lnTo>
                  <a:cubicBezTo>
                    <a:pt x="3618" y="21600"/>
                    <a:pt x="0" y="18963"/>
                    <a:pt x="0" y="15700"/>
                  </a:cubicBezTo>
                  <a:lnTo>
                    <a:pt x="0" y="5961"/>
                  </a:lnTo>
                  <a:cubicBezTo>
                    <a:pt x="0" y="2698"/>
                    <a:pt x="3618" y="0"/>
                    <a:pt x="8092" y="0"/>
                  </a:cubicBezTo>
                  <a:lnTo>
                    <a:pt x="13512"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7" name="Shape 5646">
              <a:extLst>
                <a:ext uri="{FF2B5EF4-FFF2-40B4-BE49-F238E27FC236}">
                  <a16:creationId xmlns:a16="http://schemas.microsoft.com/office/drawing/2014/main" id="{B71FE924-EE50-BC47-B984-4AA5950E7291}"/>
                </a:ext>
              </a:extLst>
            </p:cNvPr>
            <p:cNvSpPr/>
            <p:nvPr/>
          </p:nvSpPr>
          <p:spPr>
            <a:xfrm>
              <a:off x="9127112" y="5428644"/>
              <a:ext cx="9602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31" y="21600"/>
                    <a:pt x="13404" y="21600"/>
                  </a:cubicBezTo>
                  <a:lnTo>
                    <a:pt x="8196" y="21600"/>
                  </a:lnTo>
                  <a:cubicBezTo>
                    <a:pt x="3669" y="21600"/>
                    <a:pt x="0" y="18963"/>
                    <a:pt x="0" y="15700"/>
                  </a:cubicBezTo>
                  <a:lnTo>
                    <a:pt x="0" y="5961"/>
                  </a:lnTo>
                  <a:cubicBezTo>
                    <a:pt x="0" y="2698"/>
                    <a:pt x="3669" y="0"/>
                    <a:pt x="8196" y="0"/>
                  </a:cubicBezTo>
                  <a:lnTo>
                    <a:pt x="13404" y="0"/>
                  </a:lnTo>
                  <a:cubicBezTo>
                    <a:pt x="1793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8" name="Shape 5647">
              <a:extLst>
                <a:ext uri="{FF2B5EF4-FFF2-40B4-BE49-F238E27FC236}">
                  <a16:creationId xmlns:a16="http://schemas.microsoft.com/office/drawing/2014/main" id="{E9104C49-934E-E640-BA87-611B9027175F}"/>
                </a:ext>
              </a:extLst>
            </p:cNvPr>
            <p:cNvSpPr/>
            <p:nvPr/>
          </p:nvSpPr>
          <p:spPr>
            <a:xfrm>
              <a:off x="9316903" y="5428644"/>
              <a:ext cx="95290"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2" y="21600"/>
                    <a:pt x="13508" y="21600"/>
                  </a:cubicBezTo>
                  <a:lnTo>
                    <a:pt x="8088" y="21600"/>
                  </a:lnTo>
                  <a:cubicBezTo>
                    <a:pt x="3613" y="21600"/>
                    <a:pt x="0" y="18963"/>
                    <a:pt x="0" y="15700"/>
                  </a:cubicBezTo>
                  <a:lnTo>
                    <a:pt x="0" y="5961"/>
                  </a:lnTo>
                  <a:cubicBezTo>
                    <a:pt x="0" y="2698"/>
                    <a:pt x="3613" y="0"/>
                    <a:pt x="8088" y="0"/>
                  </a:cubicBezTo>
                  <a:lnTo>
                    <a:pt x="13508" y="0"/>
                  </a:lnTo>
                  <a:cubicBezTo>
                    <a:pt x="17982"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49" name="Shape 5648">
              <a:extLst>
                <a:ext uri="{FF2B5EF4-FFF2-40B4-BE49-F238E27FC236}">
                  <a16:creationId xmlns:a16="http://schemas.microsoft.com/office/drawing/2014/main" id="{1E30D9F8-6640-C544-B767-5867C41DE50F}"/>
                </a:ext>
              </a:extLst>
            </p:cNvPr>
            <p:cNvSpPr/>
            <p:nvPr/>
          </p:nvSpPr>
          <p:spPr>
            <a:xfrm>
              <a:off x="9544655" y="5428644"/>
              <a:ext cx="95656"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01" y="21600"/>
                    <a:pt x="13456" y="21600"/>
                  </a:cubicBezTo>
                  <a:lnTo>
                    <a:pt x="8144" y="21600"/>
                  </a:lnTo>
                  <a:cubicBezTo>
                    <a:pt x="3687" y="21600"/>
                    <a:pt x="0" y="18963"/>
                    <a:pt x="0" y="15700"/>
                  </a:cubicBezTo>
                  <a:lnTo>
                    <a:pt x="0" y="5961"/>
                  </a:lnTo>
                  <a:cubicBezTo>
                    <a:pt x="0" y="2698"/>
                    <a:pt x="3687" y="0"/>
                    <a:pt x="8144" y="0"/>
                  </a:cubicBezTo>
                  <a:lnTo>
                    <a:pt x="13456" y="0"/>
                  </a:lnTo>
                  <a:cubicBezTo>
                    <a:pt x="1800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0" name="Shape 5649">
              <a:extLst>
                <a:ext uri="{FF2B5EF4-FFF2-40B4-BE49-F238E27FC236}">
                  <a16:creationId xmlns:a16="http://schemas.microsoft.com/office/drawing/2014/main" id="{24DD302F-60C3-BB40-A3FE-50D32FD671E0}"/>
                </a:ext>
              </a:extLst>
            </p:cNvPr>
            <p:cNvSpPr/>
            <p:nvPr/>
          </p:nvSpPr>
          <p:spPr>
            <a:xfrm>
              <a:off x="9772404"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1" y="21600"/>
                  </a:cubicBezTo>
                  <a:lnTo>
                    <a:pt x="8089" y="21600"/>
                  </a:lnTo>
                  <a:cubicBezTo>
                    <a:pt x="3614" y="21600"/>
                    <a:pt x="0" y="18963"/>
                    <a:pt x="0" y="15700"/>
                  </a:cubicBezTo>
                  <a:lnTo>
                    <a:pt x="0" y="5961"/>
                  </a:lnTo>
                  <a:cubicBezTo>
                    <a:pt x="0" y="2698"/>
                    <a:pt x="3614" y="0"/>
                    <a:pt x="8089" y="0"/>
                  </a:cubicBezTo>
                  <a:lnTo>
                    <a:pt x="13511"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1" name="Shape 5650">
              <a:extLst>
                <a:ext uri="{FF2B5EF4-FFF2-40B4-BE49-F238E27FC236}">
                  <a16:creationId xmlns:a16="http://schemas.microsoft.com/office/drawing/2014/main" id="{B044638D-CD69-2841-84C2-06DAE5113AC3}"/>
                </a:ext>
              </a:extLst>
            </p:cNvPr>
            <p:cNvSpPr/>
            <p:nvPr/>
          </p:nvSpPr>
          <p:spPr>
            <a:xfrm>
              <a:off x="10000153" y="5428644"/>
              <a:ext cx="9528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2" y="21600"/>
                    <a:pt x="13508" y="21600"/>
                  </a:cubicBezTo>
                  <a:lnTo>
                    <a:pt x="8088" y="21600"/>
                  </a:lnTo>
                  <a:cubicBezTo>
                    <a:pt x="3613" y="21600"/>
                    <a:pt x="0" y="18963"/>
                    <a:pt x="0" y="15700"/>
                  </a:cubicBezTo>
                  <a:lnTo>
                    <a:pt x="0" y="5961"/>
                  </a:lnTo>
                  <a:cubicBezTo>
                    <a:pt x="0" y="2698"/>
                    <a:pt x="3613" y="0"/>
                    <a:pt x="8088" y="0"/>
                  </a:cubicBezTo>
                  <a:lnTo>
                    <a:pt x="13508" y="0"/>
                  </a:lnTo>
                  <a:cubicBezTo>
                    <a:pt x="17982"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2" name="Shape 5651">
              <a:extLst>
                <a:ext uri="{FF2B5EF4-FFF2-40B4-BE49-F238E27FC236}">
                  <a16:creationId xmlns:a16="http://schemas.microsoft.com/office/drawing/2014/main" id="{BE5CD296-7094-2B45-A4F8-908BA396C100}"/>
                </a:ext>
              </a:extLst>
            </p:cNvPr>
            <p:cNvSpPr/>
            <p:nvPr/>
          </p:nvSpPr>
          <p:spPr>
            <a:xfrm>
              <a:off x="10683403"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1" y="21600"/>
                  </a:cubicBezTo>
                  <a:lnTo>
                    <a:pt x="8089" y="21600"/>
                  </a:lnTo>
                  <a:cubicBezTo>
                    <a:pt x="3614" y="21600"/>
                    <a:pt x="0" y="18963"/>
                    <a:pt x="0" y="15700"/>
                  </a:cubicBezTo>
                  <a:lnTo>
                    <a:pt x="0" y="5961"/>
                  </a:lnTo>
                  <a:cubicBezTo>
                    <a:pt x="0" y="2698"/>
                    <a:pt x="3614" y="0"/>
                    <a:pt x="8089" y="0"/>
                  </a:cubicBezTo>
                  <a:lnTo>
                    <a:pt x="13511"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3" name="Shape 5652">
              <a:extLst>
                <a:ext uri="{FF2B5EF4-FFF2-40B4-BE49-F238E27FC236}">
                  <a16:creationId xmlns:a16="http://schemas.microsoft.com/office/drawing/2014/main" id="{95DFA587-783C-5F45-BCBB-45F3B958A62B}"/>
                </a:ext>
              </a:extLst>
            </p:cNvPr>
            <p:cNvSpPr/>
            <p:nvPr/>
          </p:nvSpPr>
          <p:spPr>
            <a:xfrm>
              <a:off x="10911154" y="5428644"/>
              <a:ext cx="9565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3" y="21600"/>
                    <a:pt x="13368" y="21600"/>
                  </a:cubicBezTo>
                  <a:lnTo>
                    <a:pt x="8140" y="21600"/>
                  </a:lnTo>
                  <a:cubicBezTo>
                    <a:pt x="3683" y="21600"/>
                    <a:pt x="0" y="18963"/>
                    <a:pt x="0" y="15700"/>
                  </a:cubicBezTo>
                  <a:lnTo>
                    <a:pt x="0" y="5961"/>
                  </a:lnTo>
                  <a:cubicBezTo>
                    <a:pt x="0" y="2698"/>
                    <a:pt x="3683" y="0"/>
                    <a:pt x="8140" y="0"/>
                  </a:cubicBezTo>
                  <a:lnTo>
                    <a:pt x="13368" y="0"/>
                  </a:lnTo>
                  <a:cubicBezTo>
                    <a:pt x="17913"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4" name="Shape 5653">
              <a:extLst>
                <a:ext uri="{FF2B5EF4-FFF2-40B4-BE49-F238E27FC236}">
                  <a16:creationId xmlns:a16="http://schemas.microsoft.com/office/drawing/2014/main" id="{5E049323-1150-F241-AFD5-9D9FF6A588EF}"/>
                </a:ext>
              </a:extLst>
            </p:cNvPr>
            <p:cNvSpPr/>
            <p:nvPr/>
          </p:nvSpPr>
          <p:spPr>
            <a:xfrm>
              <a:off x="11138903" y="5428644"/>
              <a:ext cx="95290"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12" y="21600"/>
                  </a:cubicBezTo>
                  <a:lnTo>
                    <a:pt x="8176" y="21600"/>
                  </a:lnTo>
                  <a:cubicBezTo>
                    <a:pt x="3618" y="21600"/>
                    <a:pt x="0" y="18963"/>
                    <a:pt x="0" y="15700"/>
                  </a:cubicBezTo>
                  <a:lnTo>
                    <a:pt x="0" y="5961"/>
                  </a:lnTo>
                  <a:cubicBezTo>
                    <a:pt x="0" y="2698"/>
                    <a:pt x="3618" y="0"/>
                    <a:pt x="8176" y="0"/>
                  </a:cubicBezTo>
                  <a:lnTo>
                    <a:pt x="13512"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5" name="Shape 5654">
              <a:extLst>
                <a:ext uri="{FF2B5EF4-FFF2-40B4-BE49-F238E27FC236}">
                  <a16:creationId xmlns:a16="http://schemas.microsoft.com/office/drawing/2014/main" id="{A961EEF4-514A-AE45-BEA1-CE3EA791FFE9}"/>
                </a:ext>
              </a:extLst>
            </p:cNvPr>
            <p:cNvSpPr/>
            <p:nvPr/>
          </p:nvSpPr>
          <p:spPr>
            <a:xfrm>
              <a:off x="11366654" y="5428644"/>
              <a:ext cx="9565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01" y="21600"/>
                    <a:pt x="13543" y="21600"/>
                  </a:cubicBezTo>
                  <a:lnTo>
                    <a:pt x="8144" y="21600"/>
                  </a:lnTo>
                  <a:cubicBezTo>
                    <a:pt x="3687" y="21600"/>
                    <a:pt x="0" y="18963"/>
                    <a:pt x="0" y="15700"/>
                  </a:cubicBezTo>
                  <a:lnTo>
                    <a:pt x="0" y="5961"/>
                  </a:lnTo>
                  <a:cubicBezTo>
                    <a:pt x="0" y="2698"/>
                    <a:pt x="3687" y="0"/>
                    <a:pt x="8144" y="0"/>
                  </a:cubicBezTo>
                  <a:lnTo>
                    <a:pt x="13543" y="0"/>
                  </a:lnTo>
                  <a:cubicBezTo>
                    <a:pt x="1800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6" name="Shape 5655">
              <a:extLst>
                <a:ext uri="{FF2B5EF4-FFF2-40B4-BE49-F238E27FC236}">
                  <a16:creationId xmlns:a16="http://schemas.microsoft.com/office/drawing/2014/main" id="{02DC144B-0DEC-ED4B-A618-C1108D6D01C9}"/>
                </a:ext>
              </a:extLst>
            </p:cNvPr>
            <p:cNvSpPr/>
            <p:nvPr/>
          </p:nvSpPr>
          <p:spPr>
            <a:xfrm>
              <a:off x="11594403" y="5428644"/>
              <a:ext cx="9604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28" y="21600"/>
                    <a:pt x="13401" y="21600"/>
                  </a:cubicBezTo>
                  <a:lnTo>
                    <a:pt x="8195" y="21600"/>
                  </a:lnTo>
                  <a:cubicBezTo>
                    <a:pt x="3672" y="21600"/>
                    <a:pt x="0" y="18963"/>
                    <a:pt x="0" y="15700"/>
                  </a:cubicBezTo>
                  <a:lnTo>
                    <a:pt x="0" y="5961"/>
                  </a:lnTo>
                  <a:cubicBezTo>
                    <a:pt x="0" y="2698"/>
                    <a:pt x="3672" y="0"/>
                    <a:pt x="8195" y="0"/>
                  </a:cubicBezTo>
                  <a:lnTo>
                    <a:pt x="13401" y="0"/>
                  </a:lnTo>
                  <a:cubicBezTo>
                    <a:pt x="17928"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7" name="Shape 5656">
              <a:extLst>
                <a:ext uri="{FF2B5EF4-FFF2-40B4-BE49-F238E27FC236}">
                  <a16:creationId xmlns:a16="http://schemas.microsoft.com/office/drawing/2014/main" id="{B2DBF0CB-B011-544D-B35C-37BA9CA7DEE0}"/>
                </a:ext>
              </a:extLst>
            </p:cNvPr>
            <p:cNvSpPr/>
            <p:nvPr/>
          </p:nvSpPr>
          <p:spPr>
            <a:xfrm>
              <a:off x="11822153" y="5428644"/>
              <a:ext cx="9528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12" y="21600"/>
                  </a:cubicBezTo>
                  <a:lnTo>
                    <a:pt x="8092" y="21600"/>
                  </a:lnTo>
                  <a:cubicBezTo>
                    <a:pt x="3618" y="21600"/>
                    <a:pt x="0" y="18963"/>
                    <a:pt x="0" y="15700"/>
                  </a:cubicBezTo>
                  <a:lnTo>
                    <a:pt x="0" y="5961"/>
                  </a:lnTo>
                  <a:cubicBezTo>
                    <a:pt x="0" y="2698"/>
                    <a:pt x="3618" y="0"/>
                    <a:pt x="8092" y="0"/>
                  </a:cubicBezTo>
                  <a:lnTo>
                    <a:pt x="13512"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8" name="Shape 5657">
              <a:extLst>
                <a:ext uri="{FF2B5EF4-FFF2-40B4-BE49-F238E27FC236}">
                  <a16:creationId xmlns:a16="http://schemas.microsoft.com/office/drawing/2014/main" id="{5157BEFB-6FF1-0546-B7F8-CE3649CC03F6}"/>
                </a:ext>
              </a:extLst>
            </p:cNvPr>
            <p:cNvSpPr/>
            <p:nvPr/>
          </p:nvSpPr>
          <p:spPr>
            <a:xfrm>
              <a:off x="12011946" y="5428644"/>
              <a:ext cx="96028"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31" y="21600"/>
                    <a:pt x="13491" y="21600"/>
                  </a:cubicBezTo>
                  <a:lnTo>
                    <a:pt x="8196" y="21600"/>
                  </a:lnTo>
                  <a:cubicBezTo>
                    <a:pt x="3756" y="21600"/>
                    <a:pt x="0" y="18963"/>
                    <a:pt x="0" y="15700"/>
                  </a:cubicBezTo>
                  <a:lnTo>
                    <a:pt x="0" y="5961"/>
                  </a:lnTo>
                  <a:cubicBezTo>
                    <a:pt x="0" y="2698"/>
                    <a:pt x="3756" y="0"/>
                    <a:pt x="8196" y="0"/>
                  </a:cubicBezTo>
                  <a:lnTo>
                    <a:pt x="13491" y="0"/>
                  </a:lnTo>
                  <a:cubicBezTo>
                    <a:pt x="17931"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59" name="Shape 5658">
              <a:extLst>
                <a:ext uri="{FF2B5EF4-FFF2-40B4-BE49-F238E27FC236}">
                  <a16:creationId xmlns:a16="http://schemas.microsoft.com/office/drawing/2014/main" id="{84FE4006-DF5D-E043-B86C-175FE1392DF1}"/>
                </a:ext>
              </a:extLst>
            </p:cNvPr>
            <p:cNvSpPr/>
            <p:nvPr/>
          </p:nvSpPr>
          <p:spPr>
            <a:xfrm>
              <a:off x="12239695"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06" y="21600"/>
                  </a:cubicBezTo>
                  <a:lnTo>
                    <a:pt x="8169" y="21600"/>
                  </a:lnTo>
                  <a:cubicBezTo>
                    <a:pt x="3614" y="21600"/>
                    <a:pt x="0" y="18963"/>
                    <a:pt x="0" y="15700"/>
                  </a:cubicBezTo>
                  <a:lnTo>
                    <a:pt x="0" y="5961"/>
                  </a:lnTo>
                  <a:cubicBezTo>
                    <a:pt x="0" y="2698"/>
                    <a:pt x="3614" y="0"/>
                    <a:pt x="8169" y="0"/>
                  </a:cubicBezTo>
                  <a:lnTo>
                    <a:pt x="13506"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0" name="Shape 5659">
              <a:extLst>
                <a:ext uri="{FF2B5EF4-FFF2-40B4-BE49-F238E27FC236}">
                  <a16:creationId xmlns:a16="http://schemas.microsoft.com/office/drawing/2014/main" id="{9DE8D612-8908-2E40-8621-B7ECB6257AF0}"/>
                </a:ext>
              </a:extLst>
            </p:cNvPr>
            <p:cNvSpPr/>
            <p:nvPr/>
          </p:nvSpPr>
          <p:spPr>
            <a:xfrm>
              <a:off x="12467446" y="5428644"/>
              <a:ext cx="95675"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8" y="21600"/>
                    <a:pt x="13457" y="21600"/>
                  </a:cubicBezTo>
                  <a:lnTo>
                    <a:pt x="8143" y="21600"/>
                  </a:lnTo>
                  <a:cubicBezTo>
                    <a:pt x="3691" y="21600"/>
                    <a:pt x="0" y="18963"/>
                    <a:pt x="0" y="15700"/>
                  </a:cubicBezTo>
                  <a:lnTo>
                    <a:pt x="0" y="5961"/>
                  </a:lnTo>
                  <a:cubicBezTo>
                    <a:pt x="0" y="2698"/>
                    <a:pt x="3691" y="0"/>
                    <a:pt x="8143" y="0"/>
                  </a:cubicBezTo>
                  <a:lnTo>
                    <a:pt x="13457" y="0"/>
                  </a:lnTo>
                  <a:cubicBezTo>
                    <a:pt x="17918"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1" name="Shape 5660">
              <a:extLst>
                <a:ext uri="{FF2B5EF4-FFF2-40B4-BE49-F238E27FC236}">
                  <a16:creationId xmlns:a16="http://schemas.microsoft.com/office/drawing/2014/main" id="{A61763B5-0BD1-A34D-9991-04D93E8780DD}"/>
                </a:ext>
              </a:extLst>
            </p:cNvPr>
            <p:cNvSpPr/>
            <p:nvPr/>
          </p:nvSpPr>
          <p:spPr>
            <a:xfrm>
              <a:off x="13302530" y="5428644"/>
              <a:ext cx="96010"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14" y="21600"/>
                    <a:pt x="13402" y="21600"/>
                  </a:cubicBezTo>
                  <a:lnTo>
                    <a:pt x="8198" y="21600"/>
                  </a:lnTo>
                  <a:cubicBezTo>
                    <a:pt x="3669" y="21600"/>
                    <a:pt x="0" y="18963"/>
                    <a:pt x="0" y="15700"/>
                  </a:cubicBezTo>
                  <a:lnTo>
                    <a:pt x="0" y="5961"/>
                  </a:lnTo>
                  <a:cubicBezTo>
                    <a:pt x="0" y="2698"/>
                    <a:pt x="3669" y="0"/>
                    <a:pt x="8198" y="0"/>
                  </a:cubicBezTo>
                  <a:lnTo>
                    <a:pt x="13402" y="0"/>
                  </a:lnTo>
                  <a:cubicBezTo>
                    <a:pt x="18014"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2" name="Shape 5661">
              <a:extLst>
                <a:ext uri="{FF2B5EF4-FFF2-40B4-BE49-F238E27FC236}">
                  <a16:creationId xmlns:a16="http://schemas.microsoft.com/office/drawing/2014/main" id="{759CE0B5-2641-EB43-82B0-E85F0DA39862}"/>
                </a:ext>
              </a:extLst>
            </p:cNvPr>
            <p:cNvSpPr/>
            <p:nvPr/>
          </p:nvSpPr>
          <p:spPr>
            <a:xfrm>
              <a:off x="13530279"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06" y="21600"/>
                  </a:cubicBezTo>
                  <a:lnTo>
                    <a:pt x="8178" y="21600"/>
                  </a:lnTo>
                  <a:cubicBezTo>
                    <a:pt x="3698" y="21600"/>
                    <a:pt x="0" y="18963"/>
                    <a:pt x="0" y="15700"/>
                  </a:cubicBezTo>
                  <a:lnTo>
                    <a:pt x="0" y="5961"/>
                  </a:lnTo>
                  <a:cubicBezTo>
                    <a:pt x="0" y="2698"/>
                    <a:pt x="3698" y="0"/>
                    <a:pt x="8178" y="0"/>
                  </a:cubicBezTo>
                  <a:lnTo>
                    <a:pt x="13506"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3" name="Shape 5662">
              <a:extLst>
                <a:ext uri="{FF2B5EF4-FFF2-40B4-BE49-F238E27FC236}">
                  <a16:creationId xmlns:a16="http://schemas.microsoft.com/office/drawing/2014/main" id="{A9D06583-3DF0-DA40-920D-303D60E1370C}"/>
                </a:ext>
              </a:extLst>
            </p:cNvPr>
            <p:cNvSpPr/>
            <p:nvPr/>
          </p:nvSpPr>
          <p:spPr>
            <a:xfrm>
              <a:off x="13758029"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5" y="21600"/>
                  </a:cubicBezTo>
                  <a:lnTo>
                    <a:pt x="8085" y="21600"/>
                  </a:lnTo>
                  <a:cubicBezTo>
                    <a:pt x="3614" y="21600"/>
                    <a:pt x="0" y="18963"/>
                    <a:pt x="0" y="15700"/>
                  </a:cubicBezTo>
                  <a:lnTo>
                    <a:pt x="0" y="5961"/>
                  </a:lnTo>
                  <a:cubicBezTo>
                    <a:pt x="0" y="2698"/>
                    <a:pt x="3614" y="0"/>
                    <a:pt x="8085" y="0"/>
                  </a:cubicBezTo>
                  <a:lnTo>
                    <a:pt x="13515"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4" name="Shape 5663">
              <a:extLst>
                <a:ext uri="{FF2B5EF4-FFF2-40B4-BE49-F238E27FC236}">
                  <a16:creationId xmlns:a16="http://schemas.microsoft.com/office/drawing/2014/main" id="{4A2F110A-636A-5A42-8606-680D38747897}"/>
                </a:ext>
              </a:extLst>
            </p:cNvPr>
            <p:cNvSpPr/>
            <p:nvPr/>
          </p:nvSpPr>
          <p:spPr>
            <a:xfrm>
              <a:off x="14213529"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06" y="21600"/>
                  </a:cubicBezTo>
                  <a:lnTo>
                    <a:pt x="8085" y="21600"/>
                  </a:lnTo>
                  <a:cubicBezTo>
                    <a:pt x="3614" y="21600"/>
                    <a:pt x="0" y="18963"/>
                    <a:pt x="0" y="15700"/>
                  </a:cubicBezTo>
                  <a:lnTo>
                    <a:pt x="0" y="5961"/>
                  </a:lnTo>
                  <a:cubicBezTo>
                    <a:pt x="0" y="2698"/>
                    <a:pt x="3614" y="0"/>
                    <a:pt x="8085" y="0"/>
                  </a:cubicBezTo>
                  <a:lnTo>
                    <a:pt x="13506"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5" name="Shape 5664">
              <a:extLst>
                <a:ext uri="{FF2B5EF4-FFF2-40B4-BE49-F238E27FC236}">
                  <a16:creationId xmlns:a16="http://schemas.microsoft.com/office/drawing/2014/main" id="{0C6E6021-3D5F-EE48-A8DD-6C9DD84CE4DD}"/>
                </a:ext>
              </a:extLst>
            </p:cNvPr>
            <p:cNvSpPr/>
            <p:nvPr/>
          </p:nvSpPr>
          <p:spPr>
            <a:xfrm>
              <a:off x="14441280" y="5428644"/>
              <a:ext cx="9563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833" y="21600"/>
                    <a:pt x="13370" y="21600"/>
                  </a:cubicBezTo>
                  <a:lnTo>
                    <a:pt x="8138" y="21600"/>
                  </a:lnTo>
                  <a:cubicBezTo>
                    <a:pt x="3600" y="21600"/>
                    <a:pt x="0" y="18963"/>
                    <a:pt x="0" y="15700"/>
                  </a:cubicBezTo>
                  <a:lnTo>
                    <a:pt x="0" y="5961"/>
                  </a:lnTo>
                  <a:cubicBezTo>
                    <a:pt x="0" y="2698"/>
                    <a:pt x="3600" y="0"/>
                    <a:pt x="8138" y="0"/>
                  </a:cubicBezTo>
                  <a:lnTo>
                    <a:pt x="13370" y="0"/>
                  </a:lnTo>
                  <a:cubicBezTo>
                    <a:pt x="17833"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6" name="Shape 5665">
              <a:extLst>
                <a:ext uri="{FF2B5EF4-FFF2-40B4-BE49-F238E27FC236}">
                  <a16:creationId xmlns:a16="http://schemas.microsoft.com/office/drawing/2014/main" id="{72C0CB65-A2B6-4541-A818-5C12A716BABD}"/>
                </a:ext>
              </a:extLst>
            </p:cNvPr>
            <p:cNvSpPr/>
            <p:nvPr/>
          </p:nvSpPr>
          <p:spPr>
            <a:xfrm>
              <a:off x="14631072" y="5428644"/>
              <a:ext cx="9563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6" y="21600"/>
                    <a:pt x="13454" y="21600"/>
                  </a:cubicBezTo>
                  <a:lnTo>
                    <a:pt x="8054" y="21600"/>
                  </a:lnTo>
                  <a:cubicBezTo>
                    <a:pt x="3600" y="21600"/>
                    <a:pt x="0" y="18963"/>
                    <a:pt x="0" y="15700"/>
                  </a:cubicBezTo>
                  <a:lnTo>
                    <a:pt x="0" y="5961"/>
                  </a:lnTo>
                  <a:cubicBezTo>
                    <a:pt x="0" y="2698"/>
                    <a:pt x="3600" y="0"/>
                    <a:pt x="8054" y="0"/>
                  </a:cubicBezTo>
                  <a:lnTo>
                    <a:pt x="13454" y="0"/>
                  </a:lnTo>
                  <a:cubicBezTo>
                    <a:pt x="1791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7" name="Shape 5666">
              <a:extLst>
                <a:ext uri="{FF2B5EF4-FFF2-40B4-BE49-F238E27FC236}">
                  <a16:creationId xmlns:a16="http://schemas.microsoft.com/office/drawing/2014/main" id="{BBE3561E-84FA-304F-8B29-8FC580D05854}"/>
                </a:ext>
              </a:extLst>
            </p:cNvPr>
            <p:cNvSpPr/>
            <p:nvPr/>
          </p:nvSpPr>
          <p:spPr>
            <a:xfrm>
              <a:off x="14858821"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422" y="21600"/>
                  </a:cubicBezTo>
                  <a:lnTo>
                    <a:pt x="8085" y="21600"/>
                  </a:lnTo>
                  <a:cubicBezTo>
                    <a:pt x="3614" y="21600"/>
                    <a:pt x="0" y="18963"/>
                    <a:pt x="0" y="15700"/>
                  </a:cubicBezTo>
                  <a:lnTo>
                    <a:pt x="0" y="5961"/>
                  </a:lnTo>
                  <a:cubicBezTo>
                    <a:pt x="0" y="2698"/>
                    <a:pt x="3614" y="0"/>
                    <a:pt x="8085" y="0"/>
                  </a:cubicBezTo>
                  <a:lnTo>
                    <a:pt x="13422"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8" name="Shape 5667">
              <a:extLst>
                <a:ext uri="{FF2B5EF4-FFF2-40B4-BE49-F238E27FC236}">
                  <a16:creationId xmlns:a16="http://schemas.microsoft.com/office/drawing/2014/main" id="{12EE575B-4EE5-7043-9AE5-1396F4E20B64}"/>
                </a:ext>
              </a:extLst>
            </p:cNvPr>
            <p:cNvSpPr/>
            <p:nvPr/>
          </p:nvSpPr>
          <p:spPr>
            <a:xfrm>
              <a:off x="15086570" y="5428644"/>
              <a:ext cx="95675"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18" y="21600"/>
                    <a:pt x="13457" y="21600"/>
                  </a:cubicBezTo>
                  <a:lnTo>
                    <a:pt x="8143" y="21600"/>
                  </a:lnTo>
                  <a:cubicBezTo>
                    <a:pt x="3691" y="21600"/>
                    <a:pt x="0" y="18963"/>
                    <a:pt x="0" y="15700"/>
                  </a:cubicBezTo>
                  <a:lnTo>
                    <a:pt x="0" y="5961"/>
                  </a:lnTo>
                  <a:cubicBezTo>
                    <a:pt x="0" y="2698"/>
                    <a:pt x="3691" y="0"/>
                    <a:pt x="8143" y="0"/>
                  </a:cubicBezTo>
                  <a:lnTo>
                    <a:pt x="13457" y="0"/>
                  </a:lnTo>
                  <a:cubicBezTo>
                    <a:pt x="17918"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69" name="Shape 5668">
              <a:extLst>
                <a:ext uri="{FF2B5EF4-FFF2-40B4-BE49-F238E27FC236}">
                  <a16:creationId xmlns:a16="http://schemas.microsoft.com/office/drawing/2014/main" id="{34AF57A1-14A6-304B-9CD6-16EACDCB50D4}"/>
                </a:ext>
              </a:extLst>
            </p:cNvPr>
            <p:cNvSpPr/>
            <p:nvPr/>
          </p:nvSpPr>
          <p:spPr>
            <a:xfrm>
              <a:off x="15314321" y="5428644"/>
              <a:ext cx="95271"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06" y="21600"/>
                  </a:cubicBezTo>
                  <a:lnTo>
                    <a:pt x="8085" y="21600"/>
                  </a:lnTo>
                  <a:cubicBezTo>
                    <a:pt x="3614" y="21600"/>
                    <a:pt x="0" y="18963"/>
                    <a:pt x="0" y="15700"/>
                  </a:cubicBezTo>
                  <a:lnTo>
                    <a:pt x="0" y="5961"/>
                  </a:lnTo>
                  <a:cubicBezTo>
                    <a:pt x="0" y="2698"/>
                    <a:pt x="3614" y="0"/>
                    <a:pt x="8085" y="0"/>
                  </a:cubicBezTo>
                  <a:lnTo>
                    <a:pt x="13506"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0" name="Shape 5669">
              <a:extLst>
                <a:ext uri="{FF2B5EF4-FFF2-40B4-BE49-F238E27FC236}">
                  <a16:creationId xmlns:a16="http://schemas.microsoft.com/office/drawing/2014/main" id="{CC3B64B3-EF26-EB40-B468-55AF5B51054D}"/>
                </a:ext>
              </a:extLst>
            </p:cNvPr>
            <p:cNvSpPr/>
            <p:nvPr/>
          </p:nvSpPr>
          <p:spPr>
            <a:xfrm>
              <a:off x="15542070" y="5428644"/>
              <a:ext cx="9604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840" y="21600"/>
                    <a:pt x="13405" y="21600"/>
                  </a:cubicBezTo>
                  <a:lnTo>
                    <a:pt x="8195" y="21600"/>
                  </a:lnTo>
                  <a:cubicBezTo>
                    <a:pt x="3676" y="21600"/>
                    <a:pt x="0" y="18963"/>
                    <a:pt x="0" y="15700"/>
                  </a:cubicBezTo>
                  <a:lnTo>
                    <a:pt x="0" y="5961"/>
                  </a:lnTo>
                  <a:cubicBezTo>
                    <a:pt x="0" y="2698"/>
                    <a:pt x="3676" y="0"/>
                    <a:pt x="8195" y="0"/>
                  </a:cubicBezTo>
                  <a:lnTo>
                    <a:pt x="13405" y="0"/>
                  </a:lnTo>
                  <a:cubicBezTo>
                    <a:pt x="17840"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1" name="Shape 5670">
              <a:extLst>
                <a:ext uri="{FF2B5EF4-FFF2-40B4-BE49-F238E27FC236}">
                  <a16:creationId xmlns:a16="http://schemas.microsoft.com/office/drawing/2014/main" id="{47D7244D-A631-4A4B-848D-21F6B7908736}"/>
                </a:ext>
              </a:extLst>
            </p:cNvPr>
            <p:cNvSpPr/>
            <p:nvPr/>
          </p:nvSpPr>
          <p:spPr>
            <a:xfrm>
              <a:off x="15769820" y="5428644"/>
              <a:ext cx="95305"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09" y="21600"/>
                  </a:cubicBezTo>
                  <a:lnTo>
                    <a:pt x="8091" y="21600"/>
                  </a:lnTo>
                  <a:cubicBezTo>
                    <a:pt x="3613" y="21600"/>
                    <a:pt x="0" y="18963"/>
                    <a:pt x="0" y="15700"/>
                  </a:cubicBezTo>
                  <a:lnTo>
                    <a:pt x="0" y="5961"/>
                  </a:lnTo>
                  <a:cubicBezTo>
                    <a:pt x="0" y="2698"/>
                    <a:pt x="3613" y="0"/>
                    <a:pt x="8091" y="0"/>
                  </a:cubicBezTo>
                  <a:lnTo>
                    <a:pt x="13509"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2" name="Shape 5671">
              <a:extLst>
                <a:ext uri="{FF2B5EF4-FFF2-40B4-BE49-F238E27FC236}">
                  <a16:creationId xmlns:a16="http://schemas.microsoft.com/office/drawing/2014/main" id="{1D42D13B-2CC9-204A-86B5-CBF11142733E}"/>
                </a:ext>
              </a:extLst>
            </p:cNvPr>
            <p:cNvSpPr/>
            <p:nvPr/>
          </p:nvSpPr>
          <p:spPr>
            <a:xfrm>
              <a:off x="15959613" y="5428644"/>
              <a:ext cx="9604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8015" y="21600"/>
                    <a:pt x="13489" y="21600"/>
                  </a:cubicBezTo>
                  <a:lnTo>
                    <a:pt x="8195" y="21600"/>
                  </a:lnTo>
                  <a:cubicBezTo>
                    <a:pt x="3760" y="21600"/>
                    <a:pt x="0" y="18963"/>
                    <a:pt x="0" y="15700"/>
                  </a:cubicBezTo>
                  <a:lnTo>
                    <a:pt x="0" y="5961"/>
                  </a:lnTo>
                  <a:cubicBezTo>
                    <a:pt x="0" y="2698"/>
                    <a:pt x="3760" y="0"/>
                    <a:pt x="8195" y="0"/>
                  </a:cubicBezTo>
                  <a:lnTo>
                    <a:pt x="13489" y="0"/>
                  </a:lnTo>
                  <a:cubicBezTo>
                    <a:pt x="18015"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3" name="Shape 5672">
              <a:extLst>
                <a:ext uri="{FF2B5EF4-FFF2-40B4-BE49-F238E27FC236}">
                  <a16:creationId xmlns:a16="http://schemas.microsoft.com/office/drawing/2014/main" id="{91C4A577-077D-CC47-93B3-BDF49CD4F1BF}"/>
                </a:ext>
              </a:extLst>
            </p:cNvPr>
            <p:cNvSpPr/>
            <p:nvPr/>
          </p:nvSpPr>
          <p:spPr>
            <a:xfrm>
              <a:off x="16187361" y="5428644"/>
              <a:ext cx="95677"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09" y="21600"/>
                    <a:pt x="13457" y="21600"/>
                  </a:cubicBezTo>
                  <a:lnTo>
                    <a:pt x="8059" y="21600"/>
                  </a:lnTo>
                  <a:cubicBezTo>
                    <a:pt x="3599" y="21600"/>
                    <a:pt x="0" y="18963"/>
                    <a:pt x="0" y="15700"/>
                  </a:cubicBezTo>
                  <a:lnTo>
                    <a:pt x="0" y="5961"/>
                  </a:lnTo>
                  <a:cubicBezTo>
                    <a:pt x="0" y="2698"/>
                    <a:pt x="3599" y="0"/>
                    <a:pt x="8059" y="0"/>
                  </a:cubicBezTo>
                  <a:lnTo>
                    <a:pt x="13457" y="0"/>
                  </a:lnTo>
                  <a:cubicBezTo>
                    <a:pt x="17909"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4" name="Shape 5673">
              <a:extLst>
                <a:ext uri="{FF2B5EF4-FFF2-40B4-BE49-F238E27FC236}">
                  <a16:creationId xmlns:a16="http://schemas.microsoft.com/office/drawing/2014/main" id="{D9BB9B4A-9370-8B49-A165-A0A20ECE91F6}"/>
                </a:ext>
              </a:extLst>
            </p:cNvPr>
            <p:cNvSpPr/>
            <p:nvPr/>
          </p:nvSpPr>
          <p:spPr>
            <a:xfrm>
              <a:off x="16415112" y="5428644"/>
              <a:ext cx="95303"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7" y="21600"/>
                    <a:pt x="13509" y="21600"/>
                  </a:cubicBezTo>
                  <a:lnTo>
                    <a:pt x="8091" y="21600"/>
                  </a:lnTo>
                  <a:cubicBezTo>
                    <a:pt x="3613" y="21600"/>
                    <a:pt x="0" y="18963"/>
                    <a:pt x="0" y="15700"/>
                  </a:cubicBezTo>
                  <a:lnTo>
                    <a:pt x="0" y="5961"/>
                  </a:lnTo>
                  <a:cubicBezTo>
                    <a:pt x="0" y="2698"/>
                    <a:pt x="3613" y="0"/>
                    <a:pt x="8091" y="0"/>
                  </a:cubicBezTo>
                  <a:lnTo>
                    <a:pt x="13509" y="0"/>
                  </a:lnTo>
                  <a:cubicBezTo>
                    <a:pt x="17987"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5" name="Shape 5674">
              <a:extLst>
                <a:ext uri="{FF2B5EF4-FFF2-40B4-BE49-F238E27FC236}">
                  <a16:creationId xmlns:a16="http://schemas.microsoft.com/office/drawing/2014/main" id="{DA766A84-0BDB-7649-8917-FDFCDE72D481}"/>
                </a:ext>
              </a:extLst>
            </p:cNvPr>
            <p:cNvSpPr/>
            <p:nvPr/>
          </p:nvSpPr>
          <p:spPr>
            <a:xfrm>
              <a:off x="16642865" y="5428644"/>
              <a:ext cx="95675"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09" y="21600"/>
                    <a:pt x="13457" y="21600"/>
                  </a:cubicBezTo>
                  <a:lnTo>
                    <a:pt x="8143" y="21600"/>
                  </a:lnTo>
                  <a:cubicBezTo>
                    <a:pt x="3599" y="21600"/>
                    <a:pt x="0" y="18963"/>
                    <a:pt x="0" y="15700"/>
                  </a:cubicBezTo>
                  <a:lnTo>
                    <a:pt x="0" y="5961"/>
                  </a:lnTo>
                  <a:cubicBezTo>
                    <a:pt x="0" y="2698"/>
                    <a:pt x="3599" y="0"/>
                    <a:pt x="8143" y="0"/>
                  </a:cubicBezTo>
                  <a:lnTo>
                    <a:pt x="13457" y="0"/>
                  </a:lnTo>
                  <a:cubicBezTo>
                    <a:pt x="17909"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76" name="Shape 5675">
              <a:extLst>
                <a:ext uri="{FF2B5EF4-FFF2-40B4-BE49-F238E27FC236}">
                  <a16:creationId xmlns:a16="http://schemas.microsoft.com/office/drawing/2014/main" id="{213C6D1C-B117-8E44-9E1D-1EDD370C6EE7}"/>
                </a:ext>
              </a:extLst>
            </p:cNvPr>
            <p:cNvSpPr/>
            <p:nvPr/>
          </p:nvSpPr>
          <p:spPr>
            <a:xfrm>
              <a:off x="16870614" y="5428644"/>
              <a:ext cx="95269" cy="130220"/>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cubicBezTo>
                    <a:pt x="21600" y="18963"/>
                    <a:pt x="17986" y="21600"/>
                    <a:pt x="13515" y="21600"/>
                  </a:cubicBezTo>
                  <a:lnTo>
                    <a:pt x="8094" y="21600"/>
                  </a:lnTo>
                  <a:cubicBezTo>
                    <a:pt x="3614" y="21600"/>
                    <a:pt x="0" y="18963"/>
                    <a:pt x="0" y="15700"/>
                  </a:cubicBezTo>
                  <a:lnTo>
                    <a:pt x="0" y="5961"/>
                  </a:lnTo>
                  <a:cubicBezTo>
                    <a:pt x="0" y="2698"/>
                    <a:pt x="3614" y="0"/>
                    <a:pt x="8094" y="0"/>
                  </a:cubicBezTo>
                  <a:lnTo>
                    <a:pt x="13515" y="0"/>
                  </a:lnTo>
                  <a:cubicBezTo>
                    <a:pt x="17986" y="0"/>
                    <a:pt x="21600" y="2698"/>
                    <a:pt x="21600" y="5961"/>
                  </a:cubicBezTo>
                  <a:cubicBezTo>
                    <a:pt x="21600" y="5961"/>
                    <a:pt x="21600" y="15700"/>
                    <a:pt x="21600" y="1570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Nunito Sans ExtraLight" pitchFamily="2" charset="77"/>
              </a:endParaRPr>
            </a:p>
          </p:txBody>
        </p:sp>
        <p:sp>
          <p:nvSpPr>
            <p:cNvPr id="27" name="Shape 5677">
              <a:extLst>
                <a:ext uri="{FF2B5EF4-FFF2-40B4-BE49-F238E27FC236}">
                  <a16:creationId xmlns:a16="http://schemas.microsoft.com/office/drawing/2014/main" id="{3A553AF4-63F5-584A-9A5C-1F0B23B8575A}"/>
                </a:ext>
              </a:extLst>
            </p:cNvPr>
            <p:cNvSpPr/>
            <p:nvPr/>
          </p:nvSpPr>
          <p:spPr>
            <a:xfrm>
              <a:off x="17819568" y="3459941"/>
              <a:ext cx="1897918" cy="29909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8420"/>
                  </a:lnTo>
                  <a:cubicBezTo>
                    <a:pt x="17483" y="19076"/>
                    <a:pt x="12748" y="19774"/>
                    <a:pt x="7366" y="20490"/>
                  </a:cubicBezTo>
                  <a:cubicBezTo>
                    <a:pt x="4800" y="20856"/>
                    <a:pt x="2333" y="21321"/>
                    <a:pt x="0" y="21600"/>
                  </a:cubicBezTo>
                  <a:lnTo>
                    <a:pt x="0" y="10937"/>
                  </a:lnTo>
                  <a:lnTo>
                    <a:pt x="1996" y="10740"/>
                  </a:lnTo>
                  <a:cubicBezTo>
                    <a:pt x="4765" y="10568"/>
                    <a:pt x="9422" y="9310"/>
                    <a:pt x="12649" y="6901"/>
                  </a:cubicBezTo>
                  <a:lnTo>
                    <a:pt x="21600" y="0"/>
                  </a:lnTo>
                  <a:close/>
                </a:path>
              </a:pathLst>
            </a:custGeom>
            <a:solidFill>
              <a:schemeClr val="accent3"/>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sp>
          <p:nvSpPr>
            <p:cNvPr id="28" name="Shape 5678">
              <a:extLst>
                <a:ext uri="{FF2B5EF4-FFF2-40B4-BE49-F238E27FC236}">
                  <a16:creationId xmlns:a16="http://schemas.microsoft.com/office/drawing/2014/main" id="{BA69299C-8DBF-534D-9EA6-2FDDB90F05CB}"/>
                </a:ext>
              </a:extLst>
            </p:cNvPr>
            <p:cNvSpPr/>
            <p:nvPr/>
          </p:nvSpPr>
          <p:spPr>
            <a:xfrm>
              <a:off x="19717486" y="2551307"/>
              <a:ext cx="1897918" cy="3445234"/>
            </a:xfrm>
            <a:custGeom>
              <a:avLst/>
              <a:gdLst/>
              <a:ahLst/>
              <a:cxnLst>
                <a:cxn ang="0">
                  <a:pos x="wd2" y="hd2"/>
                </a:cxn>
                <a:cxn ang="5400000">
                  <a:pos x="wd2" y="hd2"/>
                </a:cxn>
                <a:cxn ang="10800000">
                  <a:pos x="wd2" y="hd2"/>
                </a:cxn>
                <a:cxn ang="16200000">
                  <a:pos x="wd2" y="hd2"/>
                </a:cxn>
              </a:cxnLst>
              <a:rect l="0" t="0" r="r" b="b"/>
              <a:pathLst>
                <a:path w="21600" h="21600" extrusionOk="0">
                  <a:moveTo>
                    <a:pt x="21600" y="18146"/>
                  </a:moveTo>
                  <a:cubicBezTo>
                    <a:pt x="21600" y="18146"/>
                    <a:pt x="14813" y="19556"/>
                    <a:pt x="0" y="21600"/>
                  </a:cubicBezTo>
                  <a:lnTo>
                    <a:pt x="0" y="5756"/>
                  </a:lnTo>
                  <a:lnTo>
                    <a:pt x="7547" y="705"/>
                  </a:lnTo>
                  <a:cubicBezTo>
                    <a:pt x="8450" y="107"/>
                    <a:pt x="9802" y="0"/>
                    <a:pt x="10580" y="0"/>
                  </a:cubicBezTo>
                  <a:lnTo>
                    <a:pt x="17798" y="0"/>
                  </a:lnTo>
                  <a:lnTo>
                    <a:pt x="10813" y="15801"/>
                  </a:lnTo>
                  <a:cubicBezTo>
                    <a:pt x="15889" y="16055"/>
                    <a:pt x="19902" y="16390"/>
                    <a:pt x="21280" y="16808"/>
                  </a:cubicBezTo>
                  <a:lnTo>
                    <a:pt x="21600" y="18146"/>
                  </a:lnTo>
                  <a:close/>
                </a:path>
              </a:pathLst>
            </a:custGeom>
            <a:solidFill>
              <a:schemeClr val="accent3"/>
            </a:solidFill>
            <a:ln w="6350" cap="flat">
              <a:solidFill>
                <a:srgbClr val="FFFFFF"/>
              </a:solidFill>
              <a:prstDash val="solid"/>
              <a:miter lim="400000"/>
            </a:ln>
            <a:effectLst/>
          </p:spPr>
          <p:txBody>
            <a:bodyPr wrap="square" lIns="53578" tIns="53578" rIns="53578" bIns="53578" numCol="1" anchor="ctr">
              <a:noAutofit/>
            </a:bodyPr>
            <a:lstStyle/>
            <a:p>
              <a:endParaRPr sz="5063" dirty="0">
                <a:latin typeface="Nunito Sans ExtraLight" pitchFamily="2" charset="77"/>
              </a:endParaRPr>
            </a:p>
          </p:txBody>
        </p:sp>
      </p:grpSp>
      <p:sp>
        <p:nvSpPr>
          <p:cNvPr id="84" name="TextBox 83">
            <a:extLst>
              <a:ext uri="{FF2B5EF4-FFF2-40B4-BE49-F238E27FC236}">
                <a16:creationId xmlns:a16="http://schemas.microsoft.com/office/drawing/2014/main" id="{5F6520BE-105A-8041-9BFA-519EB76DDC61}"/>
              </a:ext>
            </a:extLst>
          </p:cNvPr>
          <p:cNvSpPr txBox="1"/>
          <p:nvPr/>
        </p:nvSpPr>
        <p:spPr>
          <a:xfrm>
            <a:off x="3944709" y="8430300"/>
            <a:ext cx="1896674" cy="1107996"/>
          </a:xfrm>
          <a:prstGeom prst="rect">
            <a:avLst/>
          </a:prstGeom>
          <a:noFill/>
        </p:spPr>
        <p:txBody>
          <a:bodyPr wrap="none" rtlCol="0" anchor="ctr">
            <a:spAutoFit/>
          </a:bodyPr>
          <a:lstStyle/>
          <a:p>
            <a:pPr algn="ctr"/>
            <a:r>
              <a:rPr lang="en-US" sz="6600" b="1" dirty="0">
                <a:solidFill>
                  <a:schemeClr val="accent1"/>
                </a:solidFill>
                <a:latin typeface="Noto Serif" panose="02020600060500020200" pitchFamily="18" charset="0"/>
                <a:ea typeface="Noto Serif" panose="02020600060500020200" pitchFamily="18" charset="0"/>
                <a:cs typeface="Noto Serif" panose="02020600060500020200" pitchFamily="18" charset="0"/>
              </a:rPr>
              <a:t>40%</a:t>
            </a:r>
          </a:p>
        </p:txBody>
      </p:sp>
      <p:sp>
        <p:nvSpPr>
          <p:cNvPr id="85" name="TextBox 84">
            <a:extLst>
              <a:ext uri="{FF2B5EF4-FFF2-40B4-BE49-F238E27FC236}">
                <a16:creationId xmlns:a16="http://schemas.microsoft.com/office/drawing/2014/main" id="{51A41A0A-7B37-DC40-A65F-2FE01F7769D1}"/>
              </a:ext>
            </a:extLst>
          </p:cNvPr>
          <p:cNvSpPr txBox="1"/>
          <p:nvPr/>
        </p:nvSpPr>
        <p:spPr>
          <a:xfrm>
            <a:off x="3752719" y="9783935"/>
            <a:ext cx="2273378" cy="584775"/>
          </a:xfrm>
          <a:prstGeom prst="rect">
            <a:avLst/>
          </a:prstGeom>
          <a:noFill/>
        </p:spPr>
        <p:txBody>
          <a:bodyPr wrap="none" rtlCol="0" anchor="ctr" anchorCtr="0">
            <a:spAutoFit/>
          </a:bodyPr>
          <a:lstStyle/>
          <a:p>
            <a:pPr algn="ctr"/>
            <a:r>
              <a:rPr lang="en-US" sz="3200" b="1" dirty="0">
                <a:solidFill>
                  <a:schemeClr val="tx2"/>
                </a:solidFill>
                <a:latin typeface="Noto Serif" panose="02020600060500020200" pitchFamily="18" charset="0"/>
                <a:ea typeface="Lato" panose="020F0502020204030203" pitchFamily="34" charset="0"/>
                <a:cs typeface="Noto Serif" panose="02020600060500020200" pitchFamily="18" charset="0"/>
              </a:rPr>
              <a:t>Your Title</a:t>
            </a:r>
          </a:p>
        </p:txBody>
      </p:sp>
      <p:sp>
        <p:nvSpPr>
          <p:cNvPr id="86" name="Subtitle 2">
            <a:extLst>
              <a:ext uri="{FF2B5EF4-FFF2-40B4-BE49-F238E27FC236}">
                <a16:creationId xmlns:a16="http://schemas.microsoft.com/office/drawing/2014/main" id="{EDB7711F-7E77-284C-8006-EF01EBB05FE6}"/>
              </a:ext>
            </a:extLst>
          </p:cNvPr>
          <p:cNvSpPr txBox="1">
            <a:spLocks/>
          </p:cNvSpPr>
          <p:nvPr/>
        </p:nvSpPr>
        <p:spPr>
          <a:xfrm>
            <a:off x="2340476" y="10614349"/>
            <a:ext cx="5097865" cy="149720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Modern humans, it's estimated. </a:t>
            </a:r>
          </a:p>
        </p:txBody>
      </p:sp>
      <p:sp>
        <p:nvSpPr>
          <p:cNvPr id="87" name="TextBox 86">
            <a:extLst>
              <a:ext uri="{FF2B5EF4-FFF2-40B4-BE49-F238E27FC236}">
                <a16:creationId xmlns:a16="http://schemas.microsoft.com/office/drawing/2014/main" id="{016388E3-CF29-D64E-9BB0-0F18F4F9C3C9}"/>
              </a:ext>
            </a:extLst>
          </p:cNvPr>
          <p:cNvSpPr txBox="1"/>
          <p:nvPr/>
        </p:nvSpPr>
        <p:spPr>
          <a:xfrm>
            <a:off x="11233077" y="8430300"/>
            <a:ext cx="1896674" cy="1107996"/>
          </a:xfrm>
          <a:prstGeom prst="rect">
            <a:avLst/>
          </a:prstGeom>
          <a:noFill/>
        </p:spPr>
        <p:txBody>
          <a:bodyPr wrap="none" rtlCol="0" anchor="ctr">
            <a:spAutoFit/>
          </a:bodyPr>
          <a:lstStyle/>
          <a:p>
            <a:pPr algn="ctr"/>
            <a:r>
              <a:rPr lang="en-US" sz="6600" b="1" dirty="0">
                <a:solidFill>
                  <a:schemeClr val="accent2"/>
                </a:solidFill>
                <a:latin typeface="Noto Serif" panose="02020600060500020200" pitchFamily="18" charset="0"/>
                <a:ea typeface="Noto Serif" panose="02020600060500020200" pitchFamily="18" charset="0"/>
                <a:cs typeface="Noto Serif" panose="02020600060500020200" pitchFamily="18" charset="0"/>
              </a:rPr>
              <a:t>30%</a:t>
            </a:r>
          </a:p>
        </p:txBody>
      </p:sp>
      <p:sp>
        <p:nvSpPr>
          <p:cNvPr id="88" name="TextBox 87">
            <a:extLst>
              <a:ext uri="{FF2B5EF4-FFF2-40B4-BE49-F238E27FC236}">
                <a16:creationId xmlns:a16="http://schemas.microsoft.com/office/drawing/2014/main" id="{EA42FE14-5BB6-D247-99E3-08EB60CD92BA}"/>
              </a:ext>
            </a:extLst>
          </p:cNvPr>
          <p:cNvSpPr txBox="1"/>
          <p:nvPr/>
        </p:nvSpPr>
        <p:spPr>
          <a:xfrm>
            <a:off x="11041087" y="9783935"/>
            <a:ext cx="2273378" cy="584775"/>
          </a:xfrm>
          <a:prstGeom prst="rect">
            <a:avLst/>
          </a:prstGeom>
          <a:noFill/>
        </p:spPr>
        <p:txBody>
          <a:bodyPr wrap="none" rtlCol="0" anchor="ctr" anchorCtr="0">
            <a:spAutoFit/>
          </a:bodyPr>
          <a:lstStyle/>
          <a:p>
            <a:pPr algn="ctr"/>
            <a:r>
              <a:rPr lang="en-US" sz="3200" b="1" dirty="0">
                <a:solidFill>
                  <a:schemeClr val="tx2"/>
                </a:solidFill>
                <a:latin typeface="Noto Serif" panose="02020600060500020200" pitchFamily="18" charset="0"/>
                <a:ea typeface="Lato" panose="020F0502020204030203" pitchFamily="34" charset="0"/>
                <a:cs typeface="Noto Serif" panose="02020600060500020200" pitchFamily="18" charset="0"/>
              </a:rPr>
              <a:t>Your Title</a:t>
            </a:r>
          </a:p>
        </p:txBody>
      </p:sp>
      <p:sp>
        <p:nvSpPr>
          <p:cNvPr id="89" name="Subtitle 2">
            <a:extLst>
              <a:ext uri="{FF2B5EF4-FFF2-40B4-BE49-F238E27FC236}">
                <a16:creationId xmlns:a16="http://schemas.microsoft.com/office/drawing/2014/main" id="{A83D4F57-092A-2045-B2BC-0F1236CE830C}"/>
              </a:ext>
            </a:extLst>
          </p:cNvPr>
          <p:cNvSpPr txBox="1">
            <a:spLocks/>
          </p:cNvSpPr>
          <p:nvPr/>
        </p:nvSpPr>
        <p:spPr>
          <a:xfrm>
            <a:off x="9628844" y="10614349"/>
            <a:ext cx="5097865" cy="149720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Modern humans, it's estimated. </a:t>
            </a:r>
          </a:p>
        </p:txBody>
      </p:sp>
      <p:sp>
        <p:nvSpPr>
          <p:cNvPr id="90" name="TextBox 89">
            <a:extLst>
              <a:ext uri="{FF2B5EF4-FFF2-40B4-BE49-F238E27FC236}">
                <a16:creationId xmlns:a16="http://schemas.microsoft.com/office/drawing/2014/main" id="{48AABD7B-05E4-4743-95F5-17E2B7573E7F}"/>
              </a:ext>
            </a:extLst>
          </p:cNvPr>
          <p:cNvSpPr txBox="1"/>
          <p:nvPr/>
        </p:nvSpPr>
        <p:spPr>
          <a:xfrm>
            <a:off x="18543542" y="8212177"/>
            <a:ext cx="1896674" cy="1107996"/>
          </a:xfrm>
          <a:prstGeom prst="rect">
            <a:avLst/>
          </a:prstGeom>
          <a:noFill/>
        </p:spPr>
        <p:txBody>
          <a:bodyPr wrap="none" rtlCol="0" anchor="ctr">
            <a:spAutoFit/>
          </a:bodyPr>
          <a:lstStyle/>
          <a:p>
            <a:pPr algn="ctr"/>
            <a:r>
              <a:rPr lang="en-US" sz="6600" b="1" dirty="0">
                <a:solidFill>
                  <a:schemeClr val="accent3"/>
                </a:solidFill>
                <a:latin typeface="Noto Serif" panose="02020600060500020200" pitchFamily="18" charset="0"/>
                <a:ea typeface="Noto Serif" panose="02020600060500020200" pitchFamily="18" charset="0"/>
                <a:cs typeface="Noto Serif" panose="02020600060500020200" pitchFamily="18" charset="0"/>
              </a:rPr>
              <a:t>30%</a:t>
            </a:r>
          </a:p>
        </p:txBody>
      </p:sp>
      <p:sp>
        <p:nvSpPr>
          <p:cNvPr id="91" name="TextBox 90">
            <a:extLst>
              <a:ext uri="{FF2B5EF4-FFF2-40B4-BE49-F238E27FC236}">
                <a16:creationId xmlns:a16="http://schemas.microsoft.com/office/drawing/2014/main" id="{6C49EE62-B9F2-E34E-A229-3DBB6DB52B5F}"/>
              </a:ext>
            </a:extLst>
          </p:cNvPr>
          <p:cNvSpPr txBox="1"/>
          <p:nvPr/>
        </p:nvSpPr>
        <p:spPr>
          <a:xfrm>
            <a:off x="18351552" y="9565812"/>
            <a:ext cx="2273378" cy="584775"/>
          </a:xfrm>
          <a:prstGeom prst="rect">
            <a:avLst/>
          </a:prstGeom>
          <a:noFill/>
        </p:spPr>
        <p:txBody>
          <a:bodyPr wrap="none" rtlCol="0" anchor="ctr" anchorCtr="0">
            <a:spAutoFit/>
          </a:bodyPr>
          <a:lstStyle/>
          <a:p>
            <a:pPr algn="ctr"/>
            <a:r>
              <a:rPr lang="en-US" sz="3200" b="1" dirty="0">
                <a:solidFill>
                  <a:schemeClr val="tx2"/>
                </a:solidFill>
                <a:latin typeface="Noto Serif" panose="02020600060500020200" pitchFamily="18" charset="0"/>
                <a:ea typeface="Lato" panose="020F0502020204030203" pitchFamily="34" charset="0"/>
                <a:cs typeface="Noto Serif" panose="02020600060500020200" pitchFamily="18" charset="0"/>
              </a:rPr>
              <a:t>Your Title</a:t>
            </a:r>
          </a:p>
        </p:txBody>
      </p:sp>
      <p:sp>
        <p:nvSpPr>
          <p:cNvPr id="92" name="Subtitle 2">
            <a:extLst>
              <a:ext uri="{FF2B5EF4-FFF2-40B4-BE49-F238E27FC236}">
                <a16:creationId xmlns:a16="http://schemas.microsoft.com/office/drawing/2014/main" id="{ED12F9FF-0C26-0E46-878F-39B4BE3A83EB}"/>
              </a:ext>
            </a:extLst>
          </p:cNvPr>
          <p:cNvSpPr txBox="1">
            <a:spLocks/>
          </p:cNvSpPr>
          <p:nvPr/>
        </p:nvSpPr>
        <p:spPr>
          <a:xfrm>
            <a:off x="16939309" y="10614349"/>
            <a:ext cx="5097865" cy="149720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Modern humans, it's estimated. </a:t>
            </a:r>
          </a:p>
        </p:txBody>
      </p:sp>
    </p:spTree>
    <p:extLst>
      <p:ext uri="{BB962C8B-B14F-4D97-AF65-F5344CB8AC3E}">
        <p14:creationId xmlns:p14="http://schemas.microsoft.com/office/powerpoint/2010/main" val="18793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51341">
            <a:extLst>
              <a:ext uri="{FF2B5EF4-FFF2-40B4-BE49-F238E27FC236}">
                <a16:creationId xmlns:a16="http://schemas.microsoft.com/office/drawing/2014/main" id="{743A091B-198F-D349-96F2-87E040FFD0B8}"/>
              </a:ext>
            </a:extLst>
          </p:cNvPr>
          <p:cNvSpPr/>
          <p:nvPr/>
        </p:nvSpPr>
        <p:spPr>
          <a:xfrm>
            <a:off x="10174688" y="3729789"/>
            <a:ext cx="4028272" cy="14613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533" y="0"/>
                  <a:pt x="6267" y="1905"/>
                  <a:pt x="4537" y="5714"/>
                </a:cubicBezTo>
                <a:cubicBezTo>
                  <a:pt x="3087" y="8908"/>
                  <a:pt x="2252" y="12935"/>
                  <a:pt x="2018" y="17093"/>
                </a:cubicBezTo>
                <a:lnTo>
                  <a:pt x="4546" y="17093"/>
                </a:lnTo>
                <a:cubicBezTo>
                  <a:pt x="4779" y="14691"/>
                  <a:pt x="5361" y="12398"/>
                  <a:pt x="6296" y="10538"/>
                </a:cubicBezTo>
                <a:cubicBezTo>
                  <a:pt x="7540" y="8061"/>
                  <a:pt x="9169" y="6824"/>
                  <a:pt x="10800" y="6824"/>
                </a:cubicBezTo>
                <a:cubicBezTo>
                  <a:pt x="12431" y="6824"/>
                  <a:pt x="14062" y="8061"/>
                  <a:pt x="15306" y="10538"/>
                </a:cubicBezTo>
                <a:cubicBezTo>
                  <a:pt x="16241" y="12398"/>
                  <a:pt x="16824" y="14691"/>
                  <a:pt x="17056" y="17093"/>
                </a:cubicBezTo>
                <a:lnTo>
                  <a:pt x="19585" y="17093"/>
                </a:lnTo>
                <a:cubicBezTo>
                  <a:pt x="19350" y="12935"/>
                  <a:pt x="18515" y="8908"/>
                  <a:pt x="17065" y="5714"/>
                </a:cubicBezTo>
                <a:cubicBezTo>
                  <a:pt x="15335" y="1905"/>
                  <a:pt x="13067" y="0"/>
                  <a:pt x="10800" y="0"/>
                </a:cubicBezTo>
                <a:close/>
                <a:moveTo>
                  <a:pt x="0" y="18587"/>
                </a:moveTo>
                <a:lnTo>
                  <a:pt x="0" y="21600"/>
                </a:lnTo>
                <a:lnTo>
                  <a:pt x="6380" y="21600"/>
                </a:lnTo>
                <a:lnTo>
                  <a:pt x="6380" y="18587"/>
                </a:lnTo>
                <a:lnTo>
                  <a:pt x="0" y="18587"/>
                </a:lnTo>
                <a:close/>
                <a:moveTo>
                  <a:pt x="15220" y="18587"/>
                </a:moveTo>
                <a:lnTo>
                  <a:pt x="15220" y="21600"/>
                </a:lnTo>
                <a:lnTo>
                  <a:pt x="21600" y="21600"/>
                </a:lnTo>
                <a:lnTo>
                  <a:pt x="21600" y="18587"/>
                </a:lnTo>
                <a:lnTo>
                  <a:pt x="15220" y="18587"/>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37" name="Shape 51342">
            <a:extLst>
              <a:ext uri="{FF2B5EF4-FFF2-40B4-BE49-F238E27FC236}">
                <a16:creationId xmlns:a16="http://schemas.microsoft.com/office/drawing/2014/main" id="{8E4136A8-CC2B-5B41-BA4A-2697F49E4641}"/>
              </a:ext>
            </a:extLst>
          </p:cNvPr>
          <p:cNvSpPr/>
          <p:nvPr/>
        </p:nvSpPr>
        <p:spPr>
          <a:xfrm>
            <a:off x="7898162" y="5296577"/>
            <a:ext cx="2859066" cy="3106605"/>
          </a:xfrm>
          <a:custGeom>
            <a:avLst/>
            <a:gdLst/>
            <a:ahLst/>
            <a:cxnLst>
              <a:cxn ang="0">
                <a:pos x="wd2" y="hd2"/>
              </a:cxn>
              <a:cxn ang="5400000">
                <a:pos x="wd2" y="hd2"/>
              </a:cxn>
              <a:cxn ang="10800000">
                <a:pos x="wd2" y="hd2"/>
              </a:cxn>
              <a:cxn ang="16200000">
                <a:pos x="wd2" y="hd2"/>
              </a:cxn>
            </a:cxnLst>
            <a:rect l="0" t="0" r="r" b="b"/>
            <a:pathLst>
              <a:path w="21600" h="21600" extrusionOk="0">
                <a:moveTo>
                  <a:pt x="10258" y="0"/>
                </a:moveTo>
                <a:cubicBezTo>
                  <a:pt x="8782" y="0"/>
                  <a:pt x="7672" y="0"/>
                  <a:pt x="6733" y="58"/>
                </a:cubicBezTo>
                <a:cubicBezTo>
                  <a:pt x="5794" y="116"/>
                  <a:pt x="5028" y="232"/>
                  <a:pt x="4239" y="462"/>
                </a:cubicBezTo>
                <a:cubicBezTo>
                  <a:pt x="3371" y="753"/>
                  <a:pt x="2595" y="1212"/>
                  <a:pt x="1957" y="1799"/>
                </a:cubicBezTo>
                <a:cubicBezTo>
                  <a:pt x="1318" y="2386"/>
                  <a:pt x="818" y="3100"/>
                  <a:pt x="502" y="3898"/>
                </a:cubicBezTo>
                <a:cubicBezTo>
                  <a:pt x="251" y="4628"/>
                  <a:pt x="125" y="5337"/>
                  <a:pt x="63" y="6202"/>
                </a:cubicBezTo>
                <a:cubicBezTo>
                  <a:pt x="0" y="7066"/>
                  <a:pt x="0" y="8087"/>
                  <a:pt x="0" y="9440"/>
                </a:cubicBezTo>
                <a:lnTo>
                  <a:pt x="0" y="15344"/>
                </a:lnTo>
                <a:cubicBezTo>
                  <a:pt x="200" y="15450"/>
                  <a:pt x="391" y="15560"/>
                  <a:pt x="596" y="15665"/>
                </a:cubicBezTo>
                <a:cubicBezTo>
                  <a:pt x="6611" y="18746"/>
                  <a:pt x="13910" y="20683"/>
                  <a:pt x="21600" y="21600"/>
                </a:cubicBezTo>
                <a:lnTo>
                  <a:pt x="21600" y="0"/>
                </a:lnTo>
                <a:lnTo>
                  <a:pt x="10305" y="0"/>
                </a:lnTo>
                <a:lnTo>
                  <a:pt x="10258"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38" name="Shape 51343">
            <a:extLst>
              <a:ext uri="{FF2B5EF4-FFF2-40B4-BE49-F238E27FC236}">
                <a16:creationId xmlns:a16="http://schemas.microsoft.com/office/drawing/2014/main" id="{13ABFD5D-D088-4644-8985-A1E1EAA14AFF}"/>
              </a:ext>
            </a:extLst>
          </p:cNvPr>
          <p:cNvSpPr/>
          <p:nvPr/>
        </p:nvSpPr>
        <p:spPr>
          <a:xfrm>
            <a:off x="13620420" y="5296577"/>
            <a:ext cx="2859068" cy="31066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7689" y="20681"/>
                  <a:pt x="14988" y="18742"/>
                  <a:pt x="21004" y="15665"/>
                </a:cubicBezTo>
                <a:cubicBezTo>
                  <a:pt x="21210" y="15560"/>
                  <a:pt x="21400" y="15450"/>
                  <a:pt x="21600" y="15344"/>
                </a:cubicBezTo>
                <a:lnTo>
                  <a:pt x="21600" y="9483"/>
                </a:lnTo>
                <a:cubicBezTo>
                  <a:pt x="21600" y="8109"/>
                  <a:pt x="21600" y="7078"/>
                  <a:pt x="21537" y="6208"/>
                </a:cubicBezTo>
                <a:cubicBezTo>
                  <a:pt x="21475" y="5337"/>
                  <a:pt x="21349" y="4628"/>
                  <a:pt x="21098" y="3898"/>
                </a:cubicBezTo>
                <a:cubicBezTo>
                  <a:pt x="20782" y="3100"/>
                  <a:pt x="20282" y="2386"/>
                  <a:pt x="19643" y="1799"/>
                </a:cubicBezTo>
                <a:cubicBezTo>
                  <a:pt x="19005" y="1212"/>
                  <a:pt x="18229" y="753"/>
                  <a:pt x="17361" y="462"/>
                </a:cubicBezTo>
                <a:cubicBezTo>
                  <a:pt x="16568" y="231"/>
                  <a:pt x="15798" y="115"/>
                  <a:pt x="14860" y="58"/>
                </a:cubicBezTo>
                <a:cubicBezTo>
                  <a:pt x="13921" y="0"/>
                  <a:pt x="12813" y="0"/>
                  <a:pt x="11342" y="0"/>
                </a:cubicBez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39" name="Shape 51344">
            <a:extLst>
              <a:ext uri="{FF2B5EF4-FFF2-40B4-BE49-F238E27FC236}">
                <a16:creationId xmlns:a16="http://schemas.microsoft.com/office/drawing/2014/main" id="{5ABF1B08-5093-654B-B2CB-C069ECAB0F00}"/>
              </a:ext>
            </a:extLst>
          </p:cNvPr>
          <p:cNvSpPr/>
          <p:nvPr/>
        </p:nvSpPr>
        <p:spPr>
          <a:xfrm>
            <a:off x="7898162" y="7642001"/>
            <a:ext cx="2859066" cy="3595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406"/>
                </a:lnTo>
                <a:cubicBezTo>
                  <a:pt x="0" y="14594"/>
                  <a:pt x="0" y="15484"/>
                  <a:pt x="63" y="16235"/>
                </a:cubicBezTo>
                <a:cubicBezTo>
                  <a:pt x="125" y="16987"/>
                  <a:pt x="251" y="17599"/>
                  <a:pt x="502" y="18229"/>
                </a:cubicBezTo>
                <a:cubicBezTo>
                  <a:pt x="818" y="18919"/>
                  <a:pt x="1318" y="19536"/>
                  <a:pt x="1957" y="20043"/>
                </a:cubicBezTo>
                <a:cubicBezTo>
                  <a:pt x="2595" y="20550"/>
                  <a:pt x="3371" y="20947"/>
                  <a:pt x="4239" y="21198"/>
                </a:cubicBezTo>
                <a:cubicBezTo>
                  <a:pt x="5032" y="21398"/>
                  <a:pt x="5802" y="21499"/>
                  <a:pt x="6740" y="21549"/>
                </a:cubicBezTo>
                <a:cubicBezTo>
                  <a:pt x="7679" y="21600"/>
                  <a:pt x="8787" y="21600"/>
                  <a:pt x="10258" y="21600"/>
                </a:cubicBezTo>
                <a:lnTo>
                  <a:pt x="21600" y="21600"/>
                </a:lnTo>
                <a:lnTo>
                  <a:pt x="21600" y="5279"/>
                </a:lnTo>
                <a:cubicBezTo>
                  <a:pt x="17652" y="4863"/>
                  <a:pt x="13805" y="4214"/>
                  <a:pt x="10169" y="3334"/>
                </a:cubicBezTo>
                <a:cubicBezTo>
                  <a:pt x="6533" y="2454"/>
                  <a:pt x="3107" y="1342"/>
                  <a:pt x="0"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40" name="Shape 51345">
            <a:extLst>
              <a:ext uri="{FF2B5EF4-FFF2-40B4-BE49-F238E27FC236}">
                <a16:creationId xmlns:a16="http://schemas.microsoft.com/office/drawing/2014/main" id="{51C04644-2EE2-514C-8CC6-C66049304A18}"/>
              </a:ext>
            </a:extLst>
          </p:cNvPr>
          <p:cNvSpPr/>
          <p:nvPr/>
        </p:nvSpPr>
        <p:spPr>
          <a:xfrm>
            <a:off x="13620420" y="7642001"/>
            <a:ext cx="2859068" cy="3595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93" y="1342"/>
                  <a:pt x="15067" y="2454"/>
                  <a:pt x="11431" y="3334"/>
                </a:cubicBezTo>
                <a:cubicBezTo>
                  <a:pt x="7795" y="4214"/>
                  <a:pt x="3948" y="4863"/>
                  <a:pt x="0" y="5279"/>
                </a:cubicBezTo>
                <a:lnTo>
                  <a:pt x="0" y="21600"/>
                </a:lnTo>
                <a:lnTo>
                  <a:pt x="11295" y="21600"/>
                </a:lnTo>
                <a:cubicBezTo>
                  <a:pt x="12789" y="21600"/>
                  <a:pt x="13909" y="21600"/>
                  <a:pt x="14853" y="21549"/>
                </a:cubicBezTo>
                <a:cubicBezTo>
                  <a:pt x="15798" y="21499"/>
                  <a:pt x="16568" y="21398"/>
                  <a:pt x="17361" y="21198"/>
                </a:cubicBezTo>
                <a:cubicBezTo>
                  <a:pt x="18229" y="20947"/>
                  <a:pt x="19005" y="20550"/>
                  <a:pt x="19643" y="20043"/>
                </a:cubicBezTo>
                <a:cubicBezTo>
                  <a:pt x="20282" y="19536"/>
                  <a:pt x="20782" y="18919"/>
                  <a:pt x="21098" y="18229"/>
                </a:cubicBezTo>
                <a:cubicBezTo>
                  <a:pt x="21349" y="17599"/>
                  <a:pt x="21475" y="16986"/>
                  <a:pt x="21537" y="16239"/>
                </a:cubicBezTo>
                <a:cubicBezTo>
                  <a:pt x="21600" y="15492"/>
                  <a:pt x="21600" y="14610"/>
                  <a:pt x="21600" y="13441"/>
                </a:cubicBezTo>
                <a:lnTo>
                  <a:pt x="21600" y="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41" name="Shape 51346">
            <a:extLst>
              <a:ext uri="{FF2B5EF4-FFF2-40B4-BE49-F238E27FC236}">
                <a16:creationId xmlns:a16="http://schemas.microsoft.com/office/drawing/2014/main" id="{6F707F89-DB55-D54E-AFF6-B09EF507E456}"/>
              </a:ext>
            </a:extLst>
          </p:cNvPr>
          <p:cNvSpPr/>
          <p:nvPr/>
        </p:nvSpPr>
        <p:spPr>
          <a:xfrm>
            <a:off x="10883059" y="5296705"/>
            <a:ext cx="2611529" cy="3179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05"/>
                </a:lnTo>
                <a:cubicBezTo>
                  <a:pt x="1857" y="21384"/>
                  <a:pt x="3730" y="21514"/>
                  <a:pt x="5613" y="21600"/>
                </a:cubicBezTo>
                <a:lnTo>
                  <a:pt x="5613" y="20524"/>
                </a:lnTo>
                <a:cubicBezTo>
                  <a:pt x="5613" y="19727"/>
                  <a:pt x="5615" y="19322"/>
                  <a:pt x="5780" y="18893"/>
                </a:cubicBezTo>
                <a:cubicBezTo>
                  <a:pt x="5989" y="18423"/>
                  <a:pt x="6437" y="18052"/>
                  <a:pt x="7009" y="17881"/>
                </a:cubicBezTo>
                <a:cubicBezTo>
                  <a:pt x="7528" y="17746"/>
                  <a:pt x="8024" y="17746"/>
                  <a:pt x="8995" y="17746"/>
                </a:cubicBezTo>
                <a:lnTo>
                  <a:pt x="9012" y="17746"/>
                </a:lnTo>
                <a:lnTo>
                  <a:pt x="12605" y="17746"/>
                </a:lnTo>
                <a:cubicBezTo>
                  <a:pt x="13575" y="17746"/>
                  <a:pt x="14068" y="17745"/>
                  <a:pt x="14591" y="17881"/>
                </a:cubicBezTo>
                <a:cubicBezTo>
                  <a:pt x="15163" y="18052"/>
                  <a:pt x="15611" y="18423"/>
                  <a:pt x="15820" y="18893"/>
                </a:cubicBezTo>
                <a:cubicBezTo>
                  <a:pt x="15985" y="19322"/>
                  <a:pt x="15987" y="19726"/>
                  <a:pt x="15987" y="20535"/>
                </a:cubicBezTo>
                <a:lnTo>
                  <a:pt x="15987" y="21600"/>
                </a:lnTo>
                <a:cubicBezTo>
                  <a:pt x="17870" y="21514"/>
                  <a:pt x="19743" y="21384"/>
                  <a:pt x="21600" y="21205"/>
                </a:cubicBezTo>
                <a:lnTo>
                  <a:pt x="21600"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42" name="Shape 51347">
            <a:extLst>
              <a:ext uri="{FF2B5EF4-FFF2-40B4-BE49-F238E27FC236}">
                <a16:creationId xmlns:a16="http://schemas.microsoft.com/office/drawing/2014/main" id="{D4C96982-9353-504D-A21C-8A2175726D01}"/>
              </a:ext>
            </a:extLst>
          </p:cNvPr>
          <p:cNvSpPr/>
          <p:nvPr/>
        </p:nvSpPr>
        <p:spPr>
          <a:xfrm>
            <a:off x="11660743" y="8005470"/>
            <a:ext cx="1056163" cy="924144"/>
          </a:xfrm>
          <a:prstGeom prst="roundRect">
            <a:avLst>
              <a:gd name="adj" fmla="val 21429"/>
            </a:avLst>
          </a:prstGeom>
          <a:solidFill>
            <a:schemeClr val="accent4"/>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43" name="Shape 51348">
            <a:extLst>
              <a:ext uri="{FF2B5EF4-FFF2-40B4-BE49-F238E27FC236}">
                <a16:creationId xmlns:a16="http://schemas.microsoft.com/office/drawing/2014/main" id="{9B4ED4E6-E838-D349-BE4A-A69C8E0EF783}"/>
              </a:ext>
            </a:extLst>
          </p:cNvPr>
          <p:cNvSpPr/>
          <p:nvPr/>
        </p:nvSpPr>
        <p:spPr>
          <a:xfrm>
            <a:off x="10883059" y="8536027"/>
            <a:ext cx="2611529" cy="2701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0672" y="108"/>
                  <a:pt x="19739" y="201"/>
                  <a:pt x="18803" y="280"/>
                </a:cubicBezTo>
                <a:cubicBezTo>
                  <a:pt x="17867" y="359"/>
                  <a:pt x="16928" y="423"/>
                  <a:pt x="15987" y="475"/>
                </a:cubicBezTo>
                <a:lnTo>
                  <a:pt x="15987" y="689"/>
                </a:lnTo>
                <a:cubicBezTo>
                  <a:pt x="15987" y="1158"/>
                  <a:pt x="15986" y="1511"/>
                  <a:pt x="15965" y="1810"/>
                </a:cubicBezTo>
                <a:cubicBezTo>
                  <a:pt x="15944" y="2108"/>
                  <a:pt x="15902" y="2353"/>
                  <a:pt x="15820" y="2606"/>
                </a:cubicBezTo>
                <a:cubicBezTo>
                  <a:pt x="15715" y="2883"/>
                  <a:pt x="15551" y="3130"/>
                  <a:pt x="15342" y="3333"/>
                </a:cubicBezTo>
                <a:cubicBezTo>
                  <a:pt x="15132" y="3537"/>
                  <a:pt x="14877" y="3696"/>
                  <a:pt x="14591" y="3797"/>
                </a:cubicBezTo>
                <a:cubicBezTo>
                  <a:pt x="14330" y="3877"/>
                  <a:pt x="14075" y="3917"/>
                  <a:pt x="13763" y="3938"/>
                </a:cubicBezTo>
                <a:cubicBezTo>
                  <a:pt x="13450" y="3958"/>
                  <a:pt x="13080" y="3958"/>
                  <a:pt x="12588" y="3958"/>
                </a:cubicBezTo>
                <a:lnTo>
                  <a:pt x="8995" y="3958"/>
                </a:lnTo>
                <a:cubicBezTo>
                  <a:pt x="8510" y="3958"/>
                  <a:pt x="8144" y="3958"/>
                  <a:pt x="7834" y="3938"/>
                </a:cubicBezTo>
                <a:cubicBezTo>
                  <a:pt x="7524" y="3917"/>
                  <a:pt x="7270" y="3877"/>
                  <a:pt x="7009" y="3797"/>
                </a:cubicBezTo>
                <a:cubicBezTo>
                  <a:pt x="6723" y="3696"/>
                  <a:pt x="6468" y="3537"/>
                  <a:pt x="6258" y="3333"/>
                </a:cubicBezTo>
                <a:cubicBezTo>
                  <a:pt x="6049" y="3130"/>
                  <a:pt x="5885" y="2883"/>
                  <a:pt x="5780" y="2606"/>
                </a:cubicBezTo>
                <a:cubicBezTo>
                  <a:pt x="5698" y="2353"/>
                  <a:pt x="5656" y="2108"/>
                  <a:pt x="5635" y="1807"/>
                </a:cubicBezTo>
                <a:cubicBezTo>
                  <a:pt x="5614" y="1506"/>
                  <a:pt x="5613" y="1149"/>
                  <a:pt x="5613" y="673"/>
                </a:cubicBezTo>
                <a:lnTo>
                  <a:pt x="5613" y="475"/>
                </a:lnTo>
                <a:cubicBezTo>
                  <a:pt x="4672" y="423"/>
                  <a:pt x="3733" y="359"/>
                  <a:pt x="2797" y="280"/>
                </a:cubicBezTo>
                <a:cubicBezTo>
                  <a:pt x="1861" y="201"/>
                  <a:pt x="928" y="108"/>
                  <a:pt x="0" y="0"/>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Nunito Sans ExtraLight" pitchFamily="2" charset="77"/>
            </a:endParaRPr>
          </a:p>
        </p:txBody>
      </p:sp>
      <p:sp>
        <p:nvSpPr>
          <p:cNvPr id="45" name="TextBox 44">
            <a:extLst>
              <a:ext uri="{FF2B5EF4-FFF2-40B4-BE49-F238E27FC236}">
                <a16:creationId xmlns:a16="http://schemas.microsoft.com/office/drawing/2014/main" id="{C8C8900D-A79D-7B4B-81AE-CC7E1BFD96DD}"/>
              </a:ext>
            </a:extLst>
          </p:cNvPr>
          <p:cNvSpPr txBox="1"/>
          <p:nvPr/>
        </p:nvSpPr>
        <p:spPr>
          <a:xfrm>
            <a:off x="8065759" y="612372"/>
            <a:ext cx="8246168" cy="1107996"/>
          </a:xfrm>
          <a:prstGeom prst="rect">
            <a:avLst/>
          </a:prstGeom>
          <a:noFill/>
        </p:spPr>
        <p:txBody>
          <a:bodyPr wrap="none" rtlCol="0">
            <a:spAutoFit/>
          </a:bodyPr>
          <a:lstStyle/>
          <a:p>
            <a:pPr algn="ctr"/>
            <a:r>
              <a:rPr lang="en-US" sz="6600" b="1" dirty="0">
                <a:solidFill>
                  <a:schemeClr val="tx2"/>
                </a:solidFill>
                <a:latin typeface="Noto Serif" panose="02020600060500020200" pitchFamily="18" charset="0"/>
                <a:cs typeface="Noto Serif" panose="02020600060500020200" pitchFamily="18" charset="0"/>
              </a:rPr>
              <a:t>Travel Infographic</a:t>
            </a:r>
          </a:p>
        </p:txBody>
      </p:sp>
      <p:sp>
        <p:nvSpPr>
          <p:cNvPr id="46" name="TextBox 45">
            <a:extLst>
              <a:ext uri="{FF2B5EF4-FFF2-40B4-BE49-F238E27FC236}">
                <a16:creationId xmlns:a16="http://schemas.microsoft.com/office/drawing/2014/main" id="{CB337DE8-0391-7342-9EE0-D9C362E84F62}"/>
              </a:ext>
            </a:extLst>
          </p:cNvPr>
          <p:cNvSpPr txBox="1"/>
          <p:nvPr/>
        </p:nvSpPr>
        <p:spPr>
          <a:xfrm>
            <a:off x="10422957" y="1720368"/>
            <a:ext cx="3531736" cy="461665"/>
          </a:xfrm>
          <a:prstGeom prst="rect">
            <a:avLst/>
          </a:prstGeom>
          <a:noFill/>
        </p:spPr>
        <p:txBody>
          <a:bodyPr wrap="none" rtlCol="0">
            <a:spAutoFit/>
          </a:bodyPr>
          <a:lstStyle/>
          <a:p>
            <a:pPr algn="ctr"/>
            <a:r>
              <a:rPr lang="en-US" sz="2400" spc="600" dirty="0">
                <a:solidFill>
                  <a:schemeClr val="bg1">
                    <a:lumMod val="65000"/>
                  </a:schemeClr>
                </a:solidFill>
                <a:latin typeface="Nunito Sans" pitchFamily="2" charset="77"/>
              </a:rPr>
              <a:t>YOUR SUBTITLE</a:t>
            </a:r>
          </a:p>
        </p:txBody>
      </p:sp>
      <p:sp>
        <p:nvSpPr>
          <p:cNvPr id="50" name="Freeform 965">
            <a:extLst>
              <a:ext uri="{FF2B5EF4-FFF2-40B4-BE49-F238E27FC236}">
                <a16:creationId xmlns:a16="http://schemas.microsoft.com/office/drawing/2014/main" id="{6881FA40-1342-3048-B8F7-795593F3D8EF}"/>
              </a:ext>
            </a:extLst>
          </p:cNvPr>
          <p:cNvSpPr>
            <a:spLocks noChangeArrowheads="1"/>
          </p:cNvSpPr>
          <p:nvPr/>
        </p:nvSpPr>
        <p:spPr bwMode="auto">
          <a:xfrm>
            <a:off x="8704812" y="5906715"/>
            <a:ext cx="1245766" cy="1245770"/>
          </a:xfrm>
          <a:custGeom>
            <a:avLst/>
            <a:gdLst>
              <a:gd name="T0" fmla="*/ 66522 w 293327"/>
              <a:gd name="T1" fmla="*/ 253326 h 293760"/>
              <a:gd name="T2" fmla="*/ 87453 w 293327"/>
              <a:gd name="T3" fmla="*/ 253326 h 293760"/>
              <a:gd name="T4" fmla="*/ 152092 w 293327"/>
              <a:gd name="T5" fmla="*/ 222495 h 293760"/>
              <a:gd name="T6" fmla="*/ 272680 w 293327"/>
              <a:gd name="T7" fmla="*/ 284758 h 293760"/>
              <a:gd name="T8" fmla="*/ 286078 w 293327"/>
              <a:gd name="T9" fmla="*/ 222495 h 293760"/>
              <a:gd name="T10" fmla="*/ 218469 w 293327"/>
              <a:gd name="T11" fmla="*/ 33025 h 293760"/>
              <a:gd name="T12" fmla="*/ 218469 w 293327"/>
              <a:gd name="T13" fmla="*/ 53108 h 293760"/>
              <a:gd name="T14" fmla="*/ 218469 w 293327"/>
              <a:gd name="T15" fmla="*/ 33025 h 293760"/>
              <a:gd name="T16" fmla="*/ 237637 w 293327"/>
              <a:gd name="T17" fmla="*/ 42887 h 293760"/>
              <a:gd name="T18" fmla="*/ 199658 w 293327"/>
              <a:gd name="T19" fmla="*/ 42887 h 293760"/>
              <a:gd name="T20" fmla="*/ 22450 w 293327"/>
              <a:gd name="T21" fmla="*/ 9432 h 293760"/>
              <a:gd name="T22" fmla="*/ 9053 w 293327"/>
              <a:gd name="T23" fmla="*/ 71693 h 293760"/>
              <a:gd name="T24" fmla="*/ 136883 w 293327"/>
              <a:gd name="T25" fmla="*/ 9432 h 293760"/>
              <a:gd name="T26" fmla="*/ 219524 w 293327"/>
              <a:gd name="T27" fmla="*/ 9010 h 293760"/>
              <a:gd name="T28" fmla="*/ 184522 w 293327"/>
              <a:gd name="T29" fmla="*/ 43601 h 293760"/>
              <a:gd name="T30" fmla="*/ 219524 w 293327"/>
              <a:gd name="T31" fmla="*/ 92970 h 293760"/>
              <a:gd name="T32" fmla="*/ 254527 w 293327"/>
              <a:gd name="T33" fmla="*/ 43601 h 293760"/>
              <a:gd name="T34" fmla="*/ 219524 w 293327"/>
              <a:gd name="T35" fmla="*/ 9010 h 293760"/>
              <a:gd name="T36" fmla="*/ 177441 w 293327"/>
              <a:gd name="T37" fmla="*/ 433 h 293760"/>
              <a:gd name="T38" fmla="*/ 177441 w 293327"/>
              <a:gd name="T39" fmla="*/ 9432 h 293760"/>
              <a:gd name="T40" fmla="*/ 86910 w 293327"/>
              <a:gd name="T41" fmla="*/ 71693 h 293760"/>
              <a:gd name="T42" fmla="*/ 152092 w 293327"/>
              <a:gd name="T43" fmla="*/ 76012 h 293760"/>
              <a:gd name="T44" fmla="*/ 147385 w 293327"/>
              <a:gd name="T45" fmla="*/ 122082 h 293760"/>
              <a:gd name="T46" fmla="*/ 143039 w 293327"/>
              <a:gd name="T47" fmla="*/ 80331 h 293760"/>
              <a:gd name="T48" fmla="*/ 80391 w 293327"/>
              <a:gd name="T49" fmla="*/ 117403 h 293760"/>
              <a:gd name="T50" fmla="*/ 71701 w 293327"/>
              <a:gd name="T51" fmla="*/ 117403 h 293760"/>
              <a:gd name="T52" fmla="*/ 9053 w 293327"/>
              <a:gd name="T53" fmla="*/ 80331 h 293760"/>
              <a:gd name="T54" fmla="*/ 46353 w 293327"/>
              <a:gd name="T55" fmla="*/ 142597 h 293760"/>
              <a:gd name="T56" fmla="*/ 46353 w 293327"/>
              <a:gd name="T57" fmla="*/ 151593 h 293760"/>
              <a:gd name="T58" fmla="*/ 9053 w 293327"/>
              <a:gd name="T59" fmla="*/ 213499 h 293760"/>
              <a:gd name="T60" fmla="*/ 50697 w 293327"/>
              <a:gd name="T61" fmla="*/ 218177 h 293760"/>
              <a:gd name="T62" fmla="*/ 9053 w 293327"/>
              <a:gd name="T63" fmla="*/ 222495 h 293760"/>
              <a:gd name="T64" fmla="*/ 22450 w 293327"/>
              <a:gd name="T65" fmla="*/ 284758 h 293760"/>
              <a:gd name="T66" fmla="*/ 143039 w 293327"/>
              <a:gd name="T67" fmla="*/ 222495 h 293760"/>
              <a:gd name="T68" fmla="*/ 101395 w 293327"/>
              <a:gd name="T69" fmla="*/ 218177 h 293760"/>
              <a:gd name="T70" fmla="*/ 143039 w 293327"/>
              <a:gd name="T71" fmla="*/ 213499 h 293760"/>
              <a:gd name="T72" fmla="*/ 147385 w 293327"/>
              <a:gd name="T73" fmla="*/ 172108 h 293760"/>
              <a:gd name="T74" fmla="*/ 152092 w 293327"/>
              <a:gd name="T75" fmla="*/ 213499 h 293760"/>
              <a:gd name="T76" fmla="*/ 214740 w 293327"/>
              <a:gd name="T77" fmla="*/ 176788 h 293760"/>
              <a:gd name="T78" fmla="*/ 223793 w 293327"/>
              <a:gd name="T79" fmla="*/ 176788 h 293760"/>
              <a:gd name="T80" fmla="*/ 286078 w 293327"/>
              <a:gd name="T81" fmla="*/ 213499 h 293760"/>
              <a:gd name="T82" fmla="*/ 248780 w 293327"/>
              <a:gd name="T83" fmla="*/ 151593 h 293760"/>
              <a:gd name="T84" fmla="*/ 248780 w 293327"/>
              <a:gd name="T85" fmla="*/ 142597 h 293760"/>
              <a:gd name="T86" fmla="*/ 286078 w 293327"/>
              <a:gd name="T87" fmla="*/ 22745 h 293760"/>
              <a:gd name="T88" fmla="*/ 260730 w 293327"/>
              <a:gd name="T89" fmla="*/ 9432 h 293760"/>
              <a:gd name="T90" fmla="*/ 260730 w 293327"/>
              <a:gd name="T91" fmla="*/ 433 h 293760"/>
              <a:gd name="T92" fmla="*/ 295131 w 293327"/>
              <a:gd name="T93" fmla="*/ 22745 h 293760"/>
              <a:gd name="T94" fmla="*/ 272680 w 293327"/>
              <a:gd name="T95" fmla="*/ 293397 h 293760"/>
              <a:gd name="T96" fmla="*/ 0 w 293327"/>
              <a:gd name="T97" fmla="*/ 271440 h 293760"/>
              <a:gd name="T98" fmla="*/ 22450 w 293327"/>
              <a:gd name="T99" fmla="*/ 433 h 293760"/>
              <a:gd name="T100" fmla="*/ 250558 w 293327"/>
              <a:gd name="T101" fmla="*/ 12973 h 293760"/>
              <a:gd name="T102" fmla="*/ 250558 w 293327"/>
              <a:gd name="T103" fmla="*/ 74952 h 293760"/>
              <a:gd name="T104" fmla="*/ 224216 w 293327"/>
              <a:gd name="T105" fmla="*/ 146664 h 293760"/>
              <a:gd name="T106" fmla="*/ 81318 w 293327"/>
              <a:gd name="T107" fmla="*/ 151346 h 293760"/>
              <a:gd name="T108" fmla="*/ 96113 w 293327"/>
              <a:gd name="T109" fmla="*/ 253326 h 293760"/>
              <a:gd name="T110" fmla="*/ 57500 w 293327"/>
              <a:gd name="T111" fmla="*/ 253326 h 293760"/>
              <a:gd name="T112" fmla="*/ 72658 w 293327"/>
              <a:gd name="T113" fmla="*/ 146664 h 293760"/>
              <a:gd name="T114" fmla="*/ 215193 w 293327"/>
              <a:gd name="T115" fmla="*/ 142339 h 293760"/>
              <a:gd name="T116" fmla="*/ 188491 w 293327"/>
              <a:gd name="T117" fmla="*/ 74952 h 293760"/>
              <a:gd name="T118" fmla="*/ 188491 w 293327"/>
              <a:gd name="T119" fmla="*/ 12973 h 2937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7" h="293760">
                <a:moveTo>
                  <a:pt x="76517" y="243537"/>
                </a:moveTo>
                <a:cubicBezTo>
                  <a:pt x="70779" y="243537"/>
                  <a:pt x="66116" y="247867"/>
                  <a:pt x="66116" y="253639"/>
                </a:cubicBezTo>
                <a:cubicBezTo>
                  <a:pt x="66116" y="259412"/>
                  <a:pt x="70779" y="264102"/>
                  <a:pt x="76517" y="264102"/>
                </a:cubicBezTo>
                <a:cubicBezTo>
                  <a:pt x="82255" y="264102"/>
                  <a:pt x="86918" y="259412"/>
                  <a:pt x="86918" y="253639"/>
                </a:cubicBezTo>
                <a:cubicBezTo>
                  <a:pt x="86918" y="247867"/>
                  <a:pt x="82255" y="243537"/>
                  <a:pt x="76517" y="243537"/>
                </a:cubicBezTo>
                <a:close/>
                <a:moveTo>
                  <a:pt x="151162" y="222770"/>
                </a:moveTo>
                <a:lnTo>
                  <a:pt x="151162" y="285111"/>
                </a:lnTo>
                <a:lnTo>
                  <a:pt x="271013" y="285111"/>
                </a:lnTo>
                <a:cubicBezTo>
                  <a:pt x="278211" y="285111"/>
                  <a:pt x="284329" y="278985"/>
                  <a:pt x="284329" y="271778"/>
                </a:cubicBezTo>
                <a:lnTo>
                  <a:pt x="284329" y="222770"/>
                </a:lnTo>
                <a:lnTo>
                  <a:pt x="151162" y="222770"/>
                </a:lnTo>
                <a:close/>
                <a:moveTo>
                  <a:pt x="217134" y="33065"/>
                </a:moveTo>
                <a:cubicBezTo>
                  <a:pt x="211490" y="33065"/>
                  <a:pt x="206904" y="37298"/>
                  <a:pt x="206904" y="42942"/>
                </a:cubicBezTo>
                <a:cubicBezTo>
                  <a:pt x="206904" y="48587"/>
                  <a:pt x="211490" y="53173"/>
                  <a:pt x="217134" y="53173"/>
                </a:cubicBezTo>
                <a:cubicBezTo>
                  <a:pt x="222779" y="53173"/>
                  <a:pt x="227365" y="48587"/>
                  <a:pt x="227365" y="42942"/>
                </a:cubicBezTo>
                <a:cubicBezTo>
                  <a:pt x="227365" y="37298"/>
                  <a:pt x="222779" y="33065"/>
                  <a:pt x="217134" y="33065"/>
                </a:cubicBezTo>
                <a:close/>
                <a:moveTo>
                  <a:pt x="217134" y="24245"/>
                </a:moveTo>
                <a:cubicBezTo>
                  <a:pt x="227365" y="24245"/>
                  <a:pt x="236184" y="32712"/>
                  <a:pt x="236184" y="42942"/>
                </a:cubicBezTo>
                <a:cubicBezTo>
                  <a:pt x="236184" y="53526"/>
                  <a:pt x="227365" y="61992"/>
                  <a:pt x="217134" y="61992"/>
                </a:cubicBezTo>
                <a:cubicBezTo>
                  <a:pt x="206551" y="61992"/>
                  <a:pt x="198437" y="53526"/>
                  <a:pt x="198437" y="42942"/>
                </a:cubicBezTo>
                <a:cubicBezTo>
                  <a:pt x="198437" y="32712"/>
                  <a:pt x="206551" y="24245"/>
                  <a:pt x="217134" y="24245"/>
                </a:cubicBezTo>
                <a:close/>
                <a:moveTo>
                  <a:pt x="22314" y="9442"/>
                </a:moveTo>
                <a:cubicBezTo>
                  <a:pt x="15116" y="9442"/>
                  <a:pt x="8998" y="15208"/>
                  <a:pt x="8998" y="22775"/>
                </a:cubicBezTo>
                <a:lnTo>
                  <a:pt x="8998" y="71783"/>
                </a:lnTo>
                <a:lnTo>
                  <a:pt x="73782" y="71783"/>
                </a:lnTo>
                <a:lnTo>
                  <a:pt x="136046" y="9442"/>
                </a:lnTo>
                <a:lnTo>
                  <a:pt x="22314" y="9442"/>
                </a:lnTo>
                <a:close/>
                <a:moveTo>
                  <a:pt x="218182" y="9020"/>
                </a:moveTo>
                <a:cubicBezTo>
                  <a:pt x="209216" y="9020"/>
                  <a:pt x="200250" y="12267"/>
                  <a:pt x="193794" y="19122"/>
                </a:cubicBezTo>
                <a:cubicBezTo>
                  <a:pt x="186980" y="25616"/>
                  <a:pt x="183394" y="34636"/>
                  <a:pt x="183394" y="43656"/>
                </a:cubicBezTo>
                <a:cubicBezTo>
                  <a:pt x="183394" y="53037"/>
                  <a:pt x="186980" y="62057"/>
                  <a:pt x="193794" y="68551"/>
                </a:cubicBezTo>
                <a:lnTo>
                  <a:pt x="218182" y="93085"/>
                </a:lnTo>
                <a:lnTo>
                  <a:pt x="242570" y="68551"/>
                </a:lnTo>
                <a:cubicBezTo>
                  <a:pt x="249384" y="62057"/>
                  <a:pt x="252971" y="53037"/>
                  <a:pt x="252971" y="43656"/>
                </a:cubicBezTo>
                <a:cubicBezTo>
                  <a:pt x="252971" y="34636"/>
                  <a:pt x="249384" y="25616"/>
                  <a:pt x="242570" y="19122"/>
                </a:cubicBezTo>
                <a:cubicBezTo>
                  <a:pt x="235756" y="12267"/>
                  <a:pt x="227148" y="9020"/>
                  <a:pt x="218182" y="9020"/>
                </a:cubicBezTo>
                <a:close/>
                <a:moveTo>
                  <a:pt x="22314" y="433"/>
                </a:moveTo>
                <a:lnTo>
                  <a:pt x="176356" y="433"/>
                </a:lnTo>
                <a:cubicBezTo>
                  <a:pt x="178876" y="433"/>
                  <a:pt x="180675" y="2595"/>
                  <a:pt x="180675" y="5118"/>
                </a:cubicBezTo>
                <a:cubicBezTo>
                  <a:pt x="180675" y="7280"/>
                  <a:pt x="178876" y="9442"/>
                  <a:pt x="176356" y="9442"/>
                </a:cubicBezTo>
                <a:lnTo>
                  <a:pt x="148283" y="9442"/>
                </a:lnTo>
                <a:lnTo>
                  <a:pt x="86379" y="71783"/>
                </a:lnTo>
                <a:lnTo>
                  <a:pt x="146484" y="71783"/>
                </a:lnTo>
                <a:cubicBezTo>
                  <a:pt x="149003" y="71783"/>
                  <a:pt x="151162" y="73585"/>
                  <a:pt x="151162" y="76107"/>
                </a:cubicBezTo>
                <a:lnTo>
                  <a:pt x="151162" y="117548"/>
                </a:lnTo>
                <a:cubicBezTo>
                  <a:pt x="151162" y="120070"/>
                  <a:pt x="149003" y="122232"/>
                  <a:pt x="146484" y="122232"/>
                </a:cubicBezTo>
                <a:cubicBezTo>
                  <a:pt x="144324" y="122232"/>
                  <a:pt x="142165" y="120070"/>
                  <a:pt x="142165" y="117548"/>
                </a:cubicBezTo>
                <a:lnTo>
                  <a:pt x="142165" y="80431"/>
                </a:lnTo>
                <a:lnTo>
                  <a:pt x="79900" y="80431"/>
                </a:lnTo>
                <a:lnTo>
                  <a:pt x="79900" y="117548"/>
                </a:lnTo>
                <a:cubicBezTo>
                  <a:pt x="79900" y="120070"/>
                  <a:pt x="78101" y="122232"/>
                  <a:pt x="75581" y="122232"/>
                </a:cubicBezTo>
                <a:cubicBezTo>
                  <a:pt x="73422" y="122232"/>
                  <a:pt x="71262" y="120070"/>
                  <a:pt x="71262" y="117548"/>
                </a:cubicBezTo>
                <a:lnTo>
                  <a:pt x="71262" y="80431"/>
                </a:lnTo>
                <a:lnTo>
                  <a:pt x="8998" y="80431"/>
                </a:lnTo>
                <a:lnTo>
                  <a:pt x="8998" y="142772"/>
                </a:lnTo>
                <a:lnTo>
                  <a:pt x="46068" y="142772"/>
                </a:lnTo>
                <a:cubicBezTo>
                  <a:pt x="48588" y="142772"/>
                  <a:pt x="50387" y="144574"/>
                  <a:pt x="50387" y="147096"/>
                </a:cubicBezTo>
                <a:cubicBezTo>
                  <a:pt x="50387" y="149619"/>
                  <a:pt x="48588" y="151781"/>
                  <a:pt x="46068" y="151781"/>
                </a:cubicBezTo>
                <a:lnTo>
                  <a:pt x="8998" y="151781"/>
                </a:lnTo>
                <a:lnTo>
                  <a:pt x="8998" y="213762"/>
                </a:lnTo>
                <a:lnTo>
                  <a:pt x="46068" y="213762"/>
                </a:lnTo>
                <a:cubicBezTo>
                  <a:pt x="48588" y="213762"/>
                  <a:pt x="50387" y="215924"/>
                  <a:pt x="50387" y="218446"/>
                </a:cubicBezTo>
                <a:cubicBezTo>
                  <a:pt x="50387" y="220969"/>
                  <a:pt x="48588" y="222770"/>
                  <a:pt x="46068" y="222770"/>
                </a:cubicBezTo>
                <a:lnTo>
                  <a:pt x="8998" y="222770"/>
                </a:lnTo>
                <a:lnTo>
                  <a:pt x="8998" y="271778"/>
                </a:lnTo>
                <a:cubicBezTo>
                  <a:pt x="8998" y="278985"/>
                  <a:pt x="15116" y="285111"/>
                  <a:pt x="22314" y="285111"/>
                </a:cubicBezTo>
                <a:lnTo>
                  <a:pt x="142165" y="285111"/>
                </a:lnTo>
                <a:lnTo>
                  <a:pt x="142165" y="222770"/>
                </a:lnTo>
                <a:lnTo>
                  <a:pt x="105094" y="222770"/>
                </a:lnTo>
                <a:cubicBezTo>
                  <a:pt x="102934" y="222770"/>
                  <a:pt x="100775" y="220969"/>
                  <a:pt x="100775" y="218446"/>
                </a:cubicBezTo>
                <a:cubicBezTo>
                  <a:pt x="100775" y="215924"/>
                  <a:pt x="102934" y="213762"/>
                  <a:pt x="105094" y="213762"/>
                </a:cubicBezTo>
                <a:lnTo>
                  <a:pt x="142165" y="213762"/>
                </a:lnTo>
                <a:lnTo>
                  <a:pt x="142165" y="177006"/>
                </a:lnTo>
                <a:cubicBezTo>
                  <a:pt x="142165" y="174483"/>
                  <a:pt x="144324" y="172321"/>
                  <a:pt x="146484" y="172321"/>
                </a:cubicBezTo>
                <a:cubicBezTo>
                  <a:pt x="149003" y="172321"/>
                  <a:pt x="151162" y="174483"/>
                  <a:pt x="151162" y="177006"/>
                </a:cubicBezTo>
                <a:lnTo>
                  <a:pt x="151162" y="213762"/>
                </a:lnTo>
                <a:lnTo>
                  <a:pt x="213427" y="213762"/>
                </a:lnTo>
                <a:lnTo>
                  <a:pt x="213427" y="177006"/>
                </a:lnTo>
                <a:cubicBezTo>
                  <a:pt x="213427" y="174483"/>
                  <a:pt x="215227" y="172321"/>
                  <a:pt x="217746" y="172321"/>
                </a:cubicBezTo>
                <a:cubicBezTo>
                  <a:pt x="220265" y="172321"/>
                  <a:pt x="222425" y="174483"/>
                  <a:pt x="222425" y="177006"/>
                </a:cubicBezTo>
                <a:lnTo>
                  <a:pt x="222425" y="213762"/>
                </a:lnTo>
                <a:lnTo>
                  <a:pt x="284329" y="213762"/>
                </a:lnTo>
                <a:lnTo>
                  <a:pt x="284329" y="151781"/>
                </a:lnTo>
                <a:lnTo>
                  <a:pt x="247259" y="151781"/>
                </a:lnTo>
                <a:cubicBezTo>
                  <a:pt x="244739" y="151781"/>
                  <a:pt x="242940" y="149619"/>
                  <a:pt x="242940" y="147096"/>
                </a:cubicBezTo>
                <a:cubicBezTo>
                  <a:pt x="242940" y="144574"/>
                  <a:pt x="244739" y="142772"/>
                  <a:pt x="247259" y="142772"/>
                </a:cubicBezTo>
                <a:lnTo>
                  <a:pt x="284329" y="142772"/>
                </a:lnTo>
                <a:lnTo>
                  <a:pt x="284329" y="22775"/>
                </a:lnTo>
                <a:cubicBezTo>
                  <a:pt x="284329" y="15208"/>
                  <a:pt x="278211" y="9442"/>
                  <a:pt x="271013" y="9442"/>
                </a:cubicBezTo>
                <a:lnTo>
                  <a:pt x="259136" y="9442"/>
                </a:lnTo>
                <a:cubicBezTo>
                  <a:pt x="256616" y="9442"/>
                  <a:pt x="254817" y="7280"/>
                  <a:pt x="254817" y="5118"/>
                </a:cubicBezTo>
                <a:cubicBezTo>
                  <a:pt x="254817" y="2595"/>
                  <a:pt x="256616" y="433"/>
                  <a:pt x="259136" y="433"/>
                </a:cubicBezTo>
                <a:lnTo>
                  <a:pt x="271013" y="433"/>
                </a:lnTo>
                <a:cubicBezTo>
                  <a:pt x="283250" y="433"/>
                  <a:pt x="293327" y="10523"/>
                  <a:pt x="293327" y="22775"/>
                </a:cubicBezTo>
                <a:lnTo>
                  <a:pt x="293327" y="271778"/>
                </a:lnTo>
                <a:cubicBezTo>
                  <a:pt x="293327" y="284030"/>
                  <a:pt x="283250" y="293760"/>
                  <a:pt x="271013" y="293760"/>
                </a:cubicBezTo>
                <a:lnTo>
                  <a:pt x="22314" y="293760"/>
                </a:lnTo>
                <a:cubicBezTo>
                  <a:pt x="10077" y="293760"/>
                  <a:pt x="0" y="284030"/>
                  <a:pt x="0" y="271778"/>
                </a:cubicBezTo>
                <a:lnTo>
                  <a:pt x="0" y="22775"/>
                </a:lnTo>
                <a:cubicBezTo>
                  <a:pt x="0" y="10523"/>
                  <a:pt x="10077" y="433"/>
                  <a:pt x="22314" y="433"/>
                </a:cubicBezTo>
                <a:close/>
                <a:moveTo>
                  <a:pt x="218048" y="0"/>
                </a:moveTo>
                <a:cubicBezTo>
                  <a:pt x="229211" y="0"/>
                  <a:pt x="240418" y="4329"/>
                  <a:pt x="249026" y="12988"/>
                </a:cubicBezTo>
                <a:cubicBezTo>
                  <a:pt x="257275" y="20926"/>
                  <a:pt x="261578" y="32111"/>
                  <a:pt x="261578" y="43656"/>
                </a:cubicBezTo>
                <a:cubicBezTo>
                  <a:pt x="261578" y="55562"/>
                  <a:pt x="257275" y="66386"/>
                  <a:pt x="249026" y="75045"/>
                </a:cubicBezTo>
                <a:lnTo>
                  <a:pt x="222845" y="101383"/>
                </a:lnTo>
                <a:lnTo>
                  <a:pt x="222845" y="146844"/>
                </a:lnTo>
                <a:cubicBezTo>
                  <a:pt x="222845" y="149369"/>
                  <a:pt x="220693" y="151534"/>
                  <a:pt x="218182" y="151534"/>
                </a:cubicBezTo>
                <a:lnTo>
                  <a:pt x="80821" y="151534"/>
                </a:lnTo>
                <a:lnTo>
                  <a:pt x="80821" y="235239"/>
                </a:lnTo>
                <a:cubicBezTo>
                  <a:pt x="89428" y="237043"/>
                  <a:pt x="95525" y="244619"/>
                  <a:pt x="95525" y="253639"/>
                </a:cubicBezTo>
                <a:cubicBezTo>
                  <a:pt x="95525" y="264463"/>
                  <a:pt x="86918" y="273122"/>
                  <a:pt x="76517" y="273122"/>
                </a:cubicBezTo>
                <a:cubicBezTo>
                  <a:pt x="66116" y="273122"/>
                  <a:pt x="57150" y="264463"/>
                  <a:pt x="57150" y="253639"/>
                </a:cubicBezTo>
                <a:cubicBezTo>
                  <a:pt x="57150" y="244619"/>
                  <a:pt x="63606" y="237043"/>
                  <a:pt x="72213" y="235239"/>
                </a:cubicBezTo>
                <a:lnTo>
                  <a:pt x="72213" y="146844"/>
                </a:lnTo>
                <a:cubicBezTo>
                  <a:pt x="72213" y="144318"/>
                  <a:pt x="74365" y="142514"/>
                  <a:pt x="76517" y="142514"/>
                </a:cubicBezTo>
                <a:lnTo>
                  <a:pt x="213878" y="142514"/>
                </a:lnTo>
                <a:lnTo>
                  <a:pt x="213878" y="101383"/>
                </a:lnTo>
                <a:lnTo>
                  <a:pt x="187339" y="75045"/>
                </a:lnTo>
                <a:cubicBezTo>
                  <a:pt x="179090" y="66386"/>
                  <a:pt x="174786" y="55562"/>
                  <a:pt x="174786" y="43656"/>
                </a:cubicBezTo>
                <a:cubicBezTo>
                  <a:pt x="174786" y="32111"/>
                  <a:pt x="179090" y="20926"/>
                  <a:pt x="187339" y="12988"/>
                </a:cubicBezTo>
                <a:cubicBezTo>
                  <a:pt x="195767" y="4329"/>
                  <a:pt x="206885" y="0"/>
                  <a:pt x="218048"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51" name="Freeform 966">
            <a:extLst>
              <a:ext uri="{FF2B5EF4-FFF2-40B4-BE49-F238E27FC236}">
                <a16:creationId xmlns:a16="http://schemas.microsoft.com/office/drawing/2014/main" id="{D4BF0861-3A65-3145-834E-F94CD1986B97}"/>
              </a:ext>
            </a:extLst>
          </p:cNvPr>
          <p:cNvSpPr>
            <a:spLocks noChangeArrowheads="1"/>
          </p:cNvSpPr>
          <p:nvPr/>
        </p:nvSpPr>
        <p:spPr bwMode="auto">
          <a:xfrm>
            <a:off x="11563878" y="5906715"/>
            <a:ext cx="1245766" cy="1245770"/>
          </a:xfrm>
          <a:custGeom>
            <a:avLst/>
            <a:gdLst>
              <a:gd name="T0" fmla="*/ 98255 w 293327"/>
              <a:gd name="T1" fmla="*/ 286431 h 293327"/>
              <a:gd name="T2" fmla="*/ 196874 w 293327"/>
              <a:gd name="T3" fmla="*/ 259601 h 293327"/>
              <a:gd name="T4" fmla="*/ 111439 w 293327"/>
              <a:gd name="T5" fmla="*/ 150144 h 293327"/>
              <a:gd name="T6" fmla="*/ 111439 w 293327"/>
              <a:gd name="T7" fmla="*/ 159345 h 293327"/>
              <a:gd name="T8" fmla="*/ 111439 w 293327"/>
              <a:gd name="T9" fmla="*/ 150144 h 293327"/>
              <a:gd name="T10" fmla="*/ 212464 w 293327"/>
              <a:gd name="T11" fmla="*/ 207028 h 293327"/>
              <a:gd name="T12" fmla="*/ 226969 w 293327"/>
              <a:gd name="T13" fmla="*/ 177298 h 293327"/>
              <a:gd name="T14" fmla="*/ 190711 w 293327"/>
              <a:gd name="T15" fmla="*/ 142853 h 293327"/>
              <a:gd name="T16" fmla="*/ 116231 w 293327"/>
              <a:gd name="T17" fmla="*/ 133979 h 293327"/>
              <a:gd name="T18" fmla="*/ 107017 w 293327"/>
              <a:gd name="T19" fmla="*/ 133979 h 293327"/>
              <a:gd name="T20" fmla="*/ 111439 w 293327"/>
              <a:gd name="T21" fmla="*/ 107018 h 293327"/>
              <a:gd name="T22" fmla="*/ 111439 w 293327"/>
              <a:gd name="T23" fmla="*/ 116233 h 293327"/>
              <a:gd name="T24" fmla="*/ 111439 w 293327"/>
              <a:gd name="T25" fmla="*/ 107018 h 293327"/>
              <a:gd name="T26" fmla="*/ 199752 w 293327"/>
              <a:gd name="T27" fmla="*/ 100629 h 293327"/>
              <a:gd name="T28" fmla="*/ 199752 w 293327"/>
              <a:gd name="T29" fmla="*/ 109843 h 293327"/>
              <a:gd name="T30" fmla="*/ 135767 w 293327"/>
              <a:gd name="T31" fmla="*/ 105050 h 293327"/>
              <a:gd name="T32" fmla="*/ 111439 w 293327"/>
              <a:gd name="T33" fmla="*/ 84655 h 293327"/>
              <a:gd name="T34" fmla="*/ 111439 w 293327"/>
              <a:gd name="T35" fmla="*/ 93855 h 293327"/>
              <a:gd name="T36" fmla="*/ 111439 w 293327"/>
              <a:gd name="T37" fmla="*/ 84655 h 293327"/>
              <a:gd name="T38" fmla="*/ 218473 w 293327"/>
              <a:gd name="T39" fmla="*/ 70280 h 293327"/>
              <a:gd name="T40" fmla="*/ 218473 w 293327"/>
              <a:gd name="T41" fmla="*/ 79481 h 293327"/>
              <a:gd name="T42" fmla="*/ 186880 w 293327"/>
              <a:gd name="T43" fmla="*/ 74880 h 293327"/>
              <a:gd name="T44" fmla="*/ 140176 w 293327"/>
              <a:gd name="T45" fmla="*/ 70280 h 293327"/>
              <a:gd name="T46" fmla="*/ 172137 w 293327"/>
              <a:gd name="T47" fmla="*/ 74880 h 293327"/>
              <a:gd name="T48" fmla="*/ 140176 w 293327"/>
              <a:gd name="T49" fmla="*/ 79481 h 293327"/>
              <a:gd name="T50" fmla="*/ 140176 w 293327"/>
              <a:gd name="T51" fmla="*/ 70280 h 293327"/>
              <a:gd name="T52" fmla="*/ 116231 w 293327"/>
              <a:gd name="T53" fmla="*/ 66894 h 293327"/>
              <a:gd name="T54" fmla="*/ 107017 w 293327"/>
              <a:gd name="T55" fmla="*/ 66894 h 293327"/>
              <a:gd name="T56" fmla="*/ 45886 w 293327"/>
              <a:gd name="T57" fmla="*/ 41530 h 293327"/>
              <a:gd name="T58" fmla="*/ 253601 w 293327"/>
              <a:gd name="T59" fmla="*/ 46239 h 293327"/>
              <a:gd name="T60" fmla="*/ 249244 w 293327"/>
              <a:gd name="T61" fmla="*/ 138616 h 293327"/>
              <a:gd name="T62" fmla="*/ 244523 w 293327"/>
              <a:gd name="T63" fmla="*/ 50586 h 293327"/>
              <a:gd name="T64" fmla="*/ 50608 w 293327"/>
              <a:gd name="T65" fmla="*/ 68699 h 293327"/>
              <a:gd name="T66" fmla="*/ 50608 w 293327"/>
              <a:gd name="T67" fmla="*/ 154558 h 293327"/>
              <a:gd name="T68" fmla="*/ 173711 w 293327"/>
              <a:gd name="T69" fmla="*/ 172671 h 293327"/>
              <a:gd name="T70" fmla="*/ 173711 w 293327"/>
              <a:gd name="T71" fmla="*/ 181727 h 293327"/>
              <a:gd name="T72" fmla="*/ 41530 w 293327"/>
              <a:gd name="T73" fmla="*/ 177380 h 293327"/>
              <a:gd name="T74" fmla="*/ 45886 w 293327"/>
              <a:gd name="T75" fmla="*/ 145862 h 293327"/>
              <a:gd name="T76" fmla="*/ 45886 w 293327"/>
              <a:gd name="T77" fmla="*/ 77394 h 293327"/>
              <a:gd name="T78" fmla="*/ 41530 w 293327"/>
              <a:gd name="T79" fmla="*/ 46239 h 293327"/>
              <a:gd name="T80" fmla="*/ 22479 w 293327"/>
              <a:gd name="T81" fmla="*/ 9064 h 293327"/>
              <a:gd name="T82" fmla="*/ 9064 w 293327"/>
              <a:gd name="T83" fmla="*/ 214643 h 293327"/>
              <a:gd name="T84" fmla="*/ 192524 w 293327"/>
              <a:gd name="T85" fmla="*/ 219356 h 293327"/>
              <a:gd name="T86" fmla="*/ 9064 w 293327"/>
              <a:gd name="T87" fmla="*/ 223707 h 293327"/>
              <a:gd name="T88" fmla="*/ 22479 w 293327"/>
              <a:gd name="T89" fmla="*/ 250537 h 293327"/>
              <a:gd name="T90" fmla="*/ 286067 w 293327"/>
              <a:gd name="T91" fmla="*/ 237121 h 293327"/>
              <a:gd name="T92" fmla="*/ 211741 w 293327"/>
              <a:gd name="T93" fmla="*/ 223707 h 293327"/>
              <a:gd name="T94" fmla="*/ 179109 w 293327"/>
              <a:gd name="T95" fmla="*/ 137416 h 293327"/>
              <a:gd name="T96" fmla="*/ 184911 w 293327"/>
              <a:gd name="T97" fmla="*/ 131615 h 293327"/>
              <a:gd name="T98" fmla="*/ 271202 w 293327"/>
              <a:gd name="T99" fmla="*/ 164246 h 293327"/>
              <a:gd name="T100" fmla="*/ 232407 w 293327"/>
              <a:gd name="T101" fmla="*/ 184912 h 293327"/>
              <a:gd name="T102" fmla="*/ 286067 w 293327"/>
              <a:gd name="T103" fmla="*/ 214643 h 293327"/>
              <a:gd name="T104" fmla="*/ 272652 w 293327"/>
              <a:gd name="T105" fmla="*/ 9064 h 293327"/>
              <a:gd name="T106" fmla="*/ 22479 w 293327"/>
              <a:gd name="T107" fmla="*/ 0 h 293327"/>
              <a:gd name="T108" fmla="*/ 295131 w 293327"/>
              <a:gd name="T109" fmla="*/ 22479 h 293327"/>
              <a:gd name="T110" fmla="*/ 272652 w 293327"/>
              <a:gd name="T111" fmla="*/ 259601 h 293327"/>
              <a:gd name="T112" fmla="*/ 205577 w 293327"/>
              <a:gd name="T113" fmla="*/ 286431 h 293327"/>
              <a:gd name="T114" fmla="*/ 241472 w 293327"/>
              <a:gd name="T115" fmla="*/ 290783 h 293327"/>
              <a:gd name="T116" fmla="*/ 58011 w 293327"/>
              <a:gd name="T117" fmla="*/ 295133 h 293327"/>
              <a:gd name="T118" fmla="*/ 58011 w 293327"/>
              <a:gd name="T119" fmla="*/ 286431 h 293327"/>
              <a:gd name="T120" fmla="*/ 89555 w 293327"/>
              <a:gd name="T121" fmla="*/ 259601 h 293327"/>
              <a:gd name="T122" fmla="*/ 0 w 293327"/>
              <a:gd name="T123" fmla="*/ 237121 h 293327"/>
              <a:gd name="T124" fmla="*/ 22479 w 293327"/>
              <a:gd name="T125" fmla="*/ 0 h 2933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3327" h="293327">
                <a:moveTo>
                  <a:pt x="97655" y="258012"/>
                </a:moveTo>
                <a:lnTo>
                  <a:pt x="97655" y="284678"/>
                </a:lnTo>
                <a:lnTo>
                  <a:pt x="195671" y="284678"/>
                </a:lnTo>
                <a:lnTo>
                  <a:pt x="195671" y="258012"/>
                </a:lnTo>
                <a:lnTo>
                  <a:pt x="97655" y="258012"/>
                </a:lnTo>
                <a:close/>
                <a:moveTo>
                  <a:pt x="110758" y="149225"/>
                </a:moveTo>
                <a:cubicBezTo>
                  <a:pt x="113322" y="149225"/>
                  <a:pt x="115521" y="151511"/>
                  <a:pt x="115521" y="153797"/>
                </a:cubicBezTo>
                <a:cubicBezTo>
                  <a:pt x="115521" y="156464"/>
                  <a:pt x="113322" y="158369"/>
                  <a:pt x="110758" y="158369"/>
                </a:cubicBezTo>
                <a:cubicBezTo>
                  <a:pt x="108194" y="158369"/>
                  <a:pt x="106362" y="156464"/>
                  <a:pt x="106362" y="153797"/>
                </a:cubicBezTo>
                <a:cubicBezTo>
                  <a:pt x="106362" y="151511"/>
                  <a:pt x="108194" y="149225"/>
                  <a:pt x="110758" y="149225"/>
                </a:cubicBezTo>
                <a:close/>
                <a:moveTo>
                  <a:pt x="189545" y="141979"/>
                </a:moveTo>
                <a:lnTo>
                  <a:pt x="211166" y="205761"/>
                </a:lnTo>
                <a:lnTo>
                  <a:pt x="223418" y="178374"/>
                </a:lnTo>
                <a:cubicBezTo>
                  <a:pt x="223779" y="177293"/>
                  <a:pt x="224860" y="176573"/>
                  <a:pt x="225581" y="176212"/>
                </a:cubicBezTo>
                <a:lnTo>
                  <a:pt x="252967" y="163960"/>
                </a:lnTo>
                <a:lnTo>
                  <a:pt x="189545" y="141979"/>
                </a:lnTo>
                <a:close/>
                <a:moveTo>
                  <a:pt x="110758" y="128587"/>
                </a:moveTo>
                <a:cubicBezTo>
                  <a:pt x="113322" y="128587"/>
                  <a:pt x="115521" y="130492"/>
                  <a:pt x="115521" y="133159"/>
                </a:cubicBezTo>
                <a:cubicBezTo>
                  <a:pt x="115521" y="135826"/>
                  <a:pt x="113322" y="137731"/>
                  <a:pt x="110758" y="137731"/>
                </a:cubicBezTo>
                <a:cubicBezTo>
                  <a:pt x="108194" y="137731"/>
                  <a:pt x="106362" y="135826"/>
                  <a:pt x="106362" y="133159"/>
                </a:cubicBezTo>
                <a:cubicBezTo>
                  <a:pt x="106362" y="130492"/>
                  <a:pt x="108194" y="128587"/>
                  <a:pt x="110758" y="128587"/>
                </a:cubicBezTo>
                <a:close/>
                <a:moveTo>
                  <a:pt x="110758" y="106362"/>
                </a:moveTo>
                <a:cubicBezTo>
                  <a:pt x="113322" y="106362"/>
                  <a:pt x="115521" y="108194"/>
                  <a:pt x="115521" y="111125"/>
                </a:cubicBezTo>
                <a:cubicBezTo>
                  <a:pt x="115521" y="113689"/>
                  <a:pt x="113322" y="115521"/>
                  <a:pt x="110758" y="115521"/>
                </a:cubicBezTo>
                <a:cubicBezTo>
                  <a:pt x="108194" y="115521"/>
                  <a:pt x="106362" y="113689"/>
                  <a:pt x="106362" y="111125"/>
                </a:cubicBezTo>
                <a:cubicBezTo>
                  <a:pt x="106362" y="108194"/>
                  <a:pt x="108194" y="106362"/>
                  <a:pt x="110758" y="106362"/>
                </a:cubicBezTo>
                <a:close/>
                <a:moveTo>
                  <a:pt x="139248" y="100012"/>
                </a:moveTo>
                <a:lnTo>
                  <a:pt x="198530" y="100012"/>
                </a:lnTo>
                <a:cubicBezTo>
                  <a:pt x="201044" y="100012"/>
                  <a:pt x="202841" y="101844"/>
                  <a:pt x="202841" y="104408"/>
                </a:cubicBezTo>
                <a:cubicBezTo>
                  <a:pt x="202841" y="106973"/>
                  <a:pt x="201044" y="109171"/>
                  <a:pt x="198530" y="109171"/>
                </a:cubicBezTo>
                <a:lnTo>
                  <a:pt x="139248" y="109171"/>
                </a:lnTo>
                <a:cubicBezTo>
                  <a:pt x="137093" y="109171"/>
                  <a:pt x="134937" y="106973"/>
                  <a:pt x="134937" y="104408"/>
                </a:cubicBezTo>
                <a:cubicBezTo>
                  <a:pt x="134937" y="101844"/>
                  <a:pt x="137093" y="100012"/>
                  <a:pt x="139248" y="100012"/>
                </a:cubicBezTo>
                <a:close/>
                <a:moveTo>
                  <a:pt x="110758" y="84137"/>
                </a:moveTo>
                <a:cubicBezTo>
                  <a:pt x="113322" y="84137"/>
                  <a:pt x="115521" y="86423"/>
                  <a:pt x="115521" y="88709"/>
                </a:cubicBezTo>
                <a:cubicBezTo>
                  <a:pt x="115521" y="91376"/>
                  <a:pt x="113322" y="93281"/>
                  <a:pt x="110758" y="93281"/>
                </a:cubicBezTo>
                <a:cubicBezTo>
                  <a:pt x="108194" y="93281"/>
                  <a:pt x="106362" y="91376"/>
                  <a:pt x="106362" y="88709"/>
                </a:cubicBezTo>
                <a:cubicBezTo>
                  <a:pt x="106362" y="86423"/>
                  <a:pt x="108194" y="84137"/>
                  <a:pt x="110758" y="84137"/>
                </a:cubicBezTo>
                <a:close/>
                <a:moveTo>
                  <a:pt x="190119" y="69850"/>
                </a:moveTo>
                <a:lnTo>
                  <a:pt x="217138" y="69850"/>
                </a:lnTo>
                <a:cubicBezTo>
                  <a:pt x="219694" y="69850"/>
                  <a:pt x="221885" y="71755"/>
                  <a:pt x="221885" y="74422"/>
                </a:cubicBezTo>
                <a:cubicBezTo>
                  <a:pt x="221885" y="77089"/>
                  <a:pt x="219694" y="78994"/>
                  <a:pt x="217138" y="78994"/>
                </a:cubicBezTo>
                <a:lnTo>
                  <a:pt x="190119" y="78994"/>
                </a:lnTo>
                <a:cubicBezTo>
                  <a:pt x="187563" y="78994"/>
                  <a:pt x="185737" y="77089"/>
                  <a:pt x="185737" y="74422"/>
                </a:cubicBezTo>
                <a:cubicBezTo>
                  <a:pt x="185737" y="71755"/>
                  <a:pt x="187563" y="69850"/>
                  <a:pt x="190119" y="69850"/>
                </a:cubicBezTo>
                <a:close/>
                <a:moveTo>
                  <a:pt x="139319" y="69850"/>
                </a:moveTo>
                <a:lnTo>
                  <a:pt x="166703" y="69850"/>
                </a:lnTo>
                <a:cubicBezTo>
                  <a:pt x="168894" y="69850"/>
                  <a:pt x="171085" y="71755"/>
                  <a:pt x="171085" y="74422"/>
                </a:cubicBezTo>
                <a:cubicBezTo>
                  <a:pt x="171085" y="77089"/>
                  <a:pt x="168894" y="78994"/>
                  <a:pt x="166703" y="78994"/>
                </a:cubicBezTo>
                <a:lnTo>
                  <a:pt x="139319" y="78994"/>
                </a:lnTo>
                <a:cubicBezTo>
                  <a:pt x="137128" y="78994"/>
                  <a:pt x="134937" y="77089"/>
                  <a:pt x="134937" y="74422"/>
                </a:cubicBezTo>
                <a:cubicBezTo>
                  <a:pt x="134937" y="71755"/>
                  <a:pt x="137128" y="69850"/>
                  <a:pt x="139319" y="69850"/>
                </a:cubicBezTo>
                <a:close/>
                <a:moveTo>
                  <a:pt x="110758" y="61912"/>
                </a:moveTo>
                <a:cubicBezTo>
                  <a:pt x="113322" y="61912"/>
                  <a:pt x="115521" y="63817"/>
                  <a:pt x="115521" y="66484"/>
                </a:cubicBezTo>
                <a:cubicBezTo>
                  <a:pt x="115521" y="69151"/>
                  <a:pt x="113322" y="71056"/>
                  <a:pt x="110758" y="71056"/>
                </a:cubicBezTo>
                <a:cubicBezTo>
                  <a:pt x="108194" y="71056"/>
                  <a:pt x="106362" y="69151"/>
                  <a:pt x="106362" y="66484"/>
                </a:cubicBezTo>
                <a:cubicBezTo>
                  <a:pt x="106362" y="63817"/>
                  <a:pt x="108194" y="61912"/>
                  <a:pt x="110758" y="61912"/>
                </a:cubicBezTo>
                <a:close/>
                <a:moveTo>
                  <a:pt x="45606" y="41275"/>
                </a:moveTo>
                <a:lnTo>
                  <a:pt x="247720" y="41275"/>
                </a:lnTo>
                <a:cubicBezTo>
                  <a:pt x="249886" y="41275"/>
                  <a:pt x="252051" y="43435"/>
                  <a:pt x="252051" y="45956"/>
                </a:cubicBezTo>
                <a:lnTo>
                  <a:pt x="252051" y="133448"/>
                </a:lnTo>
                <a:cubicBezTo>
                  <a:pt x="252051" y="135609"/>
                  <a:pt x="249886" y="137769"/>
                  <a:pt x="247720" y="137769"/>
                </a:cubicBezTo>
                <a:cubicBezTo>
                  <a:pt x="245194" y="137769"/>
                  <a:pt x="243028" y="135609"/>
                  <a:pt x="243028" y="133448"/>
                </a:cubicBezTo>
                <a:lnTo>
                  <a:pt x="243028" y="50276"/>
                </a:lnTo>
                <a:lnTo>
                  <a:pt x="50298" y="50276"/>
                </a:lnTo>
                <a:lnTo>
                  <a:pt x="50298" y="68279"/>
                </a:lnTo>
                <a:cubicBezTo>
                  <a:pt x="71953" y="70439"/>
                  <a:pt x="88916" y="88802"/>
                  <a:pt x="88916" y="111125"/>
                </a:cubicBezTo>
                <a:cubicBezTo>
                  <a:pt x="88916" y="133088"/>
                  <a:pt x="71953" y="151451"/>
                  <a:pt x="50298" y="153611"/>
                </a:cubicBezTo>
                <a:lnTo>
                  <a:pt x="50298" y="171614"/>
                </a:lnTo>
                <a:lnTo>
                  <a:pt x="172649" y="171614"/>
                </a:lnTo>
                <a:cubicBezTo>
                  <a:pt x="175176" y="171614"/>
                  <a:pt x="176980" y="173414"/>
                  <a:pt x="176980" y="176294"/>
                </a:cubicBezTo>
                <a:cubicBezTo>
                  <a:pt x="176980" y="178815"/>
                  <a:pt x="175176" y="180615"/>
                  <a:pt x="172649" y="180615"/>
                </a:cubicBezTo>
                <a:lnTo>
                  <a:pt x="45606" y="180615"/>
                </a:lnTo>
                <a:cubicBezTo>
                  <a:pt x="43079" y="180615"/>
                  <a:pt x="41275" y="178815"/>
                  <a:pt x="41275" y="176294"/>
                </a:cubicBezTo>
                <a:lnTo>
                  <a:pt x="41275" y="149651"/>
                </a:lnTo>
                <a:cubicBezTo>
                  <a:pt x="41275" y="147130"/>
                  <a:pt x="43079" y="144970"/>
                  <a:pt x="45606" y="144970"/>
                </a:cubicBezTo>
                <a:cubicBezTo>
                  <a:pt x="64735" y="144970"/>
                  <a:pt x="79893" y="129848"/>
                  <a:pt x="79893" y="111125"/>
                </a:cubicBezTo>
                <a:cubicBezTo>
                  <a:pt x="79893" y="92042"/>
                  <a:pt x="64735" y="76920"/>
                  <a:pt x="45606" y="76920"/>
                </a:cubicBezTo>
                <a:cubicBezTo>
                  <a:pt x="43079" y="76920"/>
                  <a:pt x="41275" y="74760"/>
                  <a:pt x="41275" y="72599"/>
                </a:cubicBezTo>
                <a:lnTo>
                  <a:pt x="41275" y="45956"/>
                </a:lnTo>
                <a:cubicBezTo>
                  <a:pt x="41275" y="43435"/>
                  <a:pt x="43079" y="41275"/>
                  <a:pt x="45606" y="41275"/>
                </a:cubicBezTo>
                <a:close/>
                <a:moveTo>
                  <a:pt x="22342" y="9009"/>
                </a:moveTo>
                <a:cubicBezTo>
                  <a:pt x="14774" y="9009"/>
                  <a:pt x="9009" y="14774"/>
                  <a:pt x="9009" y="22342"/>
                </a:cubicBezTo>
                <a:lnTo>
                  <a:pt x="9009" y="213329"/>
                </a:lnTo>
                <a:lnTo>
                  <a:pt x="187023" y="213329"/>
                </a:lnTo>
                <a:cubicBezTo>
                  <a:pt x="189545" y="213329"/>
                  <a:pt x="191347" y="215491"/>
                  <a:pt x="191347" y="218013"/>
                </a:cubicBezTo>
                <a:cubicBezTo>
                  <a:pt x="191347" y="220536"/>
                  <a:pt x="189545" y="222337"/>
                  <a:pt x="187023" y="222337"/>
                </a:cubicBezTo>
                <a:lnTo>
                  <a:pt x="9009" y="222337"/>
                </a:lnTo>
                <a:lnTo>
                  <a:pt x="9009" y="235670"/>
                </a:lnTo>
                <a:cubicBezTo>
                  <a:pt x="9009" y="243238"/>
                  <a:pt x="14774" y="249003"/>
                  <a:pt x="22342" y="249003"/>
                </a:cubicBezTo>
                <a:lnTo>
                  <a:pt x="270985" y="249003"/>
                </a:lnTo>
                <a:cubicBezTo>
                  <a:pt x="278552" y="249003"/>
                  <a:pt x="284318" y="243238"/>
                  <a:pt x="284318" y="235670"/>
                </a:cubicBezTo>
                <a:lnTo>
                  <a:pt x="284318" y="222337"/>
                </a:lnTo>
                <a:lnTo>
                  <a:pt x="210446" y="222337"/>
                </a:lnTo>
                <a:cubicBezTo>
                  <a:pt x="208644" y="222337"/>
                  <a:pt x="206842" y="220896"/>
                  <a:pt x="206482" y="219455"/>
                </a:cubicBezTo>
                <a:lnTo>
                  <a:pt x="178014" y="136574"/>
                </a:lnTo>
                <a:cubicBezTo>
                  <a:pt x="177654" y="134772"/>
                  <a:pt x="177654" y="132970"/>
                  <a:pt x="179095" y="131889"/>
                </a:cubicBezTo>
                <a:cubicBezTo>
                  <a:pt x="180176" y="130808"/>
                  <a:pt x="181978" y="130087"/>
                  <a:pt x="183780" y="130808"/>
                </a:cubicBezTo>
                <a:lnTo>
                  <a:pt x="266661" y="159276"/>
                </a:lnTo>
                <a:cubicBezTo>
                  <a:pt x="268462" y="159996"/>
                  <a:pt x="269544" y="161438"/>
                  <a:pt x="269544" y="163240"/>
                </a:cubicBezTo>
                <a:cubicBezTo>
                  <a:pt x="269904" y="165041"/>
                  <a:pt x="268823" y="166483"/>
                  <a:pt x="267021" y="167564"/>
                </a:cubicBezTo>
                <a:lnTo>
                  <a:pt x="230986" y="183780"/>
                </a:lnTo>
                <a:lnTo>
                  <a:pt x="217653" y="213329"/>
                </a:lnTo>
                <a:lnTo>
                  <a:pt x="284318" y="213329"/>
                </a:lnTo>
                <a:lnTo>
                  <a:pt x="284318" y="22342"/>
                </a:lnTo>
                <a:cubicBezTo>
                  <a:pt x="284318" y="14774"/>
                  <a:pt x="278552" y="9009"/>
                  <a:pt x="270985" y="9009"/>
                </a:cubicBezTo>
                <a:lnTo>
                  <a:pt x="22342" y="9009"/>
                </a:lnTo>
                <a:close/>
                <a:moveTo>
                  <a:pt x="22342" y="0"/>
                </a:moveTo>
                <a:lnTo>
                  <a:pt x="270985" y="0"/>
                </a:lnTo>
                <a:cubicBezTo>
                  <a:pt x="283237" y="0"/>
                  <a:pt x="293327" y="10090"/>
                  <a:pt x="293327" y="22342"/>
                </a:cubicBezTo>
                <a:lnTo>
                  <a:pt x="293327" y="235670"/>
                </a:lnTo>
                <a:cubicBezTo>
                  <a:pt x="293327" y="247922"/>
                  <a:pt x="283237" y="258012"/>
                  <a:pt x="270985" y="258012"/>
                </a:cubicBezTo>
                <a:lnTo>
                  <a:pt x="204320" y="258012"/>
                </a:lnTo>
                <a:lnTo>
                  <a:pt x="204320" y="284678"/>
                </a:lnTo>
                <a:lnTo>
                  <a:pt x="235310" y="284678"/>
                </a:lnTo>
                <a:cubicBezTo>
                  <a:pt x="238193" y="284678"/>
                  <a:pt x="239995" y="286840"/>
                  <a:pt x="239995" y="289003"/>
                </a:cubicBezTo>
                <a:cubicBezTo>
                  <a:pt x="239995" y="291525"/>
                  <a:pt x="238193" y="293327"/>
                  <a:pt x="235310" y="293327"/>
                </a:cubicBezTo>
                <a:lnTo>
                  <a:pt x="57656" y="293327"/>
                </a:lnTo>
                <a:cubicBezTo>
                  <a:pt x="55134" y="293327"/>
                  <a:pt x="53332" y="291525"/>
                  <a:pt x="53332" y="289003"/>
                </a:cubicBezTo>
                <a:cubicBezTo>
                  <a:pt x="53332" y="286840"/>
                  <a:pt x="55134" y="284678"/>
                  <a:pt x="57656" y="284678"/>
                </a:cubicBezTo>
                <a:lnTo>
                  <a:pt x="89007" y="284678"/>
                </a:lnTo>
                <a:lnTo>
                  <a:pt x="89007" y="258012"/>
                </a:lnTo>
                <a:lnTo>
                  <a:pt x="22342" y="258012"/>
                </a:lnTo>
                <a:cubicBezTo>
                  <a:pt x="10090" y="258012"/>
                  <a:pt x="0" y="247922"/>
                  <a:pt x="0" y="235670"/>
                </a:cubicBezTo>
                <a:lnTo>
                  <a:pt x="0" y="22342"/>
                </a:lnTo>
                <a:cubicBezTo>
                  <a:pt x="0" y="10090"/>
                  <a:pt x="10090" y="0"/>
                  <a:pt x="22342" y="0"/>
                </a:cubicBezTo>
                <a:close/>
              </a:path>
            </a:pathLst>
          </a:custGeom>
          <a:solidFill>
            <a:schemeClr val="bg1"/>
          </a:solidFill>
          <a:ln>
            <a:noFill/>
          </a:ln>
          <a:effectLst/>
        </p:spPr>
        <p:txBody>
          <a:bodyPr anchor="ctr"/>
          <a:lstStyle/>
          <a:p>
            <a:r>
              <a:rPr lang="en-US" dirty="0">
                <a:latin typeface="Nunito Sans ExtraLight" pitchFamily="2" charset="77"/>
              </a:rPr>
              <a:t>  </a:t>
            </a:r>
          </a:p>
        </p:txBody>
      </p:sp>
      <p:sp>
        <p:nvSpPr>
          <p:cNvPr id="52" name="Freeform 967">
            <a:extLst>
              <a:ext uri="{FF2B5EF4-FFF2-40B4-BE49-F238E27FC236}">
                <a16:creationId xmlns:a16="http://schemas.microsoft.com/office/drawing/2014/main" id="{3E4A50EE-26EC-6A4F-9C8F-1184741520A2}"/>
              </a:ext>
            </a:extLst>
          </p:cNvPr>
          <p:cNvSpPr>
            <a:spLocks noChangeArrowheads="1"/>
          </p:cNvSpPr>
          <p:nvPr/>
        </p:nvSpPr>
        <p:spPr bwMode="auto">
          <a:xfrm>
            <a:off x="11565942" y="9439748"/>
            <a:ext cx="1245766" cy="1245770"/>
          </a:xfrm>
          <a:custGeom>
            <a:avLst/>
            <a:gdLst>
              <a:gd name="T0" fmla="*/ 260425 w 293327"/>
              <a:gd name="T1" fmla="*/ 286015 h 293306"/>
              <a:gd name="T2" fmla="*/ 260425 w 293327"/>
              <a:gd name="T3" fmla="*/ 295217 h 293306"/>
              <a:gd name="T4" fmla="*/ 28750 w 293327"/>
              <a:gd name="T5" fmla="*/ 290617 h 293306"/>
              <a:gd name="T6" fmla="*/ 147384 w 293327"/>
              <a:gd name="T7" fmla="*/ 144646 h 293306"/>
              <a:gd name="T8" fmla="*/ 132520 w 293327"/>
              <a:gd name="T9" fmla="*/ 170014 h 293306"/>
              <a:gd name="T10" fmla="*/ 125632 w 293327"/>
              <a:gd name="T11" fmla="*/ 192121 h 293306"/>
              <a:gd name="T12" fmla="*/ 122369 w 293327"/>
              <a:gd name="T13" fmla="*/ 221475 h 293306"/>
              <a:gd name="T14" fmla="*/ 149559 w 293327"/>
              <a:gd name="T15" fmla="*/ 209516 h 293306"/>
              <a:gd name="T16" fmla="*/ 168048 w 293327"/>
              <a:gd name="T17" fmla="*/ 196107 h 293306"/>
              <a:gd name="T18" fmla="*/ 187988 w 293327"/>
              <a:gd name="T19" fmla="*/ 174000 h 293306"/>
              <a:gd name="T20" fmla="*/ 158986 w 293327"/>
              <a:gd name="T21" fmla="*/ 167840 h 293306"/>
              <a:gd name="T22" fmla="*/ 143397 w 293327"/>
              <a:gd name="T23" fmla="*/ 132687 h 293306"/>
              <a:gd name="T24" fmla="*/ 165874 w 293327"/>
              <a:gd name="T25" fmla="*/ 161679 h 293306"/>
              <a:gd name="T26" fmla="*/ 201764 w 293327"/>
              <a:gd name="T27" fmla="*/ 169652 h 293306"/>
              <a:gd name="T28" fmla="*/ 177475 w 293327"/>
              <a:gd name="T29" fmla="*/ 196832 h 293306"/>
              <a:gd name="T30" fmla="*/ 181100 w 293327"/>
              <a:gd name="T31" fmla="*/ 233434 h 293306"/>
              <a:gd name="T32" fmla="*/ 147384 w 293327"/>
              <a:gd name="T33" fmla="*/ 218575 h 293306"/>
              <a:gd name="T34" fmla="*/ 116569 w 293327"/>
              <a:gd name="T35" fmla="*/ 234159 h 293306"/>
              <a:gd name="T36" fmla="*/ 111856 w 293327"/>
              <a:gd name="T37" fmla="*/ 229085 h 293306"/>
              <a:gd name="T38" fmla="*/ 94091 w 293327"/>
              <a:gd name="T39" fmla="*/ 174000 h 293306"/>
              <a:gd name="T40" fmla="*/ 96629 w 293327"/>
              <a:gd name="T41" fmla="*/ 166389 h 293306"/>
              <a:gd name="T42" fmla="*/ 143397 w 293327"/>
              <a:gd name="T43" fmla="*/ 132687 h 293306"/>
              <a:gd name="T44" fmla="*/ 259281 w 293327"/>
              <a:gd name="T45" fmla="*/ 97193 h 293306"/>
              <a:gd name="T46" fmla="*/ 286078 w 293327"/>
              <a:gd name="T47" fmla="*/ 97193 h 293306"/>
              <a:gd name="T48" fmla="*/ 22450 w 293327"/>
              <a:gd name="T49" fmla="*/ 83412 h 293306"/>
              <a:gd name="T50" fmla="*/ 22450 w 293327"/>
              <a:gd name="T51" fmla="*/ 110613 h 293306"/>
              <a:gd name="T52" fmla="*/ 22450 w 293327"/>
              <a:gd name="T53" fmla="*/ 83412 h 293306"/>
              <a:gd name="T54" fmla="*/ 91979 w 293327"/>
              <a:gd name="T55" fmla="*/ 137811 h 293306"/>
              <a:gd name="T56" fmla="*/ 85462 w 293327"/>
              <a:gd name="T57" fmla="*/ 139625 h 293306"/>
              <a:gd name="T58" fmla="*/ 31142 w 293327"/>
              <a:gd name="T59" fmla="*/ 117504 h 293306"/>
              <a:gd name="T60" fmla="*/ 233209 w 293327"/>
              <a:gd name="T61" fmla="*/ 262568 h 293306"/>
              <a:gd name="T62" fmla="*/ 256022 w 293327"/>
              <a:gd name="T63" fmla="*/ 112064 h 293306"/>
              <a:gd name="T64" fmla="*/ 205687 w 293327"/>
              <a:gd name="T65" fmla="*/ 139988 h 293306"/>
              <a:gd name="T66" fmla="*/ 155714 w 293327"/>
              <a:gd name="T67" fmla="*/ 43157 h 293306"/>
              <a:gd name="T68" fmla="*/ 139056 w 293327"/>
              <a:gd name="T69" fmla="*/ 43157 h 293306"/>
              <a:gd name="T70" fmla="*/ 133986 w 293327"/>
              <a:gd name="T71" fmla="*/ 22484 h 293306"/>
              <a:gd name="T72" fmla="*/ 160783 w 293327"/>
              <a:gd name="T73" fmla="*/ 22484 h 293306"/>
              <a:gd name="T74" fmla="*/ 147385 w 293327"/>
              <a:gd name="T75" fmla="*/ 0 h 293306"/>
              <a:gd name="T76" fmla="*/ 163318 w 293327"/>
              <a:gd name="T77" fmla="*/ 38079 h 293306"/>
              <a:gd name="T78" fmla="*/ 251677 w 293327"/>
              <a:gd name="T79" fmla="*/ 104447 h 293306"/>
              <a:gd name="T80" fmla="*/ 272680 w 293327"/>
              <a:gd name="T81" fmla="*/ 74709 h 293306"/>
              <a:gd name="T82" fmla="*/ 272680 w 293327"/>
              <a:gd name="T83" fmla="*/ 119315 h 293306"/>
              <a:gd name="T84" fmla="*/ 241176 w 293327"/>
              <a:gd name="T85" fmla="*/ 268008 h 293306"/>
              <a:gd name="T86" fmla="*/ 57941 w 293327"/>
              <a:gd name="T87" fmla="*/ 271272 h 293306"/>
              <a:gd name="T88" fmla="*/ 22450 w 293327"/>
              <a:gd name="T89" fmla="*/ 119315 h 293306"/>
              <a:gd name="T90" fmla="*/ 22450 w 293327"/>
              <a:gd name="T91" fmla="*/ 74709 h 293306"/>
              <a:gd name="T92" fmla="*/ 43454 w 293327"/>
              <a:gd name="T93" fmla="*/ 104447 h 293306"/>
              <a:gd name="T94" fmla="*/ 131452 w 293327"/>
              <a:gd name="T95" fmla="*/ 38079 h 293306"/>
              <a:gd name="T96" fmla="*/ 147385 w 293327"/>
              <a:gd name="T97" fmla="*/ 0 h 293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3327" h="293306">
                <a:moveTo>
                  <a:pt x="33267" y="284162"/>
                </a:moveTo>
                <a:lnTo>
                  <a:pt x="258833" y="284162"/>
                </a:lnTo>
                <a:cubicBezTo>
                  <a:pt x="260999" y="284162"/>
                  <a:pt x="263164" y="286448"/>
                  <a:pt x="263164" y="288734"/>
                </a:cubicBezTo>
                <a:cubicBezTo>
                  <a:pt x="263164" y="291401"/>
                  <a:pt x="260999" y="293306"/>
                  <a:pt x="258833" y="293306"/>
                </a:cubicBezTo>
                <a:lnTo>
                  <a:pt x="33267" y="293306"/>
                </a:lnTo>
                <a:cubicBezTo>
                  <a:pt x="30379" y="293306"/>
                  <a:pt x="28575" y="291401"/>
                  <a:pt x="28575" y="288734"/>
                </a:cubicBezTo>
                <a:cubicBezTo>
                  <a:pt x="28575" y="286448"/>
                  <a:pt x="30379" y="284162"/>
                  <a:pt x="33267" y="284162"/>
                </a:cubicBezTo>
                <a:close/>
                <a:moveTo>
                  <a:pt x="146483" y="143709"/>
                </a:moveTo>
                <a:lnTo>
                  <a:pt x="134953" y="166753"/>
                </a:lnTo>
                <a:cubicBezTo>
                  <a:pt x="134232" y="168193"/>
                  <a:pt x="133152" y="168913"/>
                  <a:pt x="131710" y="168913"/>
                </a:cubicBezTo>
                <a:lnTo>
                  <a:pt x="106128" y="172873"/>
                </a:lnTo>
                <a:lnTo>
                  <a:pt x="124864" y="190876"/>
                </a:lnTo>
                <a:cubicBezTo>
                  <a:pt x="125585" y="191956"/>
                  <a:pt x="126305" y="193396"/>
                  <a:pt x="125945" y="194837"/>
                </a:cubicBezTo>
                <a:lnTo>
                  <a:pt x="121621" y="220040"/>
                </a:lnTo>
                <a:lnTo>
                  <a:pt x="144682" y="208159"/>
                </a:lnTo>
                <a:cubicBezTo>
                  <a:pt x="145763" y="207438"/>
                  <a:pt x="147204" y="207438"/>
                  <a:pt x="148645" y="208159"/>
                </a:cubicBezTo>
                <a:lnTo>
                  <a:pt x="171345" y="220040"/>
                </a:lnTo>
                <a:lnTo>
                  <a:pt x="167021" y="194837"/>
                </a:lnTo>
                <a:cubicBezTo>
                  <a:pt x="166661" y="193396"/>
                  <a:pt x="167021" y="191956"/>
                  <a:pt x="168463" y="190876"/>
                </a:cubicBezTo>
                <a:lnTo>
                  <a:pt x="186839" y="172873"/>
                </a:lnTo>
                <a:lnTo>
                  <a:pt x="161256" y="168913"/>
                </a:lnTo>
                <a:cubicBezTo>
                  <a:pt x="159815" y="168913"/>
                  <a:pt x="158374" y="168193"/>
                  <a:pt x="158014" y="166753"/>
                </a:cubicBezTo>
                <a:lnTo>
                  <a:pt x="146483" y="143709"/>
                </a:lnTo>
                <a:close/>
                <a:moveTo>
                  <a:pt x="142520" y="131828"/>
                </a:moveTo>
                <a:cubicBezTo>
                  <a:pt x="144321" y="128587"/>
                  <a:pt x="149006" y="128587"/>
                  <a:pt x="150447" y="131828"/>
                </a:cubicBezTo>
                <a:lnTo>
                  <a:pt x="164860" y="160632"/>
                </a:lnTo>
                <a:lnTo>
                  <a:pt x="196928" y="165312"/>
                </a:lnTo>
                <a:cubicBezTo>
                  <a:pt x="198730" y="165672"/>
                  <a:pt x="199811" y="166753"/>
                  <a:pt x="200531" y="168553"/>
                </a:cubicBezTo>
                <a:cubicBezTo>
                  <a:pt x="201252" y="169993"/>
                  <a:pt x="200531" y="171793"/>
                  <a:pt x="199450" y="172873"/>
                </a:cubicBezTo>
                <a:lnTo>
                  <a:pt x="176390" y="195557"/>
                </a:lnTo>
                <a:lnTo>
                  <a:pt x="181795" y="227601"/>
                </a:lnTo>
                <a:cubicBezTo>
                  <a:pt x="182155" y="229402"/>
                  <a:pt x="181434" y="230842"/>
                  <a:pt x="179993" y="231922"/>
                </a:cubicBezTo>
                <a:cubicBezTo>
                  <a:pt x="178552" y="233002"/>
                  <a:pt x="176750" y="233002"/>
                  <a:pt x="175309" y="232282"/>
                </a:cubicBezTo>
                <a:lnTo>
                  <a:pt x="146483" y="217160"/>
                </a:lnTo>
                <a:lnTo>
                  <a:pt x="117658" y="232282"/>
                </a:lnTo>
                <a:cubicBezTo>
                  <a:pt x="116937" y="232282"/>
                  <a:pt x="116577" y="232642"/>
                  <a:pt x="115856" y="232642"/>
                </a:cubicBezTo>
                <a:cubicBezTo>
                  <a:pt x="114775" y="232642"/>
                  <a:pt x="114055" y="232282"/>
                  <a:pt x="112974" y="231922"/>
                </a:cubicBezTo>
                <a:cubicBezTo>
                  <a:pt x="111893" y="230842"/>
                  <a:pt x="111172" y="229402"/>
                  <a:pt x="111172" y="227601"/>
                </a:cubicBezTo>
                <a:lnTo>
                  <a:pt x="116937" y="195557"/>
                </a:lnTo>
                <a:lnTo>
                  <a:pt x="93516" y="172873"/>
                </a:lnTo>
                <a:cubicBezTo>
                  <a:pt x="92435" y="171793"/>
                  <a:pt x="92075" y="169993"/>
                  <a:pt x="92435" y="168553"/>
                </a:cubicBezTo>
                <a:cubicBezTo>
                  <a:pt x="92796" y="166753"/>
                  <a:pt x="94237" y="165672"/>
                  <a:pt x="96039" y="165312"/>
                </a:cubicBezTo>
                <a:lnTo>
                  <a:pt x="128467" y="160632"/>
                </a:lnTo>
                <a:lnTo>
                  <a:pt x="142520" y="131828"/>
                </a:lnTo>
                <a:close/>
                <a:moveTo>
                  <a:pt x="271013" y="82872"/>
                </a:moveTo>
                <a:cubicBezTo>
                  <a:pt x="263455" y="82872"/>
                  <a:pt x="257696" y="88997"/>
                  <a:pt x="257696" y="96564"/>
                </a:cubicBezTo>
                <a:cubicBezTo>
                  <a:pt x="257696" y="103770"/>
                  <a:pt x="263455" y="109896"/>
                  <a:pt x="271013" y="109896"/>
                </a:cubicBezTo>
                <a:cubicBezTo>
                  <a:pt x="278211" y="109896"/>
                  <a:pt x="284329" y="103770"/>
                  <a:pt x="284329" y="96564"/>
                </a:cubicBezTo>
                <a:cubicBezTo>
                  <a:pt x="284329" y="88997"/>
                  <a:pt x="278211" y="82872"/>
                  <a:pt x="271013" y="82872"/>
                </a:cubicBezTo>
                <a:close/>
                <a:moveTo>
                  <a:pt x="22314" y="82872"/>
                </a:moveTo>
                <a:cubicBezTo>
                  <a:pt x="14756" y="82872"/>
                  <a:pt x="8998" y="88997"/>
                  <a:pt x="8998" y="96564"/>
                </a:cubicBezTo>
                <a:cubicBezTo>
                  <a:pt x="8998" y="103770"/>
                  <a:pt x="14756" y="109896"/>
                  <a:pt x="22314" y="109896"/>
                </a:cubicBezTo>
                <a:cubicBezTo>
                  <a:pt x="29513" y="109896"/>
                  <a:pt x="35631" y="103770"/>
                  <a:pt x="35631" y="96564"/>
                </a:cubicBezTo>
                <a:cubicBezTo>
                  <a:pt x="35631" y="88997"/>
                  <a:pt x="29513" y="82872"/>
                  <a:pt x="22314" y="82872"/>
                </a:cubicBezTo>
                <a:close/>
                <a:moveTo>
                  <a:pt x="138206" y="42877"/>
                </a:moveTo>
                <a:lnTo>
                  <a:pt x="91417" y="136919"/>
                </a:lnTo>
                <a:cubicBezTo>
                  <a:pt x="90697" y="138000"/>
                  <a:pt x="89978" y="139081"/>
                  <a:pt x="88538" y="139081"/>
                </a:cubicBezTo>
                <a:cubicBezTo>
                  <a:pt x="87458" y="139442"/>
                  <a:pt x="86018" y="139442"/>
                  <a:pt x="84939" y="138721"/>
                </a:cubicBezTo>
                <a:lnTo>
                  <a:pt x="38510" y="111337"/>
                </a:lnTo>
                <a:cubicBezTo>
                  <a:pt x="36711" y="113499"/>
                  <a:pt x="34191" y="115300"/>
                  <a:pt x="30952" y="116742"/>
                </a:cubicBezTo>
                <a:lnTo>
                  <a:pt x="61185" y="260867"/>
                </a:lnTo>
                <a:lnTo>
                  <a:pt x="231783" y="260867"/>
                </a:lnTo>
                <a:lnTo>
                  <a:pt x="262015" y="116742"/>
                </a:lnTo>
                <a:cubicBezTo>
                  <a:pt x="259136" y="115300"/>
                  <a:pt x="256616" y="113499"/>
                  <a:pt x="254457" y="111337"/>
                </a:cubicBezTo>
                <a:lnTo>
                  <a:pt x="208028" y="138721"/>
                </a:lnTo>
                <a:cubicBezTo>
                  <a:pt x="206949" y="139442"/>
                  <a:pt x="205509" y="139442"/>
                  <a:pt x="204429" y="139081"/>
                </a:cubicBezTo>
                <a:cubicBezTo>
                  <a:pt x="203350" y="139081"/>
                  <a:pt x="202270" y="138000"/>
                  <a:pt x="201910" y="136919"/>
                </a:cubicBezTo>
                <a:lnTo>
                  <a:pt x="154762" y="42877"/>
                </a:lnTo>
                <a:cubicBezTo>
                  <a:pt x="152242" y="43958"/>
                  <a:pt x="149363" y="44679"/>
                  <a:pt x="146484" y="44679"/>
                </a:cubicBezTo>
                <a:cubicBezTo>
                  <a:pt x="143604" y="44679"/>
                  <a:pt x="140725" y="43958"/>
                  <a:pt x="138206" y="42877"/>
                </a:cubicBezTo>
                <a:close/>
                <a:moveTo>
                  <a:pt x="146484" y="9008"/>
                </a:moveTo>
                <a:cubicBezTo>
                  <a:pt x="139286" y="9008"/>
                  <a:pt x="133167" y="14773"/>
                  <a:pt x="133167" y="22339"/>
                </a:cubicBezTo>
                <a:cubicBezTo>
                  <a:pt x="133167" y="29906"/>
                  <a:pt x="139286" y="35671"/>
                  <a:pt x="146484" y="35671"/>
                </a:cubicBezTo>
                <a:cubicBezTo>
                  <a:pt x="154042" y="35671"/>
                  <a:pt x="159800" y="29906"/>
                  <a:pt x="159800" y="22339"/>
                </a:cubicBezTo>
                <a:cubicBezTo>
                  <a:pt x="159800" y="14773"/>
                  <a:pt x="154042" y="9008"/>
                  <a:pt x="146484" y="9008"/>
                </a:cubicBezTo>
                <a:close/>
                <a:moveTo>
                  <a:pt x="146484" y="0"/>
                </a:moveTo>
                <a:cubicBezTo>
                  <a:pt x="158721" y="0"/>
                  <a:pt x="168798" y="10089"/>
                  <a:pt x="168798" y="22339"/>
                </a:cubicBezTo>
                <a:cubicBezTo>
                  <a:pt x="168798" y="28465"/>
                  <a:pt x="166279" y="33869"/>
                  <a:pt x="162320" y="37833"/>
                </a:cubicBezTo>
                <a:lnTo>
                  <a:pt x="207669" y="128632"/>
                </a:lnTo>
                <a:lnTo>
                  <a:pt x="250138" y="103770"/>
                </a:lnTo>
                <a:cubicBezTo>
                  <a:pt x="249058" y="101248"/>
                  <a:pt x="248698" y="99086"/>
                  <a:pt x="248698" y="96564"/>
                </a:cubicBezTo>
                <a:cubicBezTo>
                  <a:pt x="248698" y="83953"/>
                  <a:pt x="258776" y="74225"/>
                  <a:pt x="271013" y="74225"/>
                </a:cubicBezTo>
                <a:cubicBezTo>
                  <a:pt x="282890" y="74225"/>
                  <a:pt x="293327" y="83953"/>
                  <a:pt x="293327" y="96564"/>
                </a:cubicBezTo>
                <a:cubicBezTo>
                  <a:pt x="293327" y="108454"/>
                  <a:pt x="282890" y="118543"/>
                  <a:pt x="271013" y="118543"/>
                </a:cubicBezTo>
                <a:cubicBezTo>
                  <a:pt x="270653" y="118543"/>
                  <a:pt x="270653" y="118543"/>
                  <a:pt x="270653" y="118543"/>
                </a:cubicBezTo>
                <a:lnTo>
                  <a:pt x="239701" y="266272"/>
                </a:lnTo>
                <a:cubicBezTo>
                  <a:pt x="239341" y="268074"/>
                  <a:pt x="237541" y="269515"/>
                  <a:pt x="235382" y="269515"/>
                </a:cubicBezTo>
                <a:lnTo>
                  <a:pt x="57586" y="269515"/>
                </a:lnTo>
                <a:cubicBezTo>
                  <a:pt x="55786" y="269515"/>
                  <a:pt x="53986" y="268074"/>
                  <a:pt x="53627" y="266272"/>
                </a:cubicBezTo>
                <a:lnTo>
                  <a:pt x="22314" y="118543"/>
                </a:lnTo>
                <a:cubicBezTo>
                  <a:pt x="9717" y="118543"/>
                  <a:pt x="0" y="108454"/>
                  <a:pt x="0" y="96564"/>
                </a:cubicBezTo>
                <a:cubicBezTo>
                  <a:pt x="0" y="83953"/>
                  <a:pt x="9717" y="74225"/>
                  <a:pt x="22314" y="74225"/>
                </a:cubicBezTo>
                <a:cubicBezTo>
                  <a:pt x="34551" y="74225"/>
                  <a:pt x="44269" y="83953"/>
                  <a:pt x="44269" y="96564"/>
                </a:cubicBezTo>
                <a:cubicBezTo>
                  <a:pt x="44269" y="99086"/>
                  <a:pt x="43909" y="101248"/>
                  <a:pt x="43189" y="103770"/>
                </a:cubicBezTo>
                <a:lnTo>
                  <a:pt x="85299" y="128632"/>
                </a:lnTo>
                <a:lnTo>
                  <a:pt x="130648" y="37833"/>
                </a:lnTo>
                <a:cubicBezTo>
                  <a:pt x="126689" y="33869"/>
                  <a:pt x="124169" y="28465"/>
                  <a:pt x="124169" y="22339"/>
                </a:cubicBezTo>
                <a:cubicBezTo>
                  <a:pt x="124169" y="10089"/>
                  <a:pt x="134247" y="0"/>
                  <a:pt x="146484"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53" name="Freeform 968">
            <a:extLst>
              <a:ext uri="{FF2B5EF4-FFF2-40B4-BE49-F238E27FC236}">
                <a16:creationId xmlns:a16="http://schemas.microsoft.com/office/drawing/2014/main" id="{E152F433-652F-1048-BB6C-ED36A4678B92}"/>
              </a:ext>
            </a:extLst>
          </p:cNvPr>
          <p:cNvSpPr>
            <a:spLocks noChangeArrowheads="1"/>
          </p:cNvSpPr>
          <p:nvPr/>
        </p:nvSpPr>
        <p:spPr bwMode="auto">
          <a:xfrm>
            <a:off x="14427069" y="5886097"/>
            <a:ext cx="1245770" cy="1245770"/>
          </a:xfrm>
          <a:custGeom>
            <a:avLst/>
            <a:gdLst>
              <a:gd name="T0" fmla="*/ 156564 w 293328"/>
              <a:gd name="T1" fmla="*/ 250595 h 293327"/>
              <a:gd name="T2" fmla="*/ 93440 w 293328"/>
              <a:gd name="T3" fmla="*/ 259469 h 293327"/>
              <a:gd name="T4" fmla="*/ 30882 w 293328"/>
              <a:gd name="T5" fmla="*/ 250595 h 293327"/>
              <a:gd name="T6" fmla="*/ 147747 w 293328"/>
              <a:gd name="T7" fmla="*/ 233202 h 293327"/>
              <a:gd name="T8" fmla="*/ 147747 w 293328"/>
              <a:gd name="T9" fmla="*/ 233202 h 293327"/>
              <a:gd name="T10" fmla="*/ 75073 w 293328"/>
              <a:gd name="T11" fmla="*/ 250595 h 293327"/>
              <a:gd name="T12" fmla="*/ 39755 w 293328"/>
              <a:gd name="T13" fmla="*/ 267987 h 293327"/>
              <a:gd name="T14" fmla="*/ 245580 w 293328"/>
              <a:gd name="T15" fmla="*/ 196287 h 293327"/>
              <a:gd name="T16" fmla="*/ 201078 w 293328"/>
              <a:gd name="T17" fmla="*/ 187414 h 293327"/>
              <a:gd name="T18" fmla="*/ 201078 w 293328"/>
              <a:gd name="T19" fmla="*/ 187414 h 293327"/>
              <a:gd name="T20" fmla="*/ 156564 w 293328"/>
              <a:gd name="T21" fmla="*/ 196287 h 293327"/>
              <a:gd name="T22" fmla="*/ 93440 w 293328"/>
              <a:gd name="T23" fmla="*/ 205161 h 293327"/>
              <a:gd name="T24" fmla="*/ 30882 w 293328"/>
              <a:gd name="T25" fmla="*/ 196287 h 293327"/>
              <a:gd name="T26" fmla="*/ 254765 w 293328"/>
              <a:gd name="T27" fmla="*/ 178895 h 293327"/>
              <a:gd name="T28" fmla="*/ 254765 w 293328"/>
              <a:gd name="T29" fmla="*/ 178895 h 293327"/>
              <a:gd name="T30" fmla="*/ 183686 w 293328"/>
              <a:gd name="T31" fmla="*/ 196287 h 293327"/>
              <a:gd name="T32" fmla="*/ 147747 w 293328"/>
              <a:gd name="T33" fmla="*/ 213680 h 293327"/>
              <a:gd name="T34" fmla="*/ 111441 w 293328"/>
              <a:gd name="T35" fmla="*/ 196287 h 293327"/>
              <a:gd name="T36" fmla="*/ 39755 w 293328"/>
              <a:gd name="T37" fmla="*/ 178895 h 293327"/>
              <a:gd name="T38" fmla="*/ 39755 w 293328"/>
              <a:gd name="T39" fmla="*/ 178895 h 293327"/>
              <a:gd name="T40" fmla="*/ 263949 w 293328"/>
              <a:gd name="T41" fmla="*/ 144185 h 293327"/>
              <a:gd name="T42" fmla="*/ 201078 w 293328"/>
              <a:gd name="T43" fmla="*/ 153370 h 293327"/>
              <a:gd name="T44" fmla="*/ 138563 w 293328"/>
              <a:gd name="T45" fmla="*/ 144185 h 293327"/>
              <a:gd name="T46" fmla="*/ 93440 w 293328"/>
              <a:gd name="T47" fmla="*/ 135002 h 293327"/>
              <a:gd name="T48" fmla="*/ 93440 w 293328"/>
              <a:gd name="T49" fmla="*/ 135002 h 293327"/>
              <a:gd name="T50" fmla="*/ 48273 w 293328"/>
              <a:gd name="T51" fmla="*/ 144185 h 293327"/>
              <a:gd name="T52" fmla="*/ 254765 w 293328"/>
              <a:gd name="T53" fmla="*/ 162556 h 293327"/>
              <a:gd name="T54" fmla="*/ 218470 w 293328"/>
              <a:gd name="T55" fmla="*/ 144185 h 293327"/>
              <a:gd name="T56" fmla="*/ 147747 w 293328"/>
              <a:gd name="T57" fmla="*/ 126184 h 293327"/>
              <a:gd name="T58" fmla="*/ 147747 w 293328"/>
              <a:gd name="T59" fmla="*/ 126184 h 293327"/>
              <a:gd name="T60" fmla="*/ 75073 w 293328"/>
              <a:gd name="T61" fmla="*/ 144185 h 293327"/>
              <a:gd name="T62" fmla="*/ 39755 w 293328"/>
              <a:gd name="T63" fmla="*/ 162556 h 293327"/>
              <a:gd name="T64" fmla="*/ 245580 w 293328"/>
              <a:gd name="T65" fmla="*/ 89270 h 293327"/>
              <a:gd name="T66" fmla="*/ 201078 w 293328"/>
              <a:gd name="T67" fmla="*/ 80750 h 293327"/>
              <a:gd name="T68" fmla="*/ 201078 w 293328"/>
              <a:gd name="T69" fmla="*/ 80750 h 293327"/>
              <a:gd name="T70" fmla="*/ 236395 w 293328"/>
              <a:gd name="T71" fmla="*/ 89270 h 293327"/>
              <a:gd name="T72" fmla="*/ 201078 w 293328"/>
              <a:gd name="T73" fmla="*/ 106661 h 293327"/>
              <a:gd name="T74" fmla="*/ 8703 w 293328"/>
              <a:gd name="T75" fmla="*/ 273016 h 293327"/>
              <a:gd name="T76" fmla="*/ 286068 w 293328"/>
              <a:gd name="T77" fmla="*/ 56924 h 293327"/>
              <a:gd name="T78" fmla="*/ 8703 w 293328"/>
              <a:gd name="T79" fmla="*/ 47859 h 293327"/>
              <a:gd name="T80" fmla="*/ 255975 w 293328"/>
              <a:gd name="T81" fmla="*/ 21030 h 293327"/>
              <a:gd name="T82" fmla="*/ 247273 w 293328"/>
              <a:gd name="T83" fmla="*/ 21030 h 293327"/>
              <a:gd name="T84" fmla="*/ 204852 w 293328"/>
              <a:gd name="T85" fmla="*/ 28281 h 293327"/>
              <a:gd name="T86" fmla="*/ 167507 w 293328"/>
              <a:gd name="T87" fmla="*/ 32994 h 293327"/>
              <a:gd name="T88" fmla="*/ 129801 w 293328"/>
              <a:gd name="T89" fmla="*/ 28281 h 293327"/>
              <a:gd name="T90" fmla="*/ 87742 w 293328"/>
              <a:gd name="T91" fmla="*/ 21030 h 293327"/>
              <a:gd name="T92" fmla="*/ 79041 w 293328"/>
              <a:gd name="T93" fmla="*/ 21030 h 293327"/>
              <a:gd name="T94" fmla="*/ 36981 w 293328"/>
              <a:gd name="T95" fmla="*/ 28281 h 293327"/>
              <a:gd name="T96" fmla="*/ 45685 w 293328"/>
              <a:gd name="T97" fmla="*/ 4714 h 293327"/>
              <a:gd name="T98" fmla="*/ 83391 w 293328"/>
              <a:gd name="T99" fmla="*/ 0 h 293327"/>
              <a:gd name="T100" fmla="*/ 120736 w 293328"/>
              <a:gd name="T101" fmla="*/ 4714 h 293327"/>
              <a:gd name="T102" fmla="*/ 163157 w 293328"/>
              <a:gd name="T103" fmla="*/ 11966 h 293327"/>
              <a:gd name="T104" fmla="*/ 171859 w 293328"/>
              <a:gd name="T105" fmla="*/ 11966 h 293327"/>
              <a:gd name="T106" fmla="*/ 213917 w 293328"/>
              <a:gd name="T107" fmla="*/ 4714 h 293327"/>
              <a:gd name="T108" fmla="*/ 251623 w 293328"/>
              <a:gd name="T109" fmla="*/ 0 h 293327"/>
              <a:gd name="T110" fmla="*/ 295132 w 293328"/>
              <a:gd name="T111" fmla="*/ 34443 h 293327"/>
              <a:gd name="T112" fmla="*/ 0 w 293328"/>
              <a:gd name="T113" fmla="*/ 273016 h 293327"/>
              <a:gd name="T114" fmla="*/ 36981 w 293328"/>
              <a:gd name="T115" fmla="*/ 4714 h 293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8" h="293327">
                <a:moveTo>
                  <a:pt x="146844" y="240595"/>
                </a:moveTo>
                <a:cubicBezTo>
                  <a:pt x="141732" y="240595"/>
                  <a:pt x="137716" y="244475"/>
                  <a:pt x="137716" y="249061"/>
                </a:cubicBezTo>
                <a:cubicBezTo>
                  <a:pt x="137716" y="254000"/>
                  <a:pt x="141732" y="257881"/>
                  <a:pt x="146844" y="257881"/>
                </a:cubicBezTo>
                <a:cubicBezTo>
                  <a:pt x="151591" y="257881"/>
                  <a:pt x="155607" y="254000"/>
                  <a:pt x="155607" y="249061"/>
                </a:cubicBezTo>
                <a:cubicBezTo>
                  <a:pt x="155607" y="244475"/>
                  <a:pt x="151591" y="240595"/>
                  <a:pt x="146844" y="240595"/>
                </a:cubicBezTo>
                <a:close/>
                <a:moveTo>
                  <a:pt x="92869" y="240595"/>
                </a:moveTo>
                <a:cubicBezTo>
                  <a:pt x="87757" y="240595"/>
                  <a:pt x="83741" y="244475"/>
                  <a:pt x="83741" y="249061"/>
                </a:cubicBezTo>
                <a:cubicBezTo>
                  <a:pt x="83741" y="254000"/>
                  <a:pt x="87757" y="257881"/>
                  <a:pt x="92869" y="257881"/>
                </a:cubicBezTo>
                <a:cubicBezTo>
                  <a:pt x="97616" y="257881"/>
                  <a:pt x="101997" y="254000"/>
                  <a:pt x="101997" y="249061"/>
                </a:cubicBezTo>
                <a:cubicBezTo>
                  <a:pt x="101997" y="244475"/>
                  <a:pt x="97616" y="240595"/>
                  <a:pt x="92869" y="240595"/>
                </a:cubicBezTo>
                <a:close/>
                <a:moveTo>
                  <a:pt x="39511" y="240595"/>
                </a:moveTo>
                <a:cubicBezTo>
                  <a:pt x="34572" y="240595"/>
                  <a:pt x="30692" y="244475"/>
                  <a:pt x="30692" y="249061"/>
                </a:cubicBezTo>
                <a:cubicBezTo>
                  <a:pt x="30692" y="254000"/>
                  <a:pt x="34572" y="257881"/>
                  <a:pt x="39511" y="257881"/>
                </a:cubicBezTo>
                <a:cubicBezTo>
                  <a:pt x="44097" y="257881"/>
                  <a:pt x="47978" y="254000"/>
                  <a:pt x="47978" y="249061"/>
                </a:cubicBezTo>
                <a:cubicBezTo>
                  <a:pt x="47978" y="244475"/>
                  <a:pt x="44097" y="240595"/>
                  <a:pt x="39511" y="240595"/>
                </a:cubicBezTo>
                <a:close/>
                <a:moveTo>
                  <a:pt x="146844" y="231775"/>
                </a:moveTo>
                <a:cubicBezTo>
                  <a:pt x="156702" y="231775"/>
                  <a:pt x="164735" y="239536"/>
                  <a:pt x="164735" y="249061"/>
                </a:cubicBezTo>
                <a:cubicBezTo>
                  <a:pt x="164735" y="258939"/>
                  <a:pt x="156702" y="266347"/>
                  <a:pt x="146844" y="266347"/>
                </a:cubicBezTo>
                <a:cubicBezTo>
                  <a:pt x="136986" y="266347"/>
                  <a:pt x="128588" y="258939"/>
                  <a:pt x="128588" y="249061"/>
                </a:cubicBezTo>
                <a:cubicBezTo>
                  <a:pt x="128588" y="239536"/>
                  <a:pt x="136986" y="231775"/>
                  <a:pt x="146844" y="231775"/>
                </a:cubicBezTo>
                <a:close/>
                <a:moveTo>
                  <a:pt x="92869" y="231775"/>
                </a:moveTo>
                <a:cubicBezTo>
                  <a:pt x="102727" y="231775"/>
                  <a:pt x="110760" y="239536"/>
                  <a:pt x="110760" y="249061"/>
                </a:cubicBezTo>
                <a:cubicBezTo>
                  <a:pt x="110760" y="258939"/>
                  <a:pt x="102727" y="266347"/>
                  <a:pt x="92869" y="266347"/>
                </a:cubicBezTo>
                <a:cubicBezTo>
                  <a:pt x="83011" y="266347"/>
                  <a:pt x="74613" y="258939"/>
                  <a:pt x="74613" y="249061"/>
                </a:cubicBezTo>
                <a:cubicBezTo>
                  <a:pt x="74613" y="239536"/>
                  <a:pt x="83011" y="231775"/>
                  <a:pt x="92869" y="231775"/>
                </a:cubicBezTo>
                <a:close/>
                <a:moveTo>
                  <a:pt x="39511" y="231775"/>
                </a:moveTo>
                <a:cubicBezTo>
                  <a:pt x="49036" y="231775"/>
                  <a:pt x="56797" y="239536"/>
                  <a:pt x="56797" y="249061"/>
                </a:cubicBezTo>
                <a:cubicBezTo>
                  <a:pt x="56797" y="258939"/>
                  <a:pt x="49036" y="266347"/>
                  <a:pt x="39511" y="266347"/>
                </a:cubicBezTo>
                <a:cubicBezTo>
                  <a:pt x="29986" y="266347"/>
                  <a:pt x="22225" y="258939"/>
                  <a:pt x="22225" y="249061"/>
                </a:cubicBezTo>
                <a:cubicBezTo>
                  <a:pt x="22225" y="239536"/>
                  <a:pt x="29986" y="231775"/>
                  <a:pt x="39511" y="231775"/>
                </a:cubicBezTo>
                <a:close/>
                <a:moveTo>
                  <a:pt x="253207" y="186267"/>
                </a:moveTo>
                <a:cubicBezTo>
                  <a:pt x="248095" y="186267"/>
                  <a:pt x="244078" y="190500"/>
                  <a:pt x="244078" y="195086"/>
                </a:cubicBezTo>
                <a:cubicBezTo>
                  <a:pt x="244078" y="200025"/>
                  <a:pt x="248095" y="203905"/>
                  <a:pt x="253207" y="203905"/>
                </a:cubicBezTo>
                <a:cubicBezTo>
                  <a:pt x="258318" y="203905"/>
                  <a:pt x="262335" y="200025"/>
                  <a:pt x="262335" y="195086"/>
                </a:cubicBezTo>
                <a:cubicBezTo>
                  <a:pt x="262335" y="190500"/>
                  <a:pt x="258318" y="186267"/>
                  <a:pt x="253207" y="186267"/>
                </a:cubicBezTo>
                <a:close/>
                <a:moveTo>
                  <a:pt x="199849" y="186267"/>
                </a:moveTo>
                <a:cubicBezTo>
                  <a:pt x="194910" y="186267"/>
                  <a:pt x="191030" y="190500"/>
                  <a:pt x="191030" y="195086"/>
                </a:cubicBezTo>
                <a:cubicBezTo>
                  <a:pt x="191030" y="200025"/>
                  <a:pt x="194910" y="203905"/>
                  <a:pt x="199849" y="203905"/>
                </a:cubicBezTo>
                <a:cubicBezTo>
                  <a:pt x="204435" y="203905"/>
                  <a:pt x="208669" y="200025"/>
                  <a:pt x="208669" y="195086"/>
                </a:cubicBezTo>
                <a:cubicBezTo>
                  <a:pt x="208669" y="190500"/>
                  <a:pt x="204435" y="186267"/>
                  <a:pt x="199849" y="186267"/>
                </a:cubicBezTo>
                <a:close/>
                <a:moveTo>
                  <a:pt x="146844" y="186267"/>
                </a:moveTo>
                <a:cubicBezTo>
                  <a:pt x="141732" y="186267"/>
                  <a:pt x="137716" y="190500"/>
                  <a:pt x="137716" y="195086"/>
                </a:cubicBezTo>
                <a:cubicBezTo>
                  <a:pt x="137716" y="200025"/>
                  <a:pt x="141732" y="203905"/>
                  <a:pt x="146844" y="203905"/>
                </a:cubicBezTo>
                <a:cubicBezTo>
                  <a:pt x="151591" y="203905"/>
                  <a:pt x="155607" y="200025"/>
                  <a:pt x="155607" y="195086"/>
                </a:cubicBezTo>
                <a:cubicBezTo>
                  <a:pt x="155607" y="190500"/>
                  <a:pt x="151591" y="186267"/>
                  <a:pt x="146844" y="186267"/>
                </a:cubicBezTo>
                <a:close/>
                <a:moveTo>
                  <a:pt x="92869" y="186267"/>
                </a:moveTo>
                <a:cubicBezTo>
                  <a:pt x="87757" y="186267"/>
                  <a:pt x="83741" y="190500"/>
                  <a:pt x="83741" y="195086"/>
                </a:cubicBezTo>
                <a:cubicBezTo>
                  <a:pt x="83741" y="200025"/>
                  <a:pt x="87757" y="203905"/>
                  <a:pt x="92869" y="203905"/>
                </a:cubicBezTo>
                <a:cubicBezTo>
                  <a:pt x="97616" y="203905"/>
                  <a:pt x="101997" y="200025"/>
                  <a:pt x="101997" y="195086"/>
                </a:cubicBezTo>
                <a:cubicBezTo>
                  <a:pt x="101997" y="190500"/>
                  <a:pt x="97616" y="186267"/>
                  <a:pt x="92869" y="186267"/>
                </a:cubicBezTo>
                <a:close/>
                <a:moveTo>
                  <a:pt x="39511" y="186267"/>
                </a:moveTo>
                <a:cubicBezTo>
                  <a:pt x="34572" y="186267"/>
                  <a:pt x="30692" y="190500"/>
                  <a:pt x="30692" y="195086"/>
                </a:cubicBezTo>
                <a:cubicBezTo>
                  <a:pt x="30692" y="200025"/>
                  <a:pt x="34572" y="203905"/>
                  <a:pt x="39511" y="203905"/>
                </a:cubicBezTo>
                <a:cubicBezTo>
                  <a:pt x="44097" y="203905"/>
                  <a:pt x="47978" y="200025"/>
                  <a:pt x="47978" y="195086"/>
                </a:cubicBezTo>
                <a:cubicBezTo>
                  <a:pt x="47978" y="190500"/>
                  <a:pt x="44097" y="186267"/>
                  <a:pt x="39511" y="186267"/>
                </a:cubicBezTo>
                <a:close/>
                <a:moveTo>
                  <a:pt x="253207" y="177800"/>
                </a:moveTo>
                <a:cubicBezTo>
                  <a:pt x="263430" y="177800"/>
                  <a:pt x="271098" y="185561"/>
                  <a:pt x="271098" y="195086"/>
                </a:cubicBezTo>
                <a:cubicBezTo>
                  <a:pt x="271098" y="204964"/>
                  <a:pt x="263430" y="212372"/>
                  <a:pt x="253207" y="212372"/>
                </a:cubicBezTo>
                <a:cubicBezTo>
                  <a:pt x="243348" y="212372"/>
                  <a:pt x="234950" y="204964"/>
                  <a:pt x="234950" y="195086"/>
                </a:cubicBezTo>
                <a:cubicBezTo>
                  <a:pt x="234950" y="185561"/>
                  <a:pt x="243348" y="177800"/>
                  <a:pt x="253207" y="177800"/>
                </a:cubicBezTo>
                <a:close/>
                <a:moveTo>
                  <a:pt x="199849" y="177800"/>
                </a:moveTo>
                <a:cubicBezTo>
                  <a:pt x="209374" y="177800"/>
                  <a:pt x="217135" y="185561"/>
                  <a:pt x="217135" y="195086"/>
                </a:cubicBezTo>
                <a:cubicBezTo>
                  <a:pt x="217135" y="204964"/>
                  <a:pt x="209374" y="212372"/>
                  <a:pt x="199849" y="212372"/>
                </a:cubicBezTo>
                <a:cubicBezTo>
                  <a:pt x="190324" y="212372"/>
                  <a:pt x="182563" y="204964"/>
                  <a:pt x="182563" y="195086"/>
                </a:cubicBezTo>
                <a:cubicBezTo>
                  <a:pt x="182563" y="185561"/>
                  <a:pt x="190324" y="177800"/>
                  <a:pt x="199849" y="177800"/>
                </a:cubicBezTo>
                <a:close/>
                <a:moveTo>
                  <a:pt x="146844" y="177800"/>
                </a:moveTo>
                <a:cubicBezTo>
                  <a:pt x="156702" y="177800"/>
                  <a:pt x="164735" y="185561"/>
                  <a:pt x="164735" y="195086"/>
                </a:cubicBezTo>
                <a:cubicBezTo>
                  <a:pt x="164735" y="204964"/>
                  <a:pt x="156702" y="212372"/>
                  <a:pt x="146844" y="212372"/>
                </a:cubicBezTo>
                <a:cubicBezTo>
                  <a:pt x="136986" y="212372"/>
                  <a:pt x="128588" y="204964"/>
                  <a:pt x="128588" y="195086"/>
                </a:cubicBezTo>
                <a:cubicBezTo>
                  <a:pt x="128588" y="185561"/>
                  <a:pt x="136986" y="177800"/>
                  <a:pt x="146844" y="177800"/>
                </a:cubicBezTo>
                <a:close/>
                <a:moveTo>
                  <a:pt x="92869" y="177800"/>
                </a:moveTo>
                <a:cubicBezTo>
                  <a:pt x="102727" y="177800"/>
                  <a:pt x="110760" y="185561"/>
                  <a:pt x="110760" y="195086"/>
                </a:cubicBezTo>
                <a:cubicBezTo>
                  <a:pt x="110760" y="204964"/>
                  <a:pt x="102727" y="212372"/>
                  <a:pt x="92869" y="212372"/>
                </a:cubicBezTo>
                <a:cubicBezTo>
                  <a:pt x="83011" y="212372"/>
                  <a:pt x="74613" y="204964"/>
                  <a:pt x="74613" y="195086"/>
                </a:cubicBezTo>
                <a:cubicBezTo>
                  <a:pt x="74613" y="185561"/>
                  <a:pt x="83011" y="177800"/>
                  <a:pt x="92869" y="177800"/>
                </a:cubicBezTo>
                <a:close/>
                <a:moveTo>
                  <a:pt x="39511" y="177800"/>
                </a:moveTo>
                <a:cubicBezTo>
                  <a:pt x="49036" y="177800"/>
                  <a:pt x="56797" y="185561"/>
                  <a:pt x="56797" y="195086"/>
                </a:cubicBezTo>
                <a:cubicBezTo>
                  <a:pt x="56797" y="204964"/>
                  <a:pt x="49036" y="212372"/>
                  <a:pt x="39511" y="212372"/>
                </a:cubicBezTo>
                <a:cubicBezTo>
                  <a:pt x="29986" y="212372"/>
                  <a:pt x="22225" y="204964"/>
                  <a:pt x="22225" y="195086"/>
                </a:cubicBezTo>
                <a:cubicBezTo>
                  <a:pt x="22225" y="185561"/>
                  <a:pt x="29986" y="177800"/>
                  <a:pt x="39511" y="177800"/>
                </a:cubicBezTo>
                <a:close/>
                <a:moveTo>
                  <a:pt x="253207" y="134175"/>
                </a:moveTo>
                <a:cubicBezTo>
                  <a:pt x="248095" y="134175"/>
                  <a:pt x="244078" y="138557"/>
                  <a:pt x="244078" y="143303"/>
                </a:cubicBezTo>
                <a:cubicBezTo>
                  <a:pt x="244078" y="148415"/>
                  <a:pt x="248095" y="152431"/>
                  <a:pt x="253207" y="152431"/>
                </a:cubicBezTo>
                <a:cubicBezTo>
                  <a:pt x="258318" y="152431"/>
                  <a:pt x="262335" y="148415"/>
                  <a:pt x="262335" y="143303"/>
                </a:cubicBezTo>
                <a:cubicBezTo>
                  <a:pt x="262335" y="138557"/>
                  <a:pt x="258318" y="134175"/>
                  <a:pt x="253207" y="134175"/>
                </a:cubicBezTo>
                <a:close/>
                <a:moveTo>
                  <a:pt x="199849" y="134175"/>
                </a:moveTo>
                <a:cubicBezTo>
                  <a:pt x="194910" y="134175"/>
                  <a:pt x="191030" y="138557"/>
                  <a:pt x="191030" y="143303"/>
                </a:cubicBezTo>
                <a:cubicBezTo>
                  <a:pt x="191030" y="148415"/>
                  <a:pt x="194910" y="152431"/>
                  <a:pt x="199849" y="152431"/>
                </a:cubicBezTo>
                <a:cubicBezTo>
                  <a:pt x="204435" y="152431"/>
                  <a:pt x="208669" y="148415"/>
                  <a:pt x="208669" y="143303"/>
                </a:cubicBezTo>
                <a:cubicBezTo>
                  <a:pt x="208669" y="138557"/>
                  <a:pt x="204435" y="134175"/>
                  <a:pt x="199849" y="134175"/>
                </a:cubicBezTo>
                <a:close/>
                <a:moveTo>
                  <a:pt x="146844" y="134175"/>
                </a:moveTo>
                <a:cubicBezTo>
                  <a:pt x="141732" y="134175"/>
                  <a:pt x="137716" y="138557"/>
                  <a:pt x="137716" y="143303"/>
                </a:cubicBezTo>
                <a:cubicBezTo>
                  <a:pt x="137716" y="148415"/>
                  <a:pt x="141732" y="152431"/>
                  <a:pt x="146844" y="152431"/>
                </a:cubicBezTo>
                <a:cubicBezTo>
                  <a:pt x="151591" y="152431"/>
                  <a:pt x="155607" y="148415"/>
                  <a:pt x="155607" y="143303"/>
                </a:cubicBezTo>
                <a:cubicBezTo>
                  <a:pt x="155607" y="138557"/>
                  <a:pt x="151591" y="134175"/>
                  <a:pt x="146844" y="134175"/>
                </a:cubicBezTo>
                <a:close/>
                <a:moveTo>
                  <a:pt x="92869" y="134175"/>
                </a:moveTo>
                <a:cubicBezTo>
                  <a:pt x="87757" y="134175"/>
                  <a:pt x="83741" y="138557"/>
                  <a:pt x="83741" y="143303"/>
                </a:cubicBezTo>
                <a:cubicBezTo>
                  <a:pt x="83741" y="148415"/>
                  <a:pt x="87757" y="152431"/>
                  <a:pt x="92869" y="152431"/>
                </a:cubicBezTo>
                <a:cubicBezTo>
                  <a:pt x="97616" y="152431"/>
                  <a:pt x="101997" y="148415"/>
                  <a:pt x="101997" y="143303"/>
                </a:cubicBezTo>
                <a:cubicBezTo>
                  <a:pt x="101997" y="138557"/>
                  <a:pt x="97616" y="134175"/>
                  <a:pt x="92869" y="134175"/>
                </a:cubicBezTo>
                <a:close/>
                <a:moveTo>
                  <a:pt x="39511" y="134175"/>
                </a:moveTo>
                <a:cubicBezTo>
                  <a:pt x="34572" y="134175"/>
                  <a:pt x="30692" y="138557"/>
                  <a:pt x="30692" y="143303"/>
                </a:cubicBezTo>
                <a:cubicBezTo>
                  <a:pt x="30692" y="148415"/>
                  <a:pt x="34572" y="152431"/>
                  <a:pt x="39511" y="152431"/>
                </a:cubicBezTo>
                <a:cubicBezTo>
                  <a:pt x="44097" y="152431"/>
                  <a:pt x="47978" y="148415"/>
                  <a:pt x="47978" y="143303"/>
                </a:cubicBezTo>
                <a:cubicBezTo>
                  <a:pt x="47978" y="138557"/>
                  <a:pt x="44097" y="134175"/>
                  <a:pt x="39511" y="134175"/>
                </a:cubicBezTo>
                <a:close/>
                <a:moveTo>
                  <a:pt x="253207" y="125412"/>
                </a:moveTo>
                <a:cubicBezTo>
                  <a:pt x="263430" y="125412"/>
                  <a:pt x="271098" y="133445"/>
                  <a:pt x="271098" y="143303"/>
                </a:cubicBezTo>
                <a:cubicBezTo>
                  <a:pt x="271098" y="153162"/>
                  <a:pt x="263430" y="161560"/>
                  <a:pt x="253207" y="161560"/>
                </a:cubicBezTo>
                <a:cubicBezTo>
                  <a:pt x="243348" y="161560"/>
                  <a:pt x="234950" y="153162"/>
                  <a:pt x="234950" y="143303"/>
                </a:cubicBezTo>
                <a:cubicBezTo>
                  <a:pt x="234950" y="133445"/>
                  <a:pt x="243348" y="125412"/>
                  <a:pt x="253207" y="125412"/>
                </a:cubicBezTo>
                <a:close/>
                <a:moveTo>
                  <a:pt x="199849" y="125412"/>
                </a:moveTo>
                <a:cubicBezTo>
                  <a:pt x="209374" y="125412"/>
                  <a:pt x="217135" y="133445"/>
                  <a:pt x="217135" y="143303"/>
                </a:cubicBezTo>
                <a:cubicBezTo>
                  <a:pt x="217135" y="153162"/>
                  <a:pt x="209374" y="161560"/>
                  <a:pt x="199849" y="161560"/>
                </a:cubicBezTo>
                <a:cubicBezTo>
                  <a:pt x="190324" y="161560"/>
                  <a:pt x="182563" y="153162"/>
                  <a:pt x="182563" y="143303"/>
                </a:cubicBezTo>
                <a:cubicBezTo>
                  <a:pt x="182563" y="133445"/>
                  <a:pt x="190324" y="125412"/>
                  <a:pt x="199849" y="125412"/>
                </a:cubicBezTo>
                <a:close/>
                <a:moveTo>
                  <a:pt x="146844" y="125412"/>
                </a:moveTo>
                <a:cubicBezTo>
                  <a:pt x="156702" y="125412"/>
                  <a:pt x="164735" y="133445"/>
                  <a:pt x="164735" y="143303"/>
                </a:cubicBezTo>
                <a:cubicBezTo>
                  <a:pt x="164735" y="153162"/>
                  <a:pt x="156702" y="161560"/>
                  <a:pt x="146844" y="161560"/>
                </a:cubicBezTo>
                <a:cubicBezTo>
                  <a:pt x="136986" y="161560"/>
                  <a:pt x="128588" y="153162"/>
                  <a:pt x="128588" y="143303"/>
                </a:cubicBezTo>
                <a:cubicBezTo>
                  <a:pt x="128588" y="133445"/>
                  <a:pt x="136986" y="125412"/>
                  <a:pt x="146844" y="125412"/>
                </a:cubicBezTo>
                <a:close/>
                <a:moveTo>
                  <a:pt x="92869" y="125412"/>
                </a:moveTo>
                <a:cubicBezTo>
                  <a:pt x="102727" y="125412"/>
                  <a:pt x="110760" y="133445"/>
                  <a:pt x="110760" y="143303"/>
                </a:cubicBezTo>
                <a:cubicBezTo>
                  <a:pt x="110760" y="153162"/>
                  <a:pt x="102727" y="161560"/>
                  <a:pt x="92869" y="161560"/>
                </a:cubicBezTo>
                <a:cubicBezTo>
                  <a:pt x="83011" y="161560"/>
                  <a:pt x="74613" y="153162"/>
                  <a:pt x="74613" y="143303"/>
                </a:cubicBezTo>
                <a:cubicBezTo>
                  <a:pt x="74613" y="133445"/>
                  <a:pt x="83011" y="125412"/>
                  <a:pt x="92869" y="125412"/>
                </a:cubicBezTo>
                <a:close/>
                <a:moveTo>
                  <a:pt x="39511" y="125412"/>
                </a:moveTo>
                <a:cubicBezTo>
                  <a:pt x="49036" y="125412"/>
                  <a:pt x="56797" y="133445"/>
                  <a:pt x="56797" y="143303"/>
                </a:cubicBezTo>
                <a:cubicBezTo>
                  <a:pt x="56797" y="153162"/>
                  <a:pt x="49036" y="161560"/>
                  <a:pt x="39511" y="161560"/>
                </a:cubicBezTo>
                <a:cubicBezTo>
                  <a:pt x="29986" y="161560"/>
                  <a:pt x="22225" y="153162"/>
                  <a:pt x="22225" y="143303"/>
                </a:cubicBezTo>
                <a:cubicBezTo>
                  <a:pt x="22225" y="133445"/>
                  <a:pt x="29986" y="125412"/>
                  <a:pt x="39511" y="125412"/>
                </a:cubicBezTo>
                <a:close/>
                <a:moveTo>
                  <a:pt x="253207" y="80256"/>
                </a:moveTo>
                <a:cubicBezTo>
                  <a:pt x="248095" y="80256"/>
                  <a:pt x="244078" y="84137"/>
                  <a:pt x="244078" y="88723"/>
                </a:cubicBezTo>
                <a:cubicBezTo>
                  <a:pt x="244078" y="93662"/>
                  <a:pt x="248095" y="97542"/>
                  <a:pt x="253207" y="97542"/>
                </a:cubicBezTo>
                <a:cubicBezTo>
                  <a:pt x="258318" y="97542"/>
                  <a:pt x="262335" y="93662"/>
                  <a:pt x="262335" y="88723"/>
                </a:cubicBezTo>
                <a:cubicBezTo>
                  <a:pt x="262335" y="84137"/>
                  <a:pt x="258318" y="80256"/>
                  <a:pt x="253207" y="80256"/>
                </a:cubicBezTo>
                <a:close/>
                <a:moveTo>
                  <a:pt x="199849" y="80256"/>
                </a:moveTo>
                <a:cubicBezTo>
                  <a:pt x="194910" y="80256"/>
                  <a:pt x="191030" y="84137"/>
                  <a:pt x="191030" y="88723"/>
                </a:cubicBezTo>
                <a:cubicBezTo>
                  <a:pt x="191030" y="93662"/>
                  <a:pt x="194910" y="97542"/>
                  <a:pt x="199849" y="97542"/>
                </a:cubicBezTo>
                <a:cubicBezTo>
                  <a:pt x="204435" y="97542"/>
                  <a:pt x="208669" y="93662"/>
                  <a:pt x="208669" y="88723"/>
                </a:cubicBezTo>
                <a:cubicBezTo>
                  <a:pt x="208669" y="84137"/>
                  <a:pt x="204435" y="80256"/>
                  <a:pt x="199849" y="80256"/>
                </a:cubicBezTo>
                <a:close/>
                <a:moveTo>
                  <a:pt x="253207" y="71437"/>
                </a:moveTo>
                <a:cubicBezTo>
                  <a:pt x="263430" y="71437"/>
                  <a:pt x="271098" y="79198"/>
                  <a:pt x="271098" y="88723"/>
                </a:cubicBezTo>
                <a:cubicBezTo>
                  <a:pt x="271098" y="98248"/>
                  <a:pt x="263430" y="106009"/>
                  <a:pt x="253207" y="106009"/>
                </a:cubicBezTo>
                <a:cubicBezTo>
                  <a:pt x="243348" y="106009"/>
                  <a:pt x="234950" y="98248"/>
                  <a:pt x="234950" y="88723"/>
                </a:cubicBezTo>
                <a:cubicBezTo>
                  <a:pt x="234950" y="79198"/>
                  <a:pt x="243348" y="71437"/>
                  <a:pt x="253207" y="71437"/>
                </a:cubicBezTo>
                <a:close/>
                <a:moveTo>
                  <a:pt x="199849" y="71437"/>
                </a:moveTo>
                <a:cubicBezTo>
                  <a:pt x="209374" y="71437"/>
                  <a:pt x="217135" y="79198"/>
                  <a:pt x="217135" y="88723"/>
                </a:cubicBezTo>
                <a:cubicBezTo>
                  <a:pt x="217135" y="98248"/>
                  <a:pt x="209374" y="106009"/>
                  <a:pt x="199849" y="106009"/>
                </a:cubicBezTo>
                <a:cubicBezTo>
                  <a:pt x="190324" y="106009"/>
                  <a:pt x="182563" y="98248"/>
                  <a:pt x="182563" y="88723"/>
                </a:cubicBezTo>
                <a:cubicBezTo>
                  <a:pt x="182563" y="79198"/>
                  <a:pt x="190324" y="71437"/>
                  <a:pt x="199849" y="71437"/>
                </a:cubicBezTo>
                <a:close/>
                <a:moveTo>
                  <a:pt x="8648" y="56575"/>
                </a:moveTo>
                <a:lnTo>
                  <a:pt x="8648" y="271345"/>
                </a:lnTo>
                <a:cubicBezTo>
                  <a:pt x="8648" y="278552"/>
                  <a:pt x="14774" y="284678"/>
                  <a:pt x="22342" y="284678"/>
                </a:cubicBezTo>
                <a:lnTo>
                  <a:pt x="270986" y="284678"/>
                </a:lnTo>
                <a:cubicBezTo>
                  <a:pt x="278553" y="284678"/>
                  <a:pt x="284319" y="278552"/>
                  <a:pt x="284319" y="271345"/>
                </a:cubicBezTo>
                <a:lnTo>
                  <a:pt x="284319" y="56575"/>
                </a:lnTo>
                <a:lnTo>
                  <a:pt x="8648" y="56575"/>
                </a:lnTo>
                <a:close/>
                <a:moveTo>
                  <a:pt x="22342" y="20900"/>
                </a:moveTo>
                <a:cubicBezTo>
                  <a:pt x="14774" y="20900"/>
                  <a:pt x="8648" y="26666"/>
                  <a:pt x="8648" y="34233"/>
                </a:cubicBezTo>
                <a:lnTo>
                  <a:pt x="8648" y="47566"/>
                </a:lnTo>
                <a:lnTo>
                  <a:pt x="284319" y="47566"/>
                </a:lnTo>
                <a:lnTo>
                  <a:pt x="284319" y="34233"/>
                </a:lnTo>
                <a:cubicBezTo>
                  <a:pt x="284319" y="26666"/>
                  <a:pt x="278553" y="20900"/>
                  <a:pt x="270986" y="20900"/>
                </a:cubicBezTo>
                <a:lnTo>
                  <a:pt x="254410" y="20900"/>
                </a:lnTo>
                <a:lnTo>
                  <a:pt x="254410" y="28107"/>
                </a:lnTo>
                <a:cubicBezTo>
                  <a:pt x="254410" y="30630"/>
                  <a:pt x="252608" y="32792"/>
                  <a:pt x="250085" y="32792"/>
                </a:cubicBezTo>
                <a:cubicBezTo>
                  <a:pt x="247563" y="32792"/>
                  <a:pt x="245761" y="30630"/>
                  <a:pt x="245761" y="28107"/>
                </a:cubicBezTo>
                <a:lnTo>
                  <a:pt x="245761" y="20900"/>
                </a:lnTo>
                <a:lnTo>
                  <a:pt x="212609" y="20900"/>
                </a:lnTo>
                <a:lnTo>
                  <a:pt x="212609" y="28107"/>
                </a:lnTo>
                <a:cubicBezTo>
                  <a:pt x="212609" y="30630"/>
                  <a:pt x="210807" y="32792"/>
                  <a:pt x="208284" y="32792"/>
                </a:cubicBezTo>
                <a:cubicBezTo>
                  <a:pt x="205762" y="32792"/>
                  <a:pt x="203600" y="30630"/>
                  <a:pt x="203600" y="28107"/>
                </a:cubicBezTo>
                <a:lnTo>
                  <a:pt x="203600" y="20900"/>
                </a:lnTo>
                <a:lnTo>
                  <a:pt x="170808" y="20900"/>
                </a:lnTo>
                <a:lnTo>
                  <a:pt x="170808" y="28107"/>
                </a:lnTo>
                <a:cubicBezTo>
                  <a:pt x="170808" y="30630"/>
                  <a:pt x="168646" y="32792"/>
                  <a:pt x="166483" y="32792"/>
                </a:cubicBezTo>
                <a:cubicBezTo>
                  <a:pt x="163961" y="32792"/>
                  <a:pt x="162159" y="30630"/>
                  <a:pt x="162159" y="28107"/>
                </a:cubicBezTo>
                <a:lnTo>
                  <a:pt x="162159" y="20900"/>
                </a:lnTo>
                <a:lnTo>
                  <a:pt x="129007" y="20900"/>
                </a:lnTo>
                <a:lnTo>
                  <a:pt x="129007" y="28107"/>
                </a:lnTo>
                <a:cubicBezTo>
                  <a:pt x="129007" y="30630"/>
                  <a:pt x="127205" y="32792"/>
                  <a:pt x="124682" y="32792"/>
                </a:cubicBezTo>
                <a:cubicBezTo>
                  <a:pt x="122160" y="32792"/>
                  <a:pt x="119998" y="30630"/>
                  <a:pt x="119998" y="28107"/>
                </a:cubicBezTo>
                <a:lnTo>
                  <a:pt x="119998" y="20900"/>
                </a:lnTo>
                <a:lnTo>
                  <a:pt x="87206" y="20900"/>
                </a:lnTo>
                <a:lnTo>
                  <a:pt x="87206" y="28107"/>
                </a:lnTo>
                <a:cubicBezTo>
                  <a:pt x="87206" y="30630"/>
                  <a:pt x="85044" y="32792"/>
                  <a:pt x="82881" y="32792"/>
                </a:cubicBezTo>
                <a:cubicBezTo>
                  <a:pt x="80359" y="32792"/>
                  <a:pt x="78557" y="30630"/>
                  <a:pt x="78557" y="28107"/>
                </a:cubicBezTo>
                <a:lnTo>
                  <a:pt x="78557" y="20900"/>
                </a:lnTo>
                <a:lnTo>
                  <a:pt x="45405" y="20900"/>
                </a:lnTo>
                <a:lnTo>
                  <a:pt x="45405" y="28107"/>
                </a:lnTo>
                <a:cubicBezTo>
                  <a:pt x="45405" y="30630"/>
                  <a:pt x="43603" y="32792"/>
                  <a:pt x="41080" y="32792"/>
                </a:cubicBezTo>
                <a:cubicBezTo>
                  <a:pt x="38558" y="32792"/>
                  <a:pt x="36756" y="30630"/>
                  <a:pt x="36756" y="28107"/>
                </a:cubicBezTo>
                <a:lnTo>
                  <a:pt x="36756" y="20900"/>
                </a:lnTo>
                <a:lnTo>
                  <a:pt x="22342" y="20900"/>
                </a:lnTo>
                <a:close/>
                <a:moveTo>
                  <a:pt x="41080" y="0"/>
                </a:moveTo>
                <a:cubicBezTo>
                  <a:pt x="43603" y="0"/>
                  <a:pt x="45405" y="2162"/>
                  <a:pt x="45405" y="4684"/>
                </a:cubicBezTo>
                <a:lnTo>
                  <a:pt x="45405" y="11891"/>
                </a:lnTo>
                <a:lnTo>
                  <a:pt x="78557" y="11891"/>
                </a:lnTo>
                <a:lnTo>
                  <a:pt x="78557" y="4684"/>
                </a:lnTo>
                <a:cubicBezTo>
                  <a:pt x="78557" y="2162"/>
                  <a:pt x="80359" y="0"/>
                  <a:pt x="82881" y="0"/>
                </a:cubicBezTo>
                <a:cubicBezTo>
                  <a:pt x="85044" y="0"/>
                  <a:pt x="87206" y="2162"/>
                  <a:pt x="87206" y="4684"/>
                </a:cubicBezTo>
                <a:lnTo>
                  <a:pt x="87206" y="11891"/>
                </a:lnTo>
                <a:lnTo>
                  <a:pt x="119998" y="11891"/>
                </a:lnTo>
                <a:lnTo>
                  <a:pt x="119998" y="4684"/>
                </a:lnTo>
                <a:cubicBezTo>
                  <a:pt x="119998" y="2162"/>
                  <a:pt x="122160" y="0"/>
                  <a:pt x="124682" y="0"/>
                </a:cubicBezTo>
                <a:cubicBezTo>
                  <a:pt x="127205" y="0"/>
                  <a:pt x="129007" y="2162"/>
                  <a:pt x="129007" y="4684"/>
                </a:cubicBezTo>
                <a:lnTo>
                  <a:pt x="129007" y="11891"/>
                </a:lnTo>
                <a:lnTo>
                  <a:pt x="162159" y="11891"/>
                </a:lnTo>
                <a:lnTo>
                  <a:pt x="162159" y="4684"/>
                </a:lnTo>
                <a:cubicBezTo>
                  <a:pt x="162159" y="2162"/>
                  <a:pt x="163961" y="0"/>
                  <a:pt x="166483" y="0"/>
                </a:cubicBezTo>
                <a:cubicBezTo>
                  <a:pt x="168646" y="0"/>
                  <a:pt x="170808" y="2162"/>
                  <a:pt x="170808" y="4684"/>
                </a:cubicBezTo>
                <a:lnTo>
                  <a:pt x="170808" y="11891"/>
                </a:lnTo>
                <a:lnTo>
                  <a:pt x="203600" y="11891"/>
                </a:lnTo>
                <a:lnTo>
                  <a:pt x="203600" y="4684"/>
                </a:lnTo>
                <a:cubicBezTo>
                  <a:pt x="203600" y="2162"/>
                  <a:pt x="205762" y="0"/>
                  <a:pt x="208284" y="0"/>
                </a:cubicBezTo>
                <a:cubicBezTo>
                  <a:pt x="210807" y="0"/>
                  <a:pt x="212609" y="2162"/>
                  <a:pt x="212609" y="4684"/>
                </a:cubicBezTo>
                <a:lnTo>
                  <a:pt x="212609" y="11891"/>
                </a:lnTo>
                <a:lnTo>
                  <a:pt x="245761" y="11891"/>
                </a:lnTo>
                <a:lnTo>
                  <a:pt x="245761" y="4684"/>
                </a:lnTo>
                <a:cubicBezTo>
                  <a:pt x="245761" y="2162"/>
                  <a:pt x="247563" y="0"/>
                  <a:pt x="250085" y="0"/>
                </a:cubicBezTo>
                <a:cubicBezTo>
                  <a:pt x="252608" y="0"/>
                  <a:pt x="254410" y="2162"/>
                  <a:pt x="254410" y="4684"/>
                </a:cubicBezTo>
                <a:lnTo>
                  <a:pt x="254410" y="11891"/>
                </a:lnTo>
                <a:lnTo>
                  <a:pt x="270986" y="11891"/>
                </a:lnTo>
                <a:cubicBezTo>
                  <a:pt x="283238" y="11891"/>
                  <a:pt x="293328" y="21981"/>
                  <a:pt x="293328" y="34233"/>
                </a:cubicBezTo>
                <a:lnTo>
                  <a:pt x="293328" y="271345"/>
                </a:lnTo>
                <a:cubicBezTo>
                  <a:pt x="293328" y="283597"/>
                  <a:pt x="283238" y="293327"/>
                  <a:pt x="270986" y="293327"/>
                </a:cubicBezTo>
                <a:lnTo>
                  <a:pt x="22342" y="293327"/>
                </a:lnTo>
                <a:cubicBezTo>
                  <a:pt x="9729" y="293327"/>
                  <a:pt x="0" y="283597"/>
                  <a:pt x="0" y="271345"/>
                </a:cubicBezTo>
                <a:lnTo>
                  <a:pt x="0" y="34233"/>
                </a:lnTo>
                <a:cubicBezTo>
                  <a:pt x="0" y="21981"/>
                  <a:pt x="9729" y="11891"/>
                  <a:pt x="22342" y="11891"/>
                </a:cubicBezTo>
                <a:lnTo>
                  <a:pt x="36756" y="11891"/>
                </a:lnTo>
                <a:lnTo>
                  <a:pt x="36756" y="4684"/>
                </a:lnTo>
                <a:cubicBezTo>
                  <a:pt x="36756" y="2162"/>
                  <a:pt x="38558" y="0"/>
                  <a:pt x="41080"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54" name="Freeform 969">
            <a:extLst>
              <a:ext uri="{FF2B5EF4-FFF2-40B4-BE49-F238E27FC236}">
                <a16:creationId xmlns:a16="http://schemas.microsoft.com/office/drawing/2014/main" id="{CE4DCAA9-7310-3944-8F37-60709F3BB0DF}"/>
              </a:ext>
            </a:extLst>
          </p:cNvPr>
          <p:cNvSpPr>
            <a:spLocks noChangeArrowheads="1"/>
          </p:cNvSpPr>
          <p:nvPr/>
        </p:nvSpPr>
        <p:spPr bwMode="auto">
          <a:xfrm>
            <a:off x="8704808" y="9439748"/>
            <a:ext cx="1245770" cy="1245770"/>
          </a:xfrm>
          <a:custGeom>
            <a:avLst/>
            <a:gdLst>
              <a:gd name="T0" fmla="*/ 240385 w 293328"/>
              <a:gd name="T1" fmla="*/ 286431 h 293327"/>
              <a:gd name="T2" fmla="*/ 166419 w 293328"/>
              <a:gd name="T3" fmla="*/ 246549 h 293327"/>
              <a:gd name="T4" fmla="*/ 50759 w 293328"/>
              <a:gd name="T5" fmla="*/ 286431 h 293327"/>
              <a:gd name="T6" fmla="*/ 119286 w 293328"/>
              <a:gd name="T7" fmla="*/ 216818 h 293327"/>
              <a:gd name="T8" fmla="*/ 189624 w 293328"/>
              <a:gd name="T9" fmla="*/ 213555 h 293327"/>
              <a:gd name="T10" fmla="*/ 189624 w 293328"/>
              <a:gd name="T11" fmla="*/ 213555 h 293327"/>
              <a:gd name="T12" fmla="*/ 114209 w 293328"/>
              <a:gd name="T13" fmla="*/ 209203 h 293327"/>
              <a:gd name="T14" fmla="*/ 215195 w 293328"/>
              <a:gd name="T15" fmla="*/ 158609 h 293327"/>
              <a:gd name="T16" fmla="*/ 210171 w 293328"/>
              <a:gd name="T17" fmla="*/ 166299 h 293327"/>
              <a:gd name="T18" fmla="*/ 208376 w 293328"/>
              <a:gd name="T19" fmla="*/ 185346 h 293327"/>
              <a:gd name="T20" fmla="*/ 257181 w 293328"/>
              <a:gd name="T21" fmla="*/ 172526 h 293327"/>
              <a:gd name="T22" fmla="*/ 254669 w 293328"/>
              <a:gd name="T23" fmla="*/ 163371 h 293327"/>
              <a:gd name="T24" fmla="*/ 242468 w 293328"/>
              <a:gd name="T25" fmla="*/ 160440 h 293327"/>
              <a:gd name="T26" fmla="*/ 227396 w 293328"/>
              <a:gd name="T27" fmla="*/ 137367 h 293327"/>
              <a:gd name="T28" fmla="*/ 263641 w 293328"/>
              <a:gd name="T29" fmla="*/ 163371 h 293327"/>
              <a:gd name="T30" fmla="*/ 255745 w 293328"/>
              <a:gd name="T31" fmla="*/ 194502 h 293327"/>
              <a:gd name="T32" fmla="*/ 206583 w 293328"/>
              <a:gd name="T33" fmla="*/ 156777 h 293327"/>
              <a:gd name="T34" fmla="*/ 144713 w 293328"/>
              <a:gd name="T35" fmla="*/ 140561 h 293327"/>
              <a:gd name="T36" fmla="*/ 157951 w 293328"/>
              <a:gd name="T37" fmla="*/ 127215 h 293327"/>
              <a:gd name="T38" fmla="*/ 157951 w 293328"/>
              <a:gd name="T39" fmla="*/ 162563 h 293327"/>
              <a:gd name="T40" fmla="*/ 109931 w 293328"/>
              <a:gd name="T41" fmla="*/ 61808 h 293327"/>
              <a:gd name="T42" fmla="*/ 90260 w 293328"/>
              <a:gd name="T43" fmla="*/ 75274 h 293327"/>
              <a:gd name="T44" fmla="*/ 82610 w 293328"/>
              <a:gd name="T45" fmla="*/ 81460 h 293327"/>
              <a:gd name="T46" fmla="*/ 74594 w 293328"/>
              <a:gd name="T47" fmla="*/ 94199 h 293327"/>
              <a:gd name="T48" fmla="*/ 139074 w 293328"/>
              <a:gd name="T49" fmla="*/ 90923 h 293327"/>
              <a:gd name="T50" fmla="*/ 122317 w 293328"/>
              <a:gd name="T51" fmla="*/ 76365 h 293327"/>
              <a:gd name="T52" fmla="*/ 109931 w 293328"/>
              <a:gd name="T53" fmla="*/ 52709 h 293327"/>
              <a:gd name="T54" fmla="*/ 129603 w 293328"/>
              <a:gd name="T55" fmla="*/ 109847 h 293327"/>
              <a:gd name="T56" fmla="*/ 73503 w 293328"/>
              <a:gd name="T57" fmla="*/ 80732 h 293327"/>
              <a:gd name="T58" fmla="*/ 90625 w 293328"/>
              <a:gd name="T59" fmla="*/ 65447 h 293327"/>
              <a:gd name="T60" fmla="*/ 9064 w 293328"/>
              <a:gd name="T61" fmla="*/ 203040 h 293327"/>
              <a:gd name="T62" fmla="*/ 46045 w 293328"/>
              <a:gd name="T63" fmla="*/ 83392 h 293327"/>
              <a:gd name="T64" fmla="*/ 52211 w 293328"/>
              <a:gd name="T65" fmla="*/ 92457 h 293327"/>
              <a:gd name="T66" fmla="*/ 89555 w 293328"/>
              <a:gd name="T67" fmla="*/ 168596 h 293327"/>
              <a:gd name="T68" fmla="*/ 185998 w 293328"/>
              <a:gd name="T69" fmla="*/ 203403 h 293327"/>
              <a:gd name="T70" fmla="*/ 244736 w 293328"/>
              <a:gd name="T71" fmla="*/ 207392 h 293327"/>
              <a:gd name="T72" fmla="*/ 253800 w 293328"/>
              <a:gd name="T73" fmla="*/ 244736 h 293327"/>
              <a:gd name="T74" fmla="*/ 211742 w 293328"/>
              <a:gd name="T75" fmla="*/ 50759 h 293327"/>
              <a:gd name="T76" fmla="*/ 253800 w 293328"/>
              <a:gd name="T77" fmla="*/ 88104 h 293327"/>
              <a:gd name="T78" fmla="*/ 244736 w 293328"/>
              <a:gd name="T79" fmla="*/ 129801 h 293327"/>
              <a:gd name="T80" fmla="*/ 156268 w 293328"/>
              <a:gd name="T81" fmla="*/ 88104 h 293327"/>
              <a:gd name="T82" fmla="*/ 203040 w 293328"/>
              <a:gd name="T83" fmla="*/ 9064 h 293327"/>
              <a:gd name="T84" fmla="*/ 207390 w 293328"/>
              <a:gd name="T85" fmla="*/ 0 h 293327"/>
              <a:gd name="T86" fmla="*/ 290782 w 293328"/>
              <a:gd name="T87" fmla="*/ 41695 h 293327"/>
              <a:gd name="T88" fmla="*/ 290782 w 293328"/>
              <a:gd name="T89" fmla="*/ 253438 h 293327"/>
              <a:gd name="T90" fmla="*/ 249086 w 293328"/>
              <a:gd name="T91" fmla="*/ 295133 h 293327"/>
              <a:gd name="T92" fmla="*/ 41695 w 293328"/>
              <a:gd name="T93" fmla="*/ 211742 h 293327"/>
              <a:gd name="T94" fmla="*/ 0 w 293328"/>
              <a:gd name="T95" fmla="*/ 4714 h 293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3328" h="293327">
                <a:moveTo>
                  <a:pt x="165402" y="245040"/>
                </a:moveTo>
                <a:lnTo>
                  <a:pt x="138015" y="284678"/>
                </a:lnTo>
                <a:lnTo>
                  <a:pt x="238915" y="284678"/>
                </a:lnTo>
                <a:lnTo>
                  <a:pt x="211528" y="245040"/>
                </a:lnTo>
                <a:cubicBezTo>
                  <a:pt x="205041" y="249724"/>
                  <a:pt x="196753" y="252247"/>
                  <a:pt x="188465" y="252247"/>
                </a:cubicBezTo>
                <a:cubicBezTo>
                  <a:pt x="180176" y="252247"/>
                  <a:pt x="172249" y="249724"/>
                  <a:pt x="165402" y="245040"/>
                </a:cubicBezTo>
                <a:close/>
                <a:moveTo>
                  <a:pt x="66665" y="215491"/>
                </a:moveTo>
                <a:lnTo>
                  <a:pt x="50449" y="238553"/>
                </a:lnTo>
                <a:lnTo>
                  <a:pt x="50449" y="284678"/>
                </a:lnTo>
                <a:lnTo>
                  <a:pt x="126844" y="284678"/>
                </a:lnTo>
                <a:lnTo>
                  <a:pt x="147024" y="255850"/>
                </a:lnTo>
                <a:lnTo>
                  <a:pt x="118556" y="215491"/>
                </a:lnTo>
                <a:cubicBezTo>
                  <a:pt x="110989" y="220896"/>
                  <a:pt x="101980" y="223779"/>
                  <a:pt x="92611" y="223779"/>
                </a:cubicBezTo>
                <a:cubicBezTo>
                  <a:pt x="83602" y="223779"/>
                  <a:pt x="74233" y="220896"/>
                  <a:pt x="66665" y="215491"/>
                </a:cubicBezTo>
                <a:close/>
                <a:moveTo>
                  <a:pt x="188465" y="212248"/>
                </a:moveTo>
                <a:lnTo>
                  <a:pt x="170447" y="238193"/>
                </a:lnTo>
                <a:cubicBezTo>
                  <a:pt x="180897" y="245040"/>
                  <a:pt x="196393" y="245040"/>
                  <a:pt x="206483" y="238193"/>
                </a:cubicBezTo>
                <a:lnTo>
                  <a:pt x="188465" y="212248"/>
                </a:lnTo>
                <a:close/>
                <a:moveTo>
                  <a:pt x="92611" y="178014"/>
                </a:moveTo>
                <a:lnTo>
                  <a:pt x="71710" y="207923"/>
                </a:lnTo>
                <a:cubicBezTo>
                  <a:pt x="83962" y="216932"/>
                  <a:pt x="101259" y="216932"/>
                  <a:pt x="113511" y="207923"/>
                </a:cubicBezTo>
                <a:lnTo>
                  <a:pt x="92611" y="178014"/>
                </a:lnTo>
                <a:close/>
                <a:moveTo>
                  <a:pt x="226006" y="145261"/>
                </a:moveTo>
                <a:cubicBezTo>
                  <a:pt x="219229" y="145261"/>
                  <a:pt x="213880" y="151086"/>
                  <a:pt x="213880" y="157638"/>
                </a:cubicBezTo>
                <a:cubicBezTo>
                  <a:pt x="213880" y="158366"/>
                  <a:pt x="214236" y="159094"/>
                  <a:pt x="214236" y="159822"/>
                </a:cubicBezTo>
                <a:cubicBezTo>
                  <a:pt x="214593" y="161278"/>
                  <a:pt x="213880" y="162734"/>
                  <a:pt x="212810" y="163826"/>
                </a:cubicBezTo>
                <a:cubicBezTo>
                  <a:pt x="211740" y="164918"/>
                  <a:pt x="210313" y="165646"/>
                  <a:pt x="208886" y="165282"/>
                </a:cubicBezTo>
                <a:cubicBezTo>
                  <a:pt x="208173" y="164918"/>
                  <a:pt x="207460" y="164918"/>
                  <a:pt x="207103" y="164918"/>
                </a:cubicBezTo>
                <a:cubicBezTo>
                  <a:pt x="201753" y="164918"/>
                  <a:pt x="197473" y="169286"/>
                  <a:pt x="197473" y="174746"/>
                </a:cubicBezTo>
                <a:cubicBezTo>
                  <a:pt x="197473" y="179843"/>
                  <a:pt x="201753" y="184211"/>
                  <a:pt x="207103" y="184211"/>
                </a:cubicBezTo>
                <a:lnTo>
                  <a:pt x="254182" y="184211"/>
                </a:lnTo>
                <a:cubicBezTo>
                  <a:pt x="257749" y="184211"/>
                  <a:pt x="260959" y="181299"/>
                  <a:pt x="260959" y="177659"/>
                </a:cubicBezTo>
                <a:cubicBezTo>
                  <a:pt x="260959" y="174746"/>
                  <a:pt x="258462" y="172198"/>
                  <a:pt x="255609" y="171470"/>
                </a:cubicBezTo>
                <a:cubicBezTo>
                  <a:pt x="254182" y="171106"/>
                  <a:pt x="253112" y="170014"/>
                  <a:pt x="252399" y="168922"/>
                </a:cubicBezTo>
                <a:cubicBezTo>
                  <a:pt x="251686" y="167466"/>
                  <a:pt x="251686" y="166010"/>
                  <a:pt x="252756" y="164918"/>
                </a:cubicBezTo>
                <a:cubicBezTo>
                  <a:pt x="253112" y="163826"/>
                  <a:pt x="253112" y="163098"/>
                  <a:pt x="253112" y="162370"/>
                </a:cubicBezTo>
                <a:cubicBezTo>
                  <a:pt x="253112" y="159458"/>
                  <a:pt x="251329" y="157638"/>
                  <a:pt x="248476" y="157638"/>
                </a:cubicBezTo>
                <a:cubicBezTo>
                  <a:pt x="247406" y="157638"/>
                  <a:pt x="245979" y="158002"/>
                  <a:pt x="245266" y="158730"/>
                </a:cubicBezTo>
                <a:cubicBezTo>
                  <a:pt x="244196" y="159822"/>
                  <a:pt x="242412" y="160186"/>
                  <a:pt x="240986" y="159458"/>
                </a:cubicBezTo>
                <a:cubicBezTo>
                  <a:pt x="239202" y="159094"/>
                  <a:pt x="238132" y="157638"/>
                  <a:pt x="237776" y="155818"/>
                </a:cubicBezTo>
                <a:cubicBezTo>
                  <a:pt x="237062" y="149994"/>
                  <a:pt x="232069" y="145261"/>
                  <a:pt x="226006" y="145261"/>
                </a:cubicBezTo>
                <a:close/>
                <a:moveTo>
                  <a:pt x="226006" y="136525"/>
                </a:moveTo>
                <a:cubicBezTo>
                  <a:pt x="234209" y="136525"/>
                  <a:pt x="241699" y="141621"/>
                  <a:pt x="244909" y="148902"/>
                </a:cubicBezTo>
                <a:cubicBezTo>
                  <a:pt x="245979" y="148902"/>
                  <a:pt x="247406" y="148538"/>
                  <a:pt x="248476" y="148538"/>
                </a:cubicBezTo>
                <a:cubicBezTo>
                  <a:pt x="255965" y="148538"/>
                  <a:pt x="262029" y="154726"/>
                  <a:pt x="262029" y="162370"/>
                </a:cubicBezTo>
                <a:cubicBezTo>
                  <a:pt x="262029" y="163098"/>
                  <a:pt x="262029" y="163826"/>
                  <a:pt x="262029" y="164190"/>
                </a:cubicBezTo>
                <a:cubicBezTo>
                  <a:pt x="266309" y="166738"/>
                  <a:pt x="269519" y="172198"/>
                  <a:pt x="269519" y="177659"/>
                </a:cubicBezTo>
                <a:cubicBezTo>
                  <a:pt x="269519" y="186395"/>
                  <a:pt x="262742" y="193311"/>
                  <a:pt x="254182" y="193311"/>
                </a:cubicBezTo>
                <a:lnTo>
                  <a:pt x="207103" y="193311"/>
                </a:lnTo>
                <a:cubicBezTo>
                  <a:pt x="196760" y="193311"/>
                  <a:pt x="188913" y="184939"/>
                  <a:pt x="188913" y="174746"/>
                </a:cubicBezTo>
                <a:cubicBezTo>
                  <a:pt x="188913" y="164918"/>
                  <a:pt x="196046" y="156910"/>
                  <a:pt x="205320" y="155818"/>
                </a:cubicBezTo>
                <a:cubicBezTo>
                  <a:pt x="206033" y="145261"/>
                  <a:pt x="215306" y="136525"/>
                  <a:pt x="226006" y="136525"/>
                </a:cubicBezTo>
                <a:close/>
                <a:moveTo>
                  <a:pt x="156985" y="126437"/>
                </a:moveTo>
                <a:cubicBezTo>
                  <a:pt x="149873" y="126437"/>
                  <a:pt x="143828" y="132172"/>
                  <a:pt x="143828" y="139700"/>
                </a:cubicBezTo>
                <a:cubicBezTo>
                  <a:pt x="143828" y="146869"/>
                  <a:pt x="149873" y="152963"/>
                  <a:pt x="156985" y="152963"/>
                </a:cubicBezTo>
                <a:cubicBezTo>
                  <a:pt x="164097" y="152963"/>
                  <a:pt x="170142" y="146869"/>
                  <a:pt x="170142" y="139700"/>
                </a:cubicBezTo>
                <a:cubicBezTo>
                  <a:pt x="170142" y="132172"/>
                  <a:pt x="164097" y="126437"/>
                  <a:pt x="156985" y="126437"/>
                </a:cubicBezTo>
                <a:close/>
                <a:moveTo>
                  <a:pt x="156985" y="117475"/>
                </a:moveTo>
                <a:cubicBezTo>
                  <a:pt x="169075" y="117475"/>
                  <a:pt x="179032" y="127512"/>
                  <a:pt x="179032" y="139700"/>
                </a:cubicBezTo>
                <a:cubicBezTo>
                  <a:pt x="179032" y="151888"/>
                  <a:pt x="169075" y="161567"/>
                  <a:pt x="156985" y="161567"/>
                </a:cubicBezTo>
                <a:cubicBezTo>
                  <a:pt x="144895" y="161567"/>
                  <a:pt x="134938" y="151888"/>
                  <a:pt x="134938" y="139700"/>
                </a:cubicBezTo>
                <a:cubicBezTo>
                  <a:pt x="134938" y="127512"/>
                  <a:pt x="144895" y="117475"/>
                  <a:pt x="156985" y="117475"/>
                </a:cubicBezTo>
                <a:close/>
                <a:moveTo>
                  <a:pt x="109259" y="61430"/>
                </a:moveTo>
                <a:cubicBezTo>
                  <a:pt x="103104" y="61430"/>
                  <a:pt x="98035" y="65770"/>
                  <a:pt x="97311" y="71919"/>
                </a:cubicBezTo>
                <a:cubicBezTo>
                  <a:pt x="96949" y="73728"/>
                  <a:pt x="95863" y="74813"/>
                  <a:pt x="94415" y="75536"/>
                </a:cubicBezTo>
                <a:cubicBezTo>
                  <a:pt x="92604" y="76260"/>
                  <a:pt x="91156" y="75898"/>
                  <a:pt x="89708" y="74813"/>
                </a:cubicBezTo>
                <a:cubicBezTo>
                  <a:pt x="88984" y="74089"/>
                  <a:pt x="87898" y="73728"/>
                  <a:pt x="86449" y="73728"/>
                </a:cubicBezTo>
                <a:cubicBezTo>
                  <a:pt x="83915" y="73728"/>
                  <a:pt x="81743" y="75536"/>
                  <a:pt x="81743" y="78430"/>
                </a:cubicBezTo>
                <a:cubicBezTo>
                  <a:pt x="81743" y="79153"/>
                  <a:pt x="81743" y="79877"/>
                  <a:pt x="82105" y="80962"/>
                </a:cubicBezTo>
                <a:cubicBezTo>
                  <a:pt x="83191" y="82047"/>
                  <a:pt x="83191" y="83494"/>
                  <a:pt x="82467" y="84941"/>
                </a:cubicBezTo>
                <a:cubicBezTo>
                  <a:pt x="81743" y="86026"/>
                  <a:pt x="80656" y="86749"/>
                  <a:pt x="79208" y="87473"/>
                </a:cubicBezTo>
                <a:cubicBezTo>
                  <a:pt x="76312" y="87834"/>
                  <a:pt x="74139" y="90366"/>
                  <a:pt x="74139" y="93622"/>
                </a:cubicBezTo>
                <a:cubicBezTo>
                  <a:pt x="74139" y="97239"/>
                  <a:pt x="77036" y="100132"/>
                  <a:pt x="80656" y="100132"/>
                </a:cubicBezTo>
                <a:lnTo>
                  <a:pt x="128811" y="100132"/>
                </a:lnTo>
                <a:cubicBezTo>
                  <a:pt x="133879" y="100132"/>
                  <a:pt x="138224" y="95792"/>
                  <a:pt x="138224" y="90366"/>
                </a:cubicBezTo>
                <a:cubicBezTo>
                  <a:pt x="138224" y="84579"/>
                  <a:pt x="132793" y="79515"/>
                  <a:pt x="126638" y="80962"/>
                </a:cubicBezTo>
                <a:cubicBezTo>
                  <a:pt x="125190" y="81324"/>
                  <a:pt x="123742" y="80962"/>
                  <a:pt x="122656" y="79877"/>
                </a:cubicBezTo>
                <a:cubicBezTo>
                  <a:pt x="121569" y="78792"/>
                  <a:pt x="121207" y="77345"/>
                  <a:pt x="121569" y="75898"/>
                </a:cubicBezTo>
                <a:cubicBezTo>
                  <a:pt x="121569" y="75175"/>
                  <a:pt x="121569" y="74451"/>
                  <a:pt x="121569" y="73728"/>
                </a:cubicBezTo>
                <a:cubicBezTo>
                  <a:pt x="121569" y="66855"/>
                  <a:pt x="116138" y="61430"/>
                  <a:pt x="109259" y="61430"/>
                </a:cubicBezTo>
                <a:close/>
                <a:moveTo>
                  <a:pt x="109259" y="52387"/>
                </a:moveTo>
                <a:cubicBezTo>
                  <a:pt x="120483" y="52387"/>
                  <a:pt x="129535" y="61068"/>
                  <a:pt x="130621" y="71919"/>
                </a:cubicBezTo>
                <a:cubicBezTo>
                  <a:pt x="140034" y="73004"/>
                  <a:pt x="147276" y="80962"/>
                  <a:pt x="147276" y="90366"/>
                </a:cubicBezTo>
                <a:cubicBezTo>
                  <a:pt x="147276" y="100494"/>
                  <a:pt x="138948" y="109175"/>
                  <a:pt x="128811" y="109175"/>
                </a:cubicBezTo>
                <a:lnTo>
                  <a:pt x="80656" y="109175"/>
                </a:lnTo>
                <a:cubicBezTo>
                  <a:pt x="71967" y="109175"/>
                  <a:pt x="65088" y="101941"/>
                  <a:pt x="65088" y="93622"/>
                </a:cubicBezTo>
                <a:cubicBezTo>
                  <a:pt x="65088" y="87834"/>
                  <a:pt x="68346" y="82770"/>
                  <a:pt x="73053" y="80238"/>
                </a:cubicBezTo>
                <a:cubicBezTo>
                  <a:pt x="73053" y="79515"/>
                  <a:pt x="72691" y="79153"/>
                  <a:pt x="72691" y="78430"/>
                </a:cubicBezTo>
                <a:cubicBezTo>
                  <a:pt x="72691" y="70834"/>
                  <a:pt x="78846" y="64685"/>
                  <a:pt x="86449" y="64685"/>
                </a:cubicBezTo>
                <a:cubicBezTo>
                  <a:pt x="87898" y="64685"/>
                  <a:pt x="88984" y="64685"/>
                  <a:pt x="90070" y="65047"/>
                </a:cubicBezTo>
                <a:cubicBezTo>
                  <a:pt x="93329" y="57451"/>
                  <a:pt x="100932" y="52387"/>
                  <a:pt x="109259" y="52387"/>
                </a:cubicBezTo>
                <a:close/>
                <a:moveTo>
                  <a:pt x="9009" y="9009"/>
                </a:moveTo>
                <a:lnTo>
                  <a:pt x="9009" y="201797"/>
                </a:lnTo>
                <a:lnTo>
                  <a:pt x="41440" y="201797"/>
                </a:lnTo>
                <a:lnTo>
                  <a:pt x="41440" y="87565"/>
                </a:lnTo>
                <a:cubicBezTo>
                  <a:pt x="41440" y="85043"/>
                  <a:pt x="43603" y="82881"/>
                  <a:pt x="45765" y="82881"/>
                </a:cubicBezTo>
                <a:lnTo>
                  <a:pt x="51891" y="82881"/>
                </a:lnTo>
                <a:cubicBezTo>
                  <a:pt x="54413" y="82881"/>
                  <a:pt x="56215" y="85043"/>
                  <a:pt x="56215" y="87565"/>
                </a:cubicBezTo>
                <a:cubicBezTo>
                  <a:pt x="56215" y="90088"/>
                  <a:pt x="54413" y="91890"/>
                  <a:pt x="51891" y="91890"/>
                </a:cubicBezTo>
                <a:lnTo>
                  <a:pt x="50449" y="91890"/>
                </a:lnTo>
                <a:lnTo>
                  <a:pt x="50449" y="223058"/>
                </a:lnTo>
                <a:lnTo>
                  <a:pt x="89007" y="167564"/>
                </a:lnTo>
                <a:cubicBezTo>
                  <a:pt x="90448" y="165402"/>
                  <a:pt x="94773" y="165402"/>
                  <a:pt x="96214" y="167564"/>
                </a:cubicBezTo>
                <a:lnTo>
                  <a:pt x="152429" y="248283"/>
                </a:lnTo>
                <a:lnTo>
                  <a:pt x="184861" y="202158"/>
                </a:lnTo>
                <a:cubicBezTo>
                  <a:pt x="186302" y="199635"/>
                  <a:pt x="190627" y="199635"/>
                  <a:pt x="192069" y="202158"/>
                </a:cubicBezTo>
                <a:lnTo>
                  <a:pt x="243239" y="274949"/>
                </a:lnTo>
                <a:lnTo>
                  <a:pt x="243239" y="206122"/>
                </a:lnTo>
                <a:cubicBezTo>
                  <a:pt x="243239" y="203599"/>
                  <a:pt x="245041" y="201797"/>
                  <a:pt x="247563" y="201797"/>
                </a:cubicBezTo>
                <a:cubicBezTo>
                  <a:pt x="250085" y="201797"/>
                  <a:pt x="252248" y="203599"/>
                  <a:pt x="252248" y="206122"/>
                </a:cubicBezTo>
                <a:lnTo>
                  <a:pt x="252248" y="243238"/>
                </a:lnTo>
                <a:lnTo>
                  <a:pt x="284679" y="243238"/>
                </a:lnTo>
                <a:lnTo>
                  <a:pt x="284679" y="50449"/>
                </a:lnTo>
                <a:lnTo>
                  <a:pt x="210447" y="50449"/>
                </a:lnTo>
                <a:lnTo>
                  <a:pt x="210447" y="82881"/>
                </a:lnTo>
                <a:lnTo>
                  <a:pt x="247563" y="82881"/>
                </a:lnTo>
                <a:cubicBezTo>
                  <a:pt x="250085" y="82881"/>
                  <a:pt x="252248" y="85043"/>
                  <a:pt x="252248" y="87565"/>
                </a:cubicBezTo>
                <a:lnTo>
                  <a:pt x="252248" y="129006"/>
                </a:lnTo>
                <a:cubicBezTo>
                  <a:pt x="252248" y="131168"/>
                  <a:pt x="250085" y="133330"/>
                  <a:pt x="247563" y="133330"/>
                </a:cubicBezTo>
                <a:cubicBezTo>
                  <a:pt x="245041" y="133330"/>
                  <a:pt x="243239" y="131168"/>
                  <a:pt x="243239" y="129006"/>
                </a:cubicBezTo>
                <a:lnTo>
                  <a:pt x="243239" y="91890"/>
                </a:lnTo>
                <a:lnTo>
                  <a:pt x="159997" y="91890"/>
                </a:lnTo>
                <a:cubicBezTo>
                  <a:pt x="157114" y="91890"/>
                  <a:pt x="155312" y="90088"/>
                  <a:pt x="155312" y="87565"/>
                </a:cubicBezTo>
                <a:cubicBezTo>
                  <a:pt x="155312" y="85043"/>
                  <a:pt x="157114" y="82881"/>
                  <a:pt x="159997" y="82881"/>
                </a:cubicBezTo>
                <a:lnTo>
                  <a:pt x="201798" y="82881"/>
                </a:lnTo>
                <a:lnTo>
                  <a:pt x="201798" y="9009"/>
                </a:lnTo>
                <a:lnTo>
                  <a:pt x="9009" y="9009"/>
                </a:lnTo>
                <a:close/>
                <a:moveTo>
                  <a:pt x="4324" y="0"/>
                </a:moveTo>
                <a:lnTo>
                  <a:pt x="206122" y="0"/>
                </a:lnTo>
                <a:cubicBezTo>
                  <a:pt x="208645" y="0"/>
                  <a:pt x="210447" y="2162"/>
                  <a:pt x="210447" y="4684"/>
                </a:cubicBezTo>
                <a:lnTo>
                  <a:pt x="210447" y="41440"/>
                </a:lnTo>
                <a:lnTo>
                  <a:pt x="289004" y="41440"/>
                </a:lnTo>
                <a:cubicBezTo>
                  <a:pt x="291526" y="41440"/>
                  <a:pt x="293328" y="43602"/>
                  <a:pt x="293328" y="46125"/>
                </a:cubicBezTo>
                <a:lnTo>
                  <a:pt x="293328" y="247562"/>
                </a:lnTo>
                <a:cubicBezTo>
                  <a:pt x="293328" y="250085"/>
                  <a:pt x="291526" y="251886"/>
                  <a:pt x="289004" y="251886"/>
                </a:cubicBezTo>
                <a:lnTo>
                  <a:pt x="252248" y="251886"/>
                </a:lnTo>
                <a:lnTo>
                  <a:pt x="252248" y="289003"/>
                </a:lnTo>
                <a:cubicBezTo>
                  <a:pt x="252248" y="291525"/>
                  <a:pt x="250085" y="293327"/>
                  <a:pt x="247563" y="293327"/>
                </a:cubicBezTo>
                <a:lnTo>
                  <a:pt x="45765" y="293327"/>
                </a:lnTo>
                <a:cubicBezTo>
                  <a:pt x="43603" y="293327"/>
                  <a:pt x="41440" y="291525"/>
                  <a:pt x="41440" y="289003"/>
                </a:cubicBezTo>
                <a:lnTo>
                  <a:pt x="41440" y="210446"/>
                </a:lnTo>
                <a:lnTo>
                  <a:pt x="4324" y="210446"/>
                </a:lnTo>
                <a:cubicBezTo>
                  <a:pt x="2162" y="210446"/>
                  <a:pt x="0" y="208644"/>
                  <a:pt x="0" y="206122"/>
                </a:cubicBezTo>
                <a:lnTo>
                  <a:pt x="0" y="4684"/>
                </a:lnTo>
                <a:cubicBezTo>
                  <a:pt x="0" y="2162"/>
                  <a:pt x="2162" y="0"/>
                  <a:pt x="4324"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55" name="Freeform 982">
            <a:extLst>
              <a:ext uri="{FF2B5EF4-FFF2-40B4-BE49-F238E27FC236}">
                <a16:creationId xmlns:a16="http://schemas.microsoft.com/office/drawing/2014/main" id="{44FA885E-6B4B-EC4B-8F72-0234B3510548}"/>
              </a:ext>
            </a:extLst>
          </p:cNvPr>
          <p:cNvSpPr>
            <a:spLocks noChangeArrowheads="1"/>
          </p:cNvSpPr>
          <p:nvPr/>
        </p:nvSpPr>
        <p:spPr bwMode="auto">
          <a:xfrm>
            <a:off x="14427069" y="9439748"/>
            <a:ext cx="1245770" cy="1239034"/>
          </a:xfrm>
          <a:custGeom>
            <a:avLst/>
            <a:gdLst>
              <a:gd name="T0" fmla="*/ 173100 w 293061"/>
              <a:gd name="T1" fmla="*/ 225315 h 292849"/>
              <a:gd name="T2" fmla="*/ 124785 w 293061"/>
              <a:gd name="T3" fmla="*/ 216288 h 292849"/>
              <a:gd name="T4" fmla="*/ 120342 w 293061"/>
              <a:gd name="T5" fmla="*/ 220801 h 292849"/>
              <a:gd name="T6" fmla="*/ 152413 w 293061"/>
              <a:gd name="T7" fmla="*/ 263489 h 292849"/>
              <a:gd name="T8" fmla="*/ 198136 w 293061"/>
              <a:gd name="T9" fmla="*/ 275908 h 292849"/>
              <a:gd name="T10" fmla="*/ 232250 w 293061"/>
              <a:gd name="T11" fmla="*/ 227300 h 292849"/>
              <a:gd name="T12" fmla="*/ 64232 w 293061"/>
              <a:gd name="T13" fmla="*/ 227300 h 292849"/>
              <a:gd name="T14" fmla="*/ 98344 w 293061"/>
              <a:gd name="T15" fmla="*/ 276262 h 292849"/>
              <a:gd name="T16" fmla="*/ 143704 w 293061"/>
              <a:gd name="T17" fmla="*/ 263489 h 292849"/>
              <a:gd name="T18" fmla="*/ 196977 w 293061"/>
              <a:gd name="T19" fmla="*/ 181619 h 292849"/>
              <a:gd name="T20" fmla="*/ 192355 w 293061"/>
              <a:gd name="T21" fmla="*/ 177105 h 292849"/>
              <a:gd name="T22" fmla="*/ 163665 w 293061"/>
              <a:gd name="T23" fmla="*/ 186132 h 292849"/>
              <a:gd name="T24" fmla="*/ 134591 w 293061"/>
              <a:gd name="T25" fmla="*/ 177105 h 292849"/>
              <a:gd name="T26" fmla="*/ 129969 w 293061"/>
              <a:gd name="T27" fmla="*/ 181619 h 292849"/>
              <a:gd name="T28" fmla="*/ 110346 w 293061"/>
              <a:gd name="T29" fmla="*/ 181619 h 292849"/>
              <a:gd name="T30" fmla="*/ 105530 w 293061"/>
              <a:gd name="T31" fmla="*/ 177105 h 292849"/>
              <a:gd name="T32" fmla="*/ 146970 w 293061"/>
              <a:gd name="T33" fmla="*/ 193239 h 292849"/>
              <a:gd name="T34" fmla="*/ 215192 w 293061"/>
              <a:gd name="T35" fmla="*/ 168049 h 292849"/>
              <a:gd name="T36" fmla="*/ 104874 w 293061"/>
              <a:gd name="T37" fmla="*/ 159180 h 292849"/>
              <a:gd name="T38" fmla="*/ 104874 w 293061"/>
              <a:gd name="T39" fmla="*/ 138956 h 292849"/>
              <a:gd name="T40" fmla="*/ 200316 w 293061"/>
              <a:gd name="T41" fmla="*/ 134344 h 292849"/>
              <a:gd name="T42" fmla="*/ 224267 w 293061"/>
              <a:gd name="T43" fmla="*/ 163792 h 292849"/>
              <a:gd name="T44" fmla="*/ 242047 w 293061"/>
              <a:gd name="T45" fmla="*/ 225526 h 292849"/>
              <a:gd name="T46" fmla="*/ 250393 w 293061"/>
              <a:gd name="T47" fmla="*/ 276262 h 292849"/>
              <a:gd name="T48" fmla="*/ 295030 w 293061"/>
              <a:gd name="T49" fmla="*/ 264908 h 292849"/>
              <a:gd name="T50" fmla="*/ 244587 w 293061"/>
              <a:gd name="T51" fmla="*/ 283003 h 292849"/>
              <a:gd name="T52" fmla="*/ 203582 w 293061"/>
              <a:gd name="T53" fmla="*/ 283003 h 292849"/>
              <a:gd name="T54" fmla="*/ 136084 w 293061"/>
              <a:gd name="T55" fmla="*/ 275908 h 292849"/>
              <a:gd name="T56" fmla="*/ 92537 w 293061"/>
              <a:gd name="T57" fmla="*/ 283003 h 292849"/>
              <a:gd name="T58" fmla="*/ 51893 w 293061"/>
              <a:gd name="T59" fmla="*/ 283003 h 292849"/>
              <a:gd name="T60" fmla="*/ 1451 w 293061"/>
              <a:gd name="T61" fmla="*/ 264908 h 292849"/>
              <a:gd name="T62" fmla="*/ 46087 w 293061"/>
              <a:gd name="T63" fmla="*/ 275908 h 292849"/>
              <a:gd name="T64" fmla="*/ 54433 w 293061"/>
              <a:gd name="T65" fmla="*/ 225526 h 292849"/>
              <a:gd name="T66" fmla="*/ 71851 w 293061"/>
              <a:gd name="T67" fmla="*/ 163792 h 292849"/>
              <a:gd name="T68" fmla="*/ 95803 w 293061"/>
              <a:gd name="T69" fmla="*/ 134344 h 292849"/>
              <a:gd name="T70" fmla="*/ 200078 w 293061"/>
              <a:gd name="T71" fmla="*/ 102332 h 292849"/>
              <a:gd name="T72" fmla="*/ 128414 w 293061"/>
              <a:gd name="T73" fmla="*/ 10304 h 292849"/>
              <a:gd name="T74" fmla="*/ 128414 w 293061"/>
              <a:gd name="T75" fmla="*/ 10304 h 292849"/>
              <a:gd name="T76" fmla="*/ 148057 w 293061"/>
              <a:gd name="T77" fmla="*/ 93449 h 292849"/>
              <a:gd name="T78" fmla="*/ 148057 w 293061"/>
              <a:gd name="T79" fmla="*/ 0 h 292849"/>
              <a:gd name="T80" fmla="*/ 291751 w 293061"/>
              <a:gd name="T81" fmla="*/ 113701 h 292849"/>
              <a:gd name="T82" fmla="*/ 193530 w 293061"/>
              <a:gd name="T83" fmla="*/ 112991 h 292849"/>
              <a:gd name="T84" fmla="*/ 6913 w 293061"/>
              <a:gd name="T85" fmla="*/ 112991 h 292849"/>
              <a:gd name="T86" fmla="*/ 148057 w 293061"/>
              <a:gd name="T87" fmla="*/ 0 h 2928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3061" h="292849">
                <a:moveTo>
                  <a:pt x="171260" y="219075"/>
                </a:moveTo>
                <a:cubicBezTo>
                  <a:pt x="173927" y="219075"/>
                  <a:pt x="175832" y="220980"/>
                  <a:pt x="175832" y="223647"/>
                </a:cubicBezTo>
                <a:cubicBezTo>
                  <a:pt x="175832" y="226314"/>
                  <a:pt x="173927" y="228219"/>
                  <a:pt x="171260" y="228219"/>
                </a:cubicBezTo>
                <a:cubicBezTo>
                  <a:pt x="168974" y="228219"/>
                  <a:pt x="166688" y="226314"/>
                  <a:pt x="166688" y="223647"/>
                </a:cubicBezTo>
                <a:cubicBezTo>
                  <a:pt x="166688" y="220980"/>
                  <a:pt x="168974" y="219075"/>
                  <a:pt x="171260" y="219075"/>
                </a:cubicBezTo>
                <a:close/>
                <a:moveTo>
                  <a:pt x="123459" y="219075"/>
                </a:moveTo>
                <a:cubicBezTo>
                  <a:pt x="126024" y="219075"/>
                  <a:pt x="128222" y="220980"/>
                  <a:pt x="128222" y="223647"/>
                </a:cubicBezTo>
                <a:cubicBezTo>
                  <a:pt x="128222" y="226314"/>
                  <a:pt x="126024" y="228219"/>
                  <a:pt x="123459" y="228219"/>
                </a:cubicBezTo>
                <a:cubicBezTo>
                  <a:pt x="121261" y="228219"/>
                  <a:pt x="119063" y="226314"/>
                  <a:pt x="119063" y="223647"/>
                </a:cubicBezTo>
                <a:cubicBezTo>
                  <a:pt x="119063" y="220980"/>
                  <a:pt x="121261" y="219075"/>
                  <a:pt x="123459" y="219075"/>
                </a:cubicBezTo>
                <a:close/>
                <a:moveTo>
                  <a:pt x="150793" y="205792"/>
                </a:moveTo>
                <a:lnTo>
                  <a:pt x="150793" y="266885"/>
                </a:lnTo>
                <a:cubicBezTo>
                  <a:pt x="155820" y="267604"/>
                  <a:pt x="160128" y="269401"/>
                  <a:pt x="164078" y="272994"/>
                </a:cubicBezTo>
                <a:lnTo>
                  <a:pt x="172335" y="279463"/>
                </a:lnTo>
                <a:cubicBezTo>
                  <a:pt x="179157" y="285213"/>
                  <a:pt x="188851" y="285213"/>
                  <a:pt x="196031" y="279463"/>
                </a:cubicBezTo>
                <a:lnTo>
                  <a:pt x="204289" y="272635"/>
                </a:lnTo>
                <a:cubicBezTo>
                  <a:pt x="208598" y="269041"/>
                  <a:pt x="214342" y="266885"/>
                  <a:pt x="219728" y="266526"/>
                </a:cubicBezTo>
                <a:lnTo>
                  <a:pt x="229780" y="230229"/>
                </a:lnTo>
                <a:lnTo>
                  <a:pt x="150793" y="205792"/>
                </a:lnTo>
                <a:close/>
                <a:moveTo>
                  <a:pt x="142177" y="205792"/>
                </a:moveTo>
                <a:lnTo>
                  <a:pt x="63549" y="230229"/>
                </a:lnTo>
                <a:lnTo>
                  <a:pt x="73242" y="266526"/>
                </a:lnTo>
                <a:cubicBezTo>
                  <a:pt x="78987" y="266885"/>
                  <a:pt x="84372" y="269041"/>
                  <a:pt x="88681" y="272635"/>
                </a:cubicBezTo>
                <a:lnTo>
                  <a:pt x="97298" y="279822"/>
                </a:lnTo>
                <a:cubicBezTo>
                  <a:pt x="104119" y="285572"/>
                  <a:pt x="114172" y="285572"/>
                  <a:pt x="120994" y="279822"/>
                </a:cubicBezTo>
                <a:lnTo>
                  <a:pt x="129251" y="272994"/>
                </a:lnTo>
                <a:cubicBezTo>
                  <a:pt x="133201" y="269401"/>
                  <a:pt x="137509" y="267604"/>
                  <a:pt x="142177" y="266885"/>
                </a:cubicBezTo>
                <a:lnTo>
                  <a:pt x="142177" y="205792"/>
                </a:lnTo>
                <a:close/>
                <a:moveTo>
                  <a:pt x="190310" y="179387"/>
                </a:moveTo>
                <a:cubicBezTo>
                  <a:pt x="192596" y="179387"/>
                  <a:pt x="194882" y="181292"/>
                  <a:pt x="194882" y="183959"/>
                </a:cubicBezTo>
                <a:cubicBezTo>
                  <a:pt x="194882" y="186626"/>
                  <a:pt x="192596" y="188531"/>
                  <a:pt x="190310" y="188531"/>
                </a:cubicBezTo>
                <a:cubicBezTo>
                  <a:pt x="187643" y="188531"/>
                  <a:pt x="185738" y="186626"/>
                  <a:pt x="185738" y="183959"/>
                </a:cubicBezTo>
                <a:cubicBezTo>
                  <a:pt x="185738" y="181292"/>
                  <a:pt x="187643" y="179387"/>
                  <a:pt x="190310" y="179387"/>
                </a:cubicBezTo>
                <a:close/>
                <a:moveTo>
                  <a:pt x="161926" y="179387"/>
                </a:moveTo>
                <a:cubicBezTo>
                  <a:pt x="164490" y="179387"/>
                  <a:pt x="166322" y="181292"/>
                  <a:pt x="166322" y="183959"/>
                </a:cubicBezTo>
                <a:cubicBezTo>
                  <a:pt x="166322" y="186626"/>
                  <a:pt x="164490" y="188531"/>
                  <a:pt x="161926" y="188531"/>
                </a:cubicBezTo>
                <a:cubicBezTo>
                  <a:pt x="159361" y="188531"/>
                  <a:pt x="157163" y="186626"/>
                  <a:pt x="157163" y="183959"/>
                </a:cubicBezTo>
                <a:cubicBezTo>
                  <a:pt x="157163" y="181292"/>
                  <a:pt x="159361" y="179387"/>
                  <a:pt x="161926" y="179387"/>
                </a:cubicBezTo>
                <a:close/>
                <a:moveTo>
                  <a:pt x="133160" y="179387"/>
                </a:moveTo>
                <a:cubicBezTo>
                  <a:pt x="135827" y="179387"/>
                  <a:pt x="137732" y="181292"/>
                  <a:pt x="137732" y="183959"/>
                </a:cubicBezTo>
                <a:cubicBezTo>
                  <a:pt x="137732" y="186626"/>
                  <a:pt x="135827" y="188531"/>
                  <a:pt x="133160" y="188531"/>
                </a:cubicBezTo>
                <a:cubicBezTo>
                  <a:pt x="130493" y="188531"/>
                  <a:pt x="128588" y="186626"/>
                  <a:pt x="128588" y="183959"/>
                </a:cubicBezTo>
                <a:cubicBezTo>
                  <a:pt x="128588" y="181292"/>
                  <a:pt x="130493" y="179387"/>
                  <a:pt x="133160" y="179387"/>
                </a:cubicBezTo>
                <a:close/>
                <a:moveTo>
                  <a:pt x="104409" y="179387"/>
                </a:moveTo>
                <a:cubicBezTo>
                  <a:pt x="107340" y="179387"/>
                  <a:pt x="109172" y="181292"/>
                  <a:pt x="109172" y="183959"/>
                </a:cubicBezTo>
                <a:cubicBezTo>
                  <a:pt x="109172" y="186626"/>
                  <a:pt x="107340" y="188531"/>
                  <a:pt x="104409" y="188531"/>
                </a:cubicBezTo>
                <a:cubicBezTo>
                  <a:pt x="102211" y="188531"/>
                  <a:pt x="100013" y="186626"/>
                  <a:pt x="100013" y="183959"/>
                </a:cubicBezTo>
                <a:cubicBezTo>
                  <a:pt x="100013" y="181292"/>
                  <a:pt x="102211" y="179387"/>
                  <a:pt x="104409" y="179387"/>
                </a:cubicBezTo>
                <a:close/>
                <a:moveTo>
                  <a:pt x="80064" y="170214"/>
                </a:moveTo>
                <a:lnTo>
                  <a:pt x="80064" y="215495"/>
                </a:lnTo>
                <a:lnTo>
                  <a:pt x="145408" y="195730"/>
                </a:lnTo>
                <a:cubicBezTo>
                  <a:pt x="146126" y="195011"/>
                  <a:pt x="146844" y="195011"/>
                  <a:pt x="147921" y="195730"/>
                </a:cubicBezTo>
                <a:lnTo>
                  <a:pt x="212906" y="215495"/>
                </a:lnTo>
                <a:lnTo>
                  <a:pt x="212906" y="170214"/>
                </a:lnTo>
                <a:lnTo>
                  <a:pt x="80064" y="170214"/>
                </a:lnTo>
                <a:close/>
                <a:moveTo>
                  <a:pt x="103760" y="140746"/>
                </a:moveTo>
                <a:lnTo>
                  <a:pt x="103760" y="161230"/>
                </a:lnTo>
                <a:lnTo>
                  <a:pt x="189210" y="161230"/>
                </a:lnTo>
                <a:lnTo>
                  <a:pt x="189210" y="140746"/>
                </a:lnTo>
                <a:lnTo>
                  <a:pt x="103760" y="140746"/>
                </a:lnTo>
                <a:close/>
                <a:moveTo>
                  <a:pt x="99452" y="131762"/>
                </a:moveTo>
                <a:lnTo>
                  <a:pt x="193877" y="131762"/>
                </a:lnTo>
                <a:cubicBezTo>
                  <a:pt x="196390" y="131762"/>
                  <a:pt x="198186" y="133918"/>
                  <a:pt x="198186" y="136074"/>
                </a:cubicBezTo>
                <a:lnTo>
                  <a:pt x="198186" y="161230"/>
                </a:lnTo>
                <a:lnTo>
                  <a:pt x="217573" y="161230"/>
                </a:lnTo>
                <a:cubicBezTo>
                  <a:pt x="219728" y="161230"/>
                  <a:pt x="221882" y="163386"/>
                  <a:pt x="221882" y="165902"/>
                </a:cubicBezTo>
                <a:lnTo>
                  <a:pt x="221882" y="218370"/>
                </a:lnTo>
                <a:lnTo>
                  <a:pt x="236602" y="223042"/>
                </a:lnTo>
                <a:cubicBezTo>
                  <a:pt x="238756" y="223761"/>
                  <a:pt x="240192" y="225917"/>
                  <a:pt x="239474" y="228432"/>
                </a:cubicBezTo>
                <a:lnTo>
                  <a:pt x="228703" y="267244"/>
                </a:lnTo>
                <a:cubicBezTo>
                  <a:pt x="232294" y="268322"/>
                  <a:pt x="235884" y="270119"/>
                  <a:pt x="238756" y="272635"/>
                </a:cubicBezTo>
                <a:lnTo>
                  <a:pt x="247732" y="279822"/>
                </a:lnTo>
                <a:cubicBezTo>
                  <a:pt x="254195" y="285572"/>
                  <a:pt x="264247" y="285572"/>
                  <a:pt x="271069" y="279822"/>
                </a:cubicBezTo>
                <a:lnTo>
                  <a:pt x="285430" y="267604"/>
                </a:lnTo>
                <a:cubicBezTo>
                  <a:pt x="287585" y="266166"/>
                  <a:pt x="290098" y="266166"/>
                  <a:pt x="291893" y="268322"/>
                </a:cubicBezTo>
                <a:cubicBezTo>
                  <a:pt x="293329" y="270119"/>
                  <a:pt x="292970" y="272994"/>
                  <a:pt x="291175" y="274432"/>
                </a:cubicBezTo>
                <a:lnTo>
                  <a:pt x="276814" y="286650"/>
                </a:lnTo>
                <a:cubicBezTo>
                  <a:pt x="266402" y="294916"/>
                  <a:pt x="252040" y="294916"/>
                  <a:pt x="241987" y="286650"/>
                </a:cubicBezTo>
                <a:lnTo>
                  <a:pt x="233371" y="279463"/>
                </a:lnTo>
                <a:cubicBezTo>
                  <a:pt x="226549" y="274072"/>
                  <a:pt x="216496" y="274072"/>
                  <a:pt x="209675" y="279463"/>
                </a:cubicBezTo>
                <a:lnTo>
                  <a:pt x="201417" y="286650"/>
                </a:lnTo>
                <a:cubicBezTo>
                  <a:pt x="191364" y="294916"/>
                  <a:pt x="176644" y="294916"/>
                  <a:pt x="166591" y="286650"/>
                </a:cubicBezTo>
                <a:lnTo>
                  <a:pt x="158333" y="279463"/>
                </a:lnTo>
                <a:cubicBezTo>
                  <a:pt x="151511" y="274072"/>
                  <a:pt x="141817" y="274072"/>
                  <a:pt x="134637" y="279463"/>
                </a:cubicBezTo>
                <a:lnTo>
                  <a:pt x="126379" y="286650"/>
                </a:lnTo>
                <a:cubicBezTo>
                  <a:pt x="121353" y="290963"/>
                  <a:pt x="115249" y="292760"/>
                  <a:pt x="109146" y="292760"/>
                </a:cubicBezTo>
                <a:cubicBezTo>
                  <a:pt x="103042" y="292760"/>
                  <a:pt x="96939" y="290963"/>
                  <a:pt x="91553" y="286650"/>
                </a:cubicBezTo>
                <a:lnTo>
                  <a:pt x="83295" y="279463"/>
                </a:lnTo>
                <a:cubicBezTo>
                  <a:pt x="76474" y="274072"/>
                  <a:pt x="66421" y="274072"/>
                  <a:pt x="59599" y="279463"/>
                </a:cubicBezTo>
                <a:lnTo>
                  <a:pt x="51341" y="286650"/>
                </a:lnTo>
                <a:cubicBezTo>
                  <a:pt x="40930" y="294916"/>
                  <a:pt x="26568" y="294916"/>
                  <a:pt x="16515" y="286650"/>
                </a:cubicBezTo>
                <a:lnTo>
                  <a:pt x="1795" y="274432"/>
                </a:lnTo>
                <a:cubicBezTo>
                  <a:pt x="0" y="272994"/>
                  <a:pt x="0" y="270119"/>
                  <a:pt x="1436" y="268322"/>
                </a:cubicBezTo>
                <a:cubicBezTo>
                  <a:pt x="2872" y="266166"/>
                  <a:pt x="5744" y="266166"/>
                  <a:pt x="7540" y="267604"/>
                </a:cubicBezTo>
                <a:lnTo>
                  <a:pt x="22260" y="279463"/>
                </a:lnTo>
                <a:cubicBezTo>
                  <a:pt x="29082" y="285213"/>
                  <a:pt x="38775" y="285213"/>
                  <a:pt x="45597" y="279463"/>
                </a:cubicBezTo>
                <a:lnTo>
                  <a:pt x="53855" y="272635"/>
                </a:lnTo>
                <a:cubicBezTo>
                  <a:pt x="57086" y="270119"/>
                  <a:pt x="60676" y="268322"/>
                  <a:pt x="64267" y="267244"/>
                </a:cubicBezTo>
                <a:lnTo>
                  <a:pt x="53855" y="228432"/>
                </a:lnTo>
                <a:cubicBezTo>
                  <a:pt x="53137" y="225917"/>
                  <a:pt x="54573" y="223761"/>
                  <a:pt x="56727" y="223042"/>
                </a:cubicBezTo>
                <a:lnTo>
                  <a:pt x="71088" y="218370"/>
                </a:lnTo>
                <a:lnTo>
                  <a:pt x="71088" y="165902"/>
                </a:lnTo>
                <a:cubicBezTo>
                  <a:pt x="71088" y="163386"/>
                  <a:pt x="73242" y="161230"/>
                  <a:pt x="75756" y="161230"/>
                </a:cubicBezTo>
                <a:lnTo>
                  <a:pt x="94784" y="161230"/>
                </a:lnTo>
                <a:lnTo>
                  <a:pt x="94784" y="136074"/>
                </a:lnTo>
                <a:cubicBezTo>
                  <a:pt x="94784" y="133918"/>
                  <a:pt x="96939" y="131762"/>
                  <a:pt x="99452" y="131762"/>
                </a:cubicBezTo>
                <a:close/>
                <a:moveTo>
                  <a:pt x="165919" y="10437"/>
                </a:moveTo>
                <a:cubicBezTo>
                  <a:pt x="182475" y="27712"/>
                  <a:pt x="193993" y="65861"/>
                  <a:pt x="197952" y="103650"/>
                </a:cubicBezTo>
                <a:cubicBezTo>
                  <a:pt x="222426" y="92134"/>
                  <a:pt x="256617" y="91414"/>
                  <a:pt x="281811" y="102211"/>
                </a:cubicBezTo>
                <a:cubicBezTo>
                  <a:pt x="268494" y="60463"/>
                  <a:pt x="223505" y="18355"/>
                  <a:pt x="165919" y="10437"/>
                </a:cubicBezTo>
                <a:close/>
                <a:moveTo>
                  <a:pt x="127049" y="10437"/>
                </a:moveTo>
                <a:cubicBezTo>
                  <a:pt x="69463" y="18355"/>
                  <a:pt x="25194" y="60463"/>
                  <a:pt x="11157" y="102211"/>
                </a:cubicBezTo>
                <a:cubicBezTo>
                  <a:pt x="36711" y="91414"/>
                  <a:pt x="70903" y="92134"/>
                  <a:pt x="95377" y="103650"/>
                </a:cubicBezTo>
                <a:cubicBezTo>
                  <a:pt x="98976" y="65861"/>
                  <a:pt x="110493" y="27712"/>
                  <a:pt x="127049" y="10437"/>
                </a:cubicBezTo>
                <a:close/>
                <a:moveTo>
                  <a:pt x="146484" y="8637"/>
                </a:moveTo>
                <a:cubicBezTo>
                  <a:pt x="128488" y="8637"/>
                  <a:pt x="109413" y="52185"/>
                  <a:pt x="104374" y="102931"/>
                </a:cubicBezTo>
                <a:cubicBezTo>
                  <a:pt x="116611" y="97172"/>
                  <a:pt x="131728" y="94653"/>
                  <a:pt x="146484" y="94653"/>
                </a:cubicBezTo>
                <a:cubicBezTo>
                  <a:pt x="161600" y="94653"/>
                  <a:pt x="176357" y="97172"/>
                  <a:pt x="188954" y="102931"/>
                </a:cubicBezTo>
                <a:cubicBezTo>
                  <a:pt x="183555" y="52185"/>
                  <a:pt x="164840" y="8637"/>
                  <a:pt x="146484" y="8637"/>
                </a:cubicBezTo>
                <a:close/>
                <a:moveTo>
                  <a:pt x="146484" y="0"/>
                </a:moveTo>
                <a:cubicBezTo>
                  <a:pt x="222785" y="0"/>
                  <a:pt x="281811" y="57224"/>
                  <a:pt x="292968" y="109769"/>
                </a:cubicBezTo>
                <a:cubicBezTo>
                  <a:pt x="293328" y="111208"/>
                  <a:pt x="292608" y="113368"/>
                  <a:pt x="291529" y="114447"/>
                </a:cubicBezTo>
                <a:cubicBezTo>
                  <a:pt x="290449" y="114807"/>
                  <a:pt x="289729" y="115167"/>
                  <a:pt x="288649" y="115167"/>
                </a:cubicBezTo>
                <a:cubicBezTo>
                  <a:pt x="287929" y="115167"/>
                  <a:pt x="287210" y="114807"/>
                  <a:pt x="286490" y="114447"/>
                </a:cubicBezTo>
                <a:cubicBezTo>
                  <a:pt x="261656" y="99332"/>
                  <a:pt x="221346" y="99332"/>
                  <a:pt x="196152" y="114447"/>
                </a:cubicBezTo>
                <a:cubicBezTo>
                  <a:pt x="194712" y="115527"/>
                  <a:pt x="192913" y="115527"/>
                  <a:pt x="191473" y="114447"/>
                </a:cubicBezTo>
                <a:cubicBezTo>
                  <a:pt x="166999" y="99332"/>
                  <a:pt x="126329" y="99332"/>
                  <a:pt x="101495" y="114447"/>
                </a:cubicBezTo>
                <a:cubicBezTo>
                  <a:pt x="100055" y="115527"/>
                  <a:pt x="98256" y="115527"/>
                  <a:pt x="96816" y="114447"/>
                </a:cubicBezTo>
                <a:cubicBezTo>
                  <a:pt x="72342" y="99332"/>
                  <a:pt x="31672" y="99332"/>
                  <a:pt x="6838" y="114447"/>
                </a:cubicBezTo>
                <a:cubicBezTo>
                  <a:pt x="5399" y="115527"/>
                  <a:pt x="3599" y="115527"/>
                  <a:pt x="1799" y="114447"/>
                </a:cubicBezTo>
                <a:cubicBezTo>
                  <a:pt x="360" y="113368"/>
                  <a:pt x="0" y="111208"/>
                  <a:pt x="0" y="109769"/>
                </a:cubicBezTo>
                <a:cubicBezTo>
                  <a:pt x="11517" y="57224"/>
                  <a:pt x="70543" y="0"/>
                  <a:pt x="146484" y="0"/>
                </a:cubicBezTo>
                <a:close/>
              </a:path>
            </a:pathLst>
          </a:custGeom>
          <a:solidFill>
            <a:schemeClr val="bg1"/>
          </a:solidFill>
          <a:ln>
            <a:noFill/>
          </a:ln>
          <a:effectLst/>
        </p:spPr>
        <p:txBody>
          <a:bodyPr anchor="ctr"/>
          <a:lstStyle/>
          <a:p>
            <a:endParaRPr lang="en-US" dirty="0">
              <a:latin typeface="Nunito Sans ExtraLight" pitchFamily="2" charset="77"/>
            </a:endParaRPr>
          </a:p>
        </p:txBody>
      </p:sp>
      <p:sp>
        <p:nvSpPr>
          <p:cNvPr id="56" name="TextBox 55">
            <a:extLst>
              <a:ext uri="{FF2B5EF4-FFF2-40B4-BE49-F238E27FC236}">
                <a16:creationId xmlns:a16="http://schemas.microsoft.com/office/drawing/2014/main" id="{728488ED-41D2-A945-ABA3-A8208FD431CA}"/>
              </a:ext>
            </a:extLst>
          </p:cNvPr>
          <p:cNvSpPr txBox="1"/>
          <p:nvPr/>
        </p:nvSpPr>
        <p:spPr>
          <a:xfrm>
            <a:off x="18383066" y="3109603"/>
            <a:ext cx="2273379" cy="584775"/>
          </a:xfrm>
          <a:prstGeom prst="rect">
            <a:avLst/>
          </a:prstGeom>
          <a:noFill/>
        </p:spPr>
        <p:txBody>
          <a:bodyPr wrap="none" rtlCol="0" anchor="ctr" anchorCtr="0">
            <a:spAutoFit/>
          </a:bodyPr>
          <a:lstStyle/>
          <a:p>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57" name="Subtitle 2">
            <a:extLst>
              <a:ext uri="{FF2B5EF4-FFF2-40B4-BE49-F238E27FC236}">
                <a16:creationId xmlns:a16="http://schemas.microsoft.com/office/drawing/2014/main" id="{2438D1E8-1FF8-9D41-922A-769919A8F490}"/>
              </a:ext>
            </a:extLst>
          </p:cNvPr>
          <p:cNvSpPr txBox="1">
            <a:spLocks/>
          </p:cNvSpPr>
          <p:nvPr/>
        </p:nvSpPr>
        <p:spPr>
          <a:xfrm>
            <a:off x="18383066" y="3808167"/>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58" name="TextBox 57">
            <a:extLst>
              <a:ext uri="{FF2B5EF4-FFF2-40B4-BE49-F238E27FC236}">
                <a16:creationId xmlns:a16="http://schemas.microsoft.com/office/drawing/2014/main" id="{DA250532-EFBB-3A44-BA26-9F37B1F819AF}"/>
              </a:ext>
            </a:extLst>
          </p:cNvPr>
          <p:cNvSpPr txBox="1"/>
          <p:nvPr/>
        </p:nvSpPr>
        <p:spPr>
          <a:xfrm>
            <a:off x="18383066" y="6711806"/>
            <a:ext cx="2273379" cy="584775"/>
          </a:xfrm>
          <a:prstGeom prst="rect">
            <a:avLst/>
          </a:prstGeom>
          <a:noFill/>
        </p:spPr>
        <p:txBody>
          <a:bodyPr wrap="none" rtlCol="0" anchor="ctr" anchorCtr="0">
            <a:spAutoFit/>
          </a:bodyPr>
          <a:lstStyle/>
          <a:p>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59" name="Subtitle 2">
            <a:extLst>
              <a:ext uri="{FF2B5EF4-FFF2-40B4-BE49-F238E27FC236}">
                <a16:creationId xmlns:a16="http://schemas.microsoft.com/office/drawing/2014/main" id="{0CD56B07-CFBC-DF4D-A1CC-A547C7811E82}"/>
              </a:ext>
            </a:extLst>
          </p:cNvPr>
          <p:cNvSpPr txBox="1">
            <a:spLocks/>
          </p:cNvSpPr>
          <p:nvPr/>
        </p:nvSpPr>
        <p:spPr>
          <a:xfrm>
            <a:off x="18383066" y="7410370"/>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60" name="TextBox 59">
            <a:extLst>
              <a:ext uri="{FF2B5EF4-FFF2-40B4-BE49-F238E27FC236}">
                <a16:creationId xmlns:a16="http://schemas.microsoft.com/office/drawing/2014/main" id="{127DF3C1-9C85-E342-998B-C1941C3416C5}"/>
              </a:ext>
            </a:extLst>
          </p:cNvPr>
          <p:cNvSpPr txBox="1"/>
          <p:nvPr/>
        </p:nvSpPr>
        <p:spPr>
          <a:xfrm>
            <a:off x="18383066" y="10314009"/>
            <a:ext cx="2273379" cy="584775"/>
          </a:xfrm>
          <a:prstGeom prst="rect">
            <a:avLst/>
          </a:prstGeom>
          <a:noFill/>
        </p:spPr>
        <p:txBody>
          <a:bodyPr wrap="none" rtlCol="0" anchor="ctr" anchorCtr="0">
            <a:spAutoFit/>
          </a:bodyPr>
          <a:lstStyle/>
          <a:p>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61" name="Subtitle 2">
            <a:extLst>
              <a:ext uri="{FF2B5EF4-FFF2-40B4-BE49-F238E27FC236}">
                <a16:creationId xmlns:a16="http://schemas.microsoft.com/office/drawing/2014/main" id="{0C5E1810-9161-9D4E-BFD4-36577BF8E629}"/>
              </a:ext>
            </a:extLst>
          </p:cNvPr>
          <p:cNvSpPr txBox="1">
            <a:spLocks/>
          </p:cNvSpPr>
          <p:nvPr/>
        </p:nvSpPr>
        <p:spPr>
          <a:xfrm>
            <a:off x="18383066" y="11012573"/>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62" name="Oval 61">
            <a:extLst>
              <a:ext uri="{FF2B5EF4-FFF2-40B4-BE49-F238E27FC236}">
                <a16:creationId xmlns:a16="http://schemas.microsoft.com/office/drawing/2014/main" id="{E93715D7-9BF9-4345-9824-49503453F604}"/>
              </a:ext>
            </a:extLst>
          </p:cNvPr>
          <p:cNvSpPr/>
          <p:nvPr/>
        </p:nvSpPr>
        <p:spPr>
          <a:xfrm>
            <a:off x="17696986" y="3162239"/>
            <a:ext cx="479502" cy="4795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63" name="Oval 62">
            <a:extLst>
              <a:ext uri="{FF2B5EF4-FFF2-40B4-BE49-F238E27FC236}">
                <a16:creationId xmlns:a16="http://schemas.microsoft.com/office/drawing/2014/main" id="{E4CBFCFB-9824-564C-98CD-1971ADFB1264}"/>
              </a:ext>
            </a:extLst>
          </p:cNvPr>
          <p:cNvSpPr/>
          <p:nvPr/>
        </p:nvSpPr>
        <p:spPr>
          <a:xfrm>
            <a:off x="17696986" y="6764442"/>
            <a:ext cx="479502" cy="4795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64" name="Oval 63">
            <a:extLst>
              <a:ext uri="{FF2B5EF4-FFF2-40B4-BE49-F238E27FC236}">
                <a16:creationId xmlns:a16="http://schemas.microsoft.com/office/drawing/2014/main" id="{52D2E365-37CC-C944-976E-63C1BFA81166}"/>
              </a:ext>
            </a:extLst>
          </p:cNvPr>
          <p:cNvSpPr/>
          <p:nvPr/>
        </p:nvSpPr>
        <p:spPr>
          <a:xfrm>
            <a:off x="17696986" y="10366645"/>
            <a:ext cx="479502" cy="47950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65" name="TextBox 64">
            <a:extLst>
              <a:ext uri="{FF2B5EF4-FFF2-40B4-BE49-F238E27FC236}">
                <a16:creationId xmlns:a16="http://schemas.microsoft.com/office/drawing/2014/main" id="{99B4B874-847C-4246-92B7-AF8B0B845E23}"/>
              </a:ext>
            </a:extLst>
          </p:cNvPr>
          <p:cNvSpPr txBox="1"/>
          <p:nvPr/>
        </p:nvSpPr>
        <p:spPr>
          <a:xfrm>
            <a:off x="3726829" y="3109603"/>
            <a:ext cx="2273379" cy="584775"/>
          </a:xfrm>
          <a:prstGeom prst="rect">
            <a:avLst/>
          </a:prstGeom>
          <a:noFill/>
        </p:spPr>
        <p:txBody>
          <a:bodyPr wrap="none" rtlCol="0" anchor="ctr" anchorCtr="0">
            <a:spAutoFit/>
          </a:bodyPr>
          <a:lstStyle/>
          <a:p>
            <a:pPr algn="r"/>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66" name="Subtitle 2">
            <a:extLst>
              <a:ext uri="{FF2B5EF4-FFF2-40B4-BE49-F238E27FC236}">
                <a16:creationId xmlns:a16="http://schemas.microsoft.com/office/drawing/2014/main" id="{D267E03F-8AB1-6F49-B472-D236920B05B0}"/>
              </a:ext>
            </a:extLst>
          </p:cNvPr>
          <p:cNvSpPr txBox="1">
            <a:spLocks/>
          </p:cNvSpPr>
          <p:nvPr/>
        </p:nvSpPr>
        <p:spPr>
          <a:xfrm>
            <a:off x="1520825" y="3808167"/>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67" name="TextBox 66">
            <a:extLst>
              <a:ext uri="{FF2B5EF4-FFF2-40B4-BE49-F238E27FC236}">
                <a16:creationId xmlns:a16="http://schemas.microsoft.com/office/drawing/2014/main" id="{AA971257-820C-AC4F-84A5-11A92B1300F0}"/>
              </a:ext>
            </a:extLst>
          </p:cNvPr>
          <p:cNvSpPr txBox="1"/>
          <p:nvPr/>
        </p:nvSpPr>
        <p:spPr>
          <a:xfrm>
            <a:off x="3726829" y="6711806"/>
            <a:ext cx="2273379" cy="584775"/>
          </a:xfrm>
          <a:prstGeom prst="rect">
            <a:avLst/>
          </a:prstGeom>
          <a:noFill/>
        </p:spPr>
        <p:txBody>
          <a:bodyPr wrap="none" rtlCol="0" anchor="ctr" anchorCtr="0">
            <a:spAutoFit/>
          </a:bodyPr>
          <a:lstStyle/>
          <a:p>
            <a:pPr algn="r"/>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68" name="Subtitle 2">
            <a:extLst>
              <a:ext uri="{FF2B5EF4-FFF2-40B4-BE49-F238E27FC236}">
                <a16:creationId xmlns:a16="http://schemas.microsoft.com/office/drawing/2014/main" id="{64BF8AF1-1F6C-C64B-8F70-916F53F52BE7}"/>
              </a:ext>
            </a:extLst>
          </p:cNvPr>
          <p:cNvSpPr txBox="1">
            <a:spLocks/>
          </p:cNvSpPr>
          <p:nvPr/>
        </p:nvSpPr>
        <p:spPr>
          <a:xfrm>
            <a:off x="1520825" y="7410370"/>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69" name="TextBox 68">
            <a:extLst>
              <a:ext uri="{FF2B5EF4-FFF2-40B4-BE49-F238E27FC236}">
                <a16:creationId xmlns:a16="http://schemas.microsoft.com/office/drawing/2014/main" id="{D463804C-EA65-8644-9932-0B5E7AD3F9C6}"/>
              </a:ext>
            </a:extLst>
          </p:cNvPr>
          <p:cNvSpPr txBox="1"/>
          <p:nvPr/>
        </p:nvSpPr>
        <p:spPr>
          <a:xfrm>
            <a:off x="3726829" y="10314009"/>
            <a:ext cx="2273379" cy="584775"/>
          </a:xfrm>
          <a:prstGeom prst="rect">
            <a:avLst/>
          </a:prstGeom>
          <a:noFill/>
        </p:spPr>
        <p:txBody>
          <a:bodyPr wrap="none" rtlCol="0" anchor="ctr" anchorCtr="0">
            <a:spAutoFit/>
          </a:bodyPr>
          <a:lstStyle/>
          <a:p>
            <a:pPr algn="r"/>
            <a:r>
              <a:rPr lang="en-US" sz="3200" b="1" dirty="0">
                <a:solidFill>
                  <a:schemeClr val="tx2"/>
                </a:solidFill>
                <a:latin typeface="Noto Serif" panose="02020600060500020200" pitchFamily="18" charset="0"/>
                <a:ea typeface="League Spartan" charset="0"/>
                <a:cs typeface="Noto Serif" panose="02020600060500020200" pitchFamily="18" charset="0"/>
              </a:rPr>
              <a:t>Your Title</a:t>
            </a:r>
          </a:p>
        </p:txBody>
      </p:sp>
      <p:sp>
        <p:nvSpPr>
          <p:cNvPr id="70" name="Subtitle 2">
            <a:extLst>
              <a:ext uri="{FF2B5EF4-FFF2-40B4-BE49-F238E27FC236}">
                <a16:creationId xmlns:a16="http://schemas.microsoft.com/office/drawing/2014/main" id="{91603A04-90DC-B844-BB72-8677B0257CC3}"/>
              </a:ext>
            </a:extLst>
          </p:cNvPr>
          <p:cNvSpPr txBox="1">
            <a:spLocks/>
          </p:cNvSpPr>
          <p:nvPr/>
        </p:nvSpPr>
        <p:spPr>
          <a:xfrm>
            <a:off x="1520825" y="11012573"/>
            <a:ext cx="4473759" cy="1560845"/>
          </a:xfrm>
          <a:prstGeom prst="rect">
            <a:avLst/>
          </a:prstGeom>
        </p:spPr>
        <p:txBody>
          <a:bodyPr vert="horz" wrap="square" lIns="91440" tIns="45720" rIns="4572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sz="2600" dirty="0">
                <a:solidFill>
                  <a:schemeClr val="tx1"/>
                </a:solidFill>
                <a:latin typeface="Nunito Sans Extra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71" name="Oval 70">
            <a:extLst>
              <a:ext uri="{FF2B5EF4-FFF2-40B4-BE49-F238E27FC236}">
                <a16:creationId xmlns:a16="http://schemas.microsoft.com/office/drawing/2014/main" id="{28969DC5-6973-AC42-BC9D-D0C832CC6E01}"/>
              </a:ext>
            </a:extLst>
          </p:cNvPr>
          <p:cNvSpPr/>
          <p:nvPr/>
        </p:nvSpPr>
        <p:spPr>
          <a:xfrm>
            <a:off x="6212214" y="3162239"/>
            <a:ext cx="479502" cy="4795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72" name="Oval 71">
            <a:extLst>
              <a:ext uri="{FF2B5EF4-FFF2-40B4-BE49-F238E27FC236}">
                <a16:creationId xmlns:a16="http://schemas.microsoft.com/office/drawing/2014/main" id="{EDEB42DC-8272-B649-8650-CF461504BD81}"/>
              </a:ext>
            </a:extLst>
          </p:cNvPr>
          <p:cNvSpPr/>
          <p:nvPr/>
        </p:nvSpPr>
        <p:spPr>
          <a:xfrm>
            <a:off x="6212214" y="6764442"/>
            <a:ext cx="479502" cy="4795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
        <p:nvSpPr>
          <p:cNvPr id="73" name="Oval 72">
            <a:extLst>
              <a:ext uri="{FF2B5EF4-FFF2-40B4-BE49-F238E27FC236}">
                <a16:creationId xmlns:a16="http://schemas.microsoft.com/office/drawing/2014/main" id="{9DAB12F1-549C-A746-A272-6FD95017CD6B}"/>
              </a:ext>
            </a:extLst>
          </p:cNvPr>
          <p:cNvSpPr/>
          <p:nvPr/>
        </p:nvSpPr>
        <p:spPr>
          <a:xfrm>
            <a:off x="6212214" y="10366645"/>
            <a:ext cx="479502" cy="4795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ExtraLight" pitchFamily="2" charset="77"/>
            </a:endParaRPr>
          </a:p>
        </p:txBody>
      </p:sp>
    </p:spTree>
    <p:extLst>
      <p:ext uri="{BB962C8B-B14F-4D97-AF65-F5344CB8AC3E}">
        <p14:creationId xmlns:p14="http://schemas.microsoft.com/office/powerpoint/2010/main" val="3301614828"/>
      </p:ext>
    </p:extLst>
  </p:cSld>
  <p:clrMapOvr>
    <a:masterClrMapping/>
  </p:clrMapOvr>
</p:sld>
</file>

<file path=ppt/theme/theme1.xml><?xml version="1.0" encoding="utf-8"?>
<a:theme xmlns:a="http://schemas.openxmlformats.org/drawingml/2006/main" name="Office Theme">
  <a:themeElements>
    <a:clrScheme name="PTIFY - Travel1 - Light">
      <a:dk1>
        <a:srgbClr val="424242"/>
      </a:dk1>
      <a:lt1>
        <a:srgbClr val="FFFFFF"/>
      </a:lt1>
      <a:dk2>
        <a:srgbClr val="000000"/>
      </a:dk2>
      <a:lt2>
        <a:srgbClr val="FFFFFF"/>
      </a:lt2>
      <a:accent1>
        <a:srgbClr val="274F6F"/>
      </a:accent1>
      <a:accent2>
        <a:srgbClr val="3A708D"/>
      </a:accent2>
      <a:accent3>
        <a:srgbClr val="C13E56"/>
      </a:accent3>
      <a:accent4>
        <a:srgbClr val="91E3EE"/>
      </a:accent4>
      <a:accent5>
        <a:srgbClr val="B0F3E7"/>
      </a:accent5>
      <a:accent6>
        <a:srgbClr val="A3A3A3"/>
      </a:accent6>
      <a:hlink>
        <a:srgbClr val="5E00A5"/>
      </a:hlink>
      <a:folHlink>
        <a:srgbClr val="859F7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85047</TotalTime>
  <Words>595</Words>
  <Application>Microsoft Macintosh PowerPoint</Application>
  <PresentationFormat>Custom</PresentationFormat>
  <Paragraphs>107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Gill Sans</vt:lpstr>
      <vt:lpstr>Lato</vt:lpstr>
      <vt:lpstr>Lato Light</vt:lpstr>
      <vt:lpstr>League Spartan</vt:lpstr>
      <vt:lpstr>Mukta ExtraLight</vt:lpstr>
      <vt:lpstr>Noto Serif</vt:lpstr>
      <vt:lpstr>Nunito Sans</vt:lpstr>
      <vt:lpstr>Nunito Sans ExtraLight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15232</cp:revision>
  <dcterms:created xsi:type="dcterms:W3CDTF">2014-11-12T21:47:38Z</dcterms:created>
  <dcterms:modified xsi:type="dcterms:W3CDTF">2019-12-04T17:30:20Z</dcterms:modified>
  <cp:category/>
</cp:coreProperties>
</file>