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59" r:id="rId5"/>
    <p:sldId id="261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7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A0723-01D1-412A-8EC4-16FA1DD3D4B0}" type="datetimeFigureOut">
              <a:rPr lang="en-US" smtClean="0"/>
              <a:t>01/22/2021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B525-0003-435F-89D0-2919EB1D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sldNum="0" hdr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uAn20/DuAnTN20/Tai_lieu/UseCaseDiagram1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13789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TRƯỜNG CAO ĐẲNG FPT POLYTECHNIC</a:t>
            </a:r>
            <a:endParaRPr kumimoji="0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61467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DỰ ÁN TỐT NGHIỆP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A0C5F-82D4-4200-8986-46AB89383002}"/>
              </a:ext>
            </a:extLst>
          </p:cNvPr>
          <p:cNvSpPr txBox="1"/>
          <p:nvPr/>
        </p:nvSpPr>
        <p:spPr>
          <a:xfrm>
            <a:off x="-9144" y="4445671"/>
            <a:ext cx="9144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KHỐI NGÀNH: CÔNG NGHỆ THÔNG TIN</a:t>
            </a:r>
            <a:endParaRPr kumimoji="0"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75581-83CA-4DCB-8488-5189D2EDE7D8}"/>
              </a:ext>
            </a:extLst>
          </p:cNvPr>
          <p:cNvSpPr txBox="1"/>
          <p:nvPr/>
        </p:nvSpPr>
        <p:spPr>
          <a:xfrm>
            <a:off x="22387" y="4738059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CHUY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ÊN NGÀNH: CÔNG NGHỆ THÔNG TIN - ỨNG DỤNG PHÂN MỀM – KHÓA 14.3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66628" y="1263275"/>
            <a:ext cx="6830416" cy="3211760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 viên: 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quyền đăng nhập, đăng xuất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 thông tin các đơn hàng</a:t>
            </a: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 hóa đơn đặt hàng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vi-VN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Khách hàng: 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Guest</a:t>
            </a: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( Khách vãng lai )</a:t>
            </a: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 thông tin sản phẩm cũng như các tin tức khác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kí tài khoản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 có tài khoản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quyền đăng nhập, đăng xuất, đổi mật khẩu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 mua sản phẩm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thanh toán sản phẩm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75037"/>
            <a:ext cx="2024243" cy="1344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F6574-A173-4D13-A9C1-17C5349CA1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6283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chức năng của sản phẩm :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2E4B9DC-648A-48DC-9FFE-9D8C6271E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ABDF59-84DA-4174-A006-73596441A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665721"/>
            <a:ext cx="8136904" cy="24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7309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Xác định thực thể :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D1DF5D-3076-48C3-BDA1-B369AFE3F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64" y="1433131"/>
            <a:ext cx="1599713" cy="1062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DC09F-33B1-457A-A063-1BA1B1C7B4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8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Entities Relationship Model :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01FBF-1FB9-4B0C-AD5C-F5D62308010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622"/>
            <a:ext cx="5097212" cy="343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01D18-C081-42DD-A090-6AA71FA8BB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17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VÀ THIẾT KẾ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 hình UML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B40AA-725F-493F-9DD8-A402C1D650FA}"/>
              </a:ext>
            </a:extLst>
          </p:cNvPr>
          <p:cNvSpPr txBox="1"/>
          <p:nvPr/>
        </p:nvSpPr>
        <p:spPr>
          <a:xfrm>
            <a:off x="2123728" y="1301245"/>
            <a:ext cx="6779096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Actor: Đối tượng bên ngoài tương tác với hệ thống.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Include: là quan hệ giữa các Use Case với nhau, nó mô tả việc một Use Case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lớn được chia ra thành các Use Case nhỏ để dễ cài đặt (module hóa) hoặc thể hiện sự dùng lại.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hlinkClick r:id="rId3" action="ppaction://hlinkfile"/>
            <a:extLst>
              <a:ext uri="{FF2B5EF4-FFF2-40B4-BE49-F238E27FC236}">
                <a16:creationId xmlns:a16="http://schemas.microsoft.com/office/drawing/2014/main" id="{44B625EF-1312-4681-97CD-2F7AD65FD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24823"/>
            <a:ext cx="2135159" cy="2135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8EEB6F-9EB2-45D6-95DF-F62BAC2C2075}"/>
              </a:ext>
            </a:extLst>
          </p:cNvPr>
          <p:cNvSpPr txBox="1"/>
          <p:nvPr/>
        </p:nvSpPr>
        <p:spPr>
          <a:xfrm>
            <a:off x="6397281" y="4659982"/>
            <a:ext cx="220716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 hình Use Case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9393B-1F76-4738-AF51-F1D6FA7BE3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0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F944-E832-4025-B18F-520902B9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" y="51470"/>
            <a:ext cx="9144000" cy="66852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250"/>
              <a:t>BỘ LAO ĐỘNG THƯƠNG BINH VÀ XÃ HỘI</a:t>
            </a:r>
            <a:br>
              <a:rPr lang="en-US" sz="1250"/>
            </a:br>
            <a:r>
              <a:rPr lang="en-US" sz="1250"/>
              <a:t>TRƯỜNG CAO ĐẲNG FPT POLYTECHNIC</a:t>
            </a:r>
            <a:br>
              <a:rPr lang="en-US" sz="1250"/>
            </a:br>
            <a:r>
              <a:rPr lang="en-US" sz="1250"/>
              <a:t>KHOA CÔNG NGHỆ THÔNG TIN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0E8AC-D62E-4B7E-B57B-09F07D44562A}"/>
              </a:ext>
            </a:extLst>
          </p:cNvPr>
          <p:cNvSpPr txBox="1"/>
          <p:nvPr/>
        </p:nvSpPr>
        <p:spPr>
          <a:xfrm>
            <a:off x="2292804" y="742441"/>
            <a:ext cx="4577254" cy="248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--------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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---------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861BAE-2EA8-43C8-9741-20316B83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37097"/>
            <a:ext cx="8496944" cy="264368"/>
          </a:xfrm>
        </p:spPr>
        <p:txBody>
          <a:bodyPr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BÁO CÁO DỰ ÁN TỐT NGHIỆP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0EBFEC7-E4D7-4E88-BDB9-7D25595C9E7E}"/>
              </a:ext>
            </a:extLst>
          </p:cNvPr>
          <p:cNvSpPr txBox="1">
            <a:spLocks/>
          </p:cNvSpPr>
          <p:nvPr/>
        </p:nvSpPr>
        <p:spPr>
          <a:xfrm>
            <a:off x="467544" y="2018566"/>
            <a:ext cx="8496944" cy="2643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MUA BÁN ÁO FASHION DHM COLOR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B309F70-D768-4D92-8017-8A541CF47C90}"/>
              </a:ext>
            </a:extLst>
          </p:cNvPr>
          <p:cNvSpPr txBox="1">
            <a:spLocks/>
          </p:cNvSpPr>
          <p:nvPr/>
        </p:nvSpPr>
        <p:spPr>
          <a:xfrm>
            <a:off x="107504" y="2684958"/>
            <a:ext cx="8326863" cy="19141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GIẢNG VIÊN HƯỚNG DẪN	: NGUYỄN ANH DŨNG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SINH VIÊN THỰC HIỆN 	: TRẦN TRUNG HẢI – PH07560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NGUYỄN SỸ MẠNH – PH07598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NGUYỄN ĐÌNH DƯƠNG – PH07673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TRỊNH QUANG MINH – PH07683</a:t>
            </a:r>
          </a:p>
        </p:txBody>
      </p:sp>
    </p:spTree>
    <p:extLst>
      <p:ext uri="{BB962C8B-B14F-4D97-AF65-F5344CB8AC3E}">
        <p14:creationId xmlns:p14="http://schemas.microsoft.com/office/powerpoint/2010/main" val="25644811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NỘI DUNG BÁO CÁO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1279309"/>
            <a:ext cx="6912768" cy="460648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 : GIỚI THIỆU ĐỀ TÀI – HỆ 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5A2A39-61FA-4753-82A0-4A8228A5D742}"/>
              </a:ext>
            </a:extLst>
          </p:cNvPr>
          <p:cNvSpPr txBox="1">
            <a:spLocks/>
          </p:cNvSpPr>
          <p:nvPr/>
        </p:nvSpPr>
        <p:spPr>
          <a:xfrm>
            <a:off x="1925452" y="1839052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II : 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CBEFB3-A0D8-475D-9F35-4A10510FA7CB}"/>
              </a:ext>
            </a:extLst>
          </p:cNvPr>
          <p:cNvSpPr txBox="1">
            <a:spLocks/>
          </p:cNvSpPr>
          <p:nvPr/>
        </p:nvSpPr>
        <p:spPr>
          <a:xfrm>
            <a:off x="1937329" y="240283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III : PHÂN TÍCH VÀ THIẾT KẾ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E53F8AF-8F61-4303-9549-0F2C2573DEAF}"/>
              </a:ext>
            </a:extLst>
          </p:cNvPr>
          <p:cNvSpPr txBox="1">
            <a:spLocks/>
          </p:cNvSpPr>
          <p:nvPr/>
        </p:nvSpPr>
        <p:spPr>
          <a:xfrm>
            <a:off x="1925452" y="4083918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VI : KIỂM THỬ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BAD7FD7-D4C8-425F-B1A9-7E9163BC7E37}"/>
              </a:ext>
            </a:extLst>
          </p:cNvPr>
          <p:cNvSpPr txBox="1">
            <a:spLocks/>
          </p:cNvSpPr>
          <p:nvPr/>
        </p:nvSpPr>
        <p:spPr>
          <a:xfrm>
            <a:off x="1937329" y="2963281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IV : CÁC CHỨC NĂNG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80EB00D-F539-46BD-A18C-CBA14F5AC0AB}"/>
              </a:ext>
            </a:extLst>
          </p:cNvPr>
          <p:cNvSpPr txBox="1">
            <a:spLocks/>
          </p:cNvSpPr>
          <p:nvPr/>
        </p:nvSpPr>
        <p:spPr>
          <a:xfrm>
            <a:off x="1925452" y="3520133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V : CÁC PHI CHỨC NĂNG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52F07F-94B3-436D-8498-4BD5341710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Lý do chọn đề tài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912768" cy="32117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Đáp ứng với nhu cầu của người tiêu dùng trong thời đại công nghệ ngày nay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Đáp ứng với nhu cầu trao đổi hàng hóa tiêu dùng của khách hàng nhanh gọn và tiện lợi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Bắt kịp xu thế kinh doanh online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CFFBE-DC28-4E5E-A3BD-A05F8CBEB8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51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CA7A-B967-488C-B1C1-60B9D16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Khảo sát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FF50-A3A6-4C63-95DF-74AAF9DB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6FBC-DFDB-4A68-8CDA-550D530CEA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E9608-289F-4116-977E-8B136F5D4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Mục tiêu của đề tài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 kế Website bán hàng online nhằm giải quyết những vấn đề khó khăn   hiện  tại của khách hàng và người bán hàng.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Website được xây dựng phải đáp ứng được nhu cầu của người bán hàng: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nhân viên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sản phẩm 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đơn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User người dùng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 hóa đơn khách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 năng giỏ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kho hàng</a:t>
            </a:r>
          </a:p>
          <a:p>
            <a:pPr marL="285750" indent="-285750">
              <a:buFontTx/>
              <a:buChar char="-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81361-B7DB-4947-87C3-2A404435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3" y="2571751"/>
            <a:ext cx="2191342" cy="2191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8A387-B18F-4D5E-A35C-5D73A0761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064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Phạm vi của đề tài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 chức năng chính 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nhập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xuất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quyền 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Giỏ hàng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 toán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nhân viên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kho hàng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hóa đơn</a:t>
            </a:r>
          </a:p>
          <a:p>
            <a:pPr marL="285750" indent="-285750">
              <a:buFontTx/>
              <a:buChar char="-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81361-B7DB-4947-87C3-2A404435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8432"/>
            <a:ext cx="2191342" cy="219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240C6-C848-4C64-8DC9-7855C88EDD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0065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Đội ngũ ban đầu của hệ thống: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Developer, Tester, Product Owner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 hệ làm việc với khách hàng: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Product Owner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nguyên tắc quản lý trong dự án: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 dụng Trello để quản lý các task công việc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 dụng Aglie để quản lý dự án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Liệt kê kế hoạch với toàn bộ dự án: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Biên bản Sprint 1 (21/10/2020 - 01/11/2020)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Biên bản Sprint 2 (02/11/2020- 08/11/2020)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43879"/>
            <a:ext cx="2024243" cy="1344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33E71-6662-4BD5-9639-CB4A9AF0E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7089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vi-VN">
                <a:effectLst/>
                <a:ea typeface="Times New Roman" panose="02020603050405020304" pitchFamily="18" charset="0"/>
              </a:rPr>
              <a:t>Website được xây dựng phục vụ hai đối tượng chính là Admin (nhà quản trị) và khách hàng với các chức năng sau:</a:t>
            </a:r>
            <a:endParaRPr lang="en-US" b="1" i="1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vi-VN" b="1" i="1">
                <a:effectLst/>
                <a:ea typeface="Times New Roman" panose="02020603050405020304" pitchFamily="18" charset="0"/>
              </a:rPr>
              <a:t>Admin</a:t>
            </a:r>
            <a:endParaRPr lang="en-US" sz="1100"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Đăng nhập Website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Xem, cập nhật, xoá thông tin sản phẩm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Quản lí đơn đặt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Xem, trả lời ý kiến, góp ý và phản hồi của khách hàng hoặc xoá các thông tin đó từ khách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Cập nhập tin tức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Quảm lý kho hàng: xem, cập nhập, xóa, nhập,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	   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xuất sản phẩm trong kho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Quản lý nhận viên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81" y="3443948"/>
            <a:ext cx="2024243" cy="1344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FD3D7-3CAB-404C-9D14-9AAA527438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" y="9835"/>
            <a:ext cx="1439101" cy="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7082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734</Words>
  <Application>Microsoft Office PowerPoint</Application>
  <PresentationFormat>On-screen Show (16:9)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Times</vt:lpstr>
      <vt:lpstr>Times New Roman</vt:lpstr>
      <vt:lpstr>Wingdings</vt:lpstr>
      <vt:lpstr>Office Theme</vt:lpstr>
      <vt:lpstr>Custom Design</vt:lpstr>
      <vt:lpstr>PowerPoint Presentation</vt:lpstr>
      <vt:lpstr>BỘ LAO ĐỘNG THƯƠNG BINH VÀ XÃ HỘI TRƯỜNG CAO ĐẲNG FPT POLYTECHNIC KHOA CÔNG NGHỆ THÔNG TIN </vt:lpstr>
      <vt:lpstr>NỘI DUNG BÁO CÁO</vt:lpstr>
      <vt:lpstr>GIỚI THIỆU ĐỀ TÀI – HỆ THỐNG</vt:lpstr>
      <vt:lpstr>Khảo sát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DATABASE</vt:lpstr>
      <vt:lpstr>DATABASE</vt:lpstr>
      <vt:lpstr>PHÂN TÍCH VÀ THIẾT KẾ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Sỹ Mạnh Nguyễn</cp:lastModifiedBy>
  <cp:revision>59</cp:revision>
  <dcterms:created xsi:type="dcterms:W3CDTF">2014-04-01T16:27:38Z</dcterms:created>
  <dcterms:modified xsi:type="dcterms:W3CDTF">2021-01-22T04:58:11Z</dcterms:modified>
</cp:coreProperties>
</file>