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256" r:id="rId2"/>
    <p:sldId id="3307" r:id="rId3"/>
    <p:sldId id="3308" r:id="rId4"/>
    <p:sldId id="3309" r:id="rId5"/>
    <p:sldId id="257" r:id="rId6"/>
    <p:sldId id="258" r:id="rId7"/>
    <p:sldId id="259" r:id="rId8"/>
    <p:sldId id="3323" r:id="rId9"/>
    <p:sldId id="3324" r:id="rId10"/>
    <p:sldId id="3325" r:id="rId11"/>
    <p:sldId id="3326" r:id="rId12"/>
    <p:sldId id="260" r:id="rId13"/>
    <p:sldId id="261" r:id="rId14"/>
    <p:sldId id="3327" r:id="rId15"/>
    <p:sldId id="3328" r:id="rId16"/>
    <p:sldId id="3329" r:id="rId17"/>
    <p:sldId id="3330" r:id="rId18"/>
    <p:sldId id="3317" r:id="rId19"/>
    <p:sldId id="3318" r:id="rId20"/>
    <p:sldId id="3322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3" orient="horz" pos="480" userDrawn="1">
          <p15:clr>
            <a:srgbClr val="A4A3A4"/>
          </p15:clr>
        </p15:guide>
        <p15:guide id="54" pos="958" userDrawn="1">
          <p15:clr>
            <a:srgbClr val="A4A3A4"/>
          </p15:clr>
        </p15:guide>
        <p15:guide id="55" pos="14398" userDrawn="1">
          <p15:clr>
            <a:srgbClr val="A4A3A4"/>
          </p15:clr>
        </p15:guide>
        <p15:guide id="56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66" autoAdjust="0"/>
    <p:restoredTop sz="95439" autoAdjust="0"/>
  </p:normalViewPr>
  <p:slideViewPr>
    <p:cSldViewPr snapToGrid="0" snapToObjects="1">
      <p:cViewPr varScale="1">
        <p:scale>
          <a:sx n="72" d="100"/>
          <a:sy n="72" d="100"/>
        </p:scale>
        <p:origin x="296" y="304"/>
      </p:cViewPr>
      <p:guideLst>
        <p:guide orient="horz" pos="480"/>
        <p:guide pos="958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576810-2820-754C-AFB4-2885D97FF9A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C85922-37CB-E741-9712-0A414E20FC7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169" name="Text Box 1">
            <a:extLst>
              <a:ext uri="{FF2B5EF4-FFF2-40B4-BE49-F238E27FC236}">
                <a16:creationId xmlns:a16="http://schemas.microsoft.com/office/drawing/2014/main" id="{DA51EBAB-C8A3-894A-9969-E2D04DF8EEC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40BF5C3A-9703-614D-BF37-C2050DDF699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82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FD47821-B40A-5F49-A7C4-BA9AF07EF0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88C6AC-F145-BF47-9A0E-5122EEF85FA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337" name="Text Box 1">
            <a:extLst>
              <a:ext uri="{FF2B5EF4-FFF2-40B4-BE49-F238E27FC236}">
                <a16:creationId xmlns:a16="http://schemas.microsoft.com/office/drawing/2014/main" id="{BF5E72F6-5277-7247-8D9A-F3F1B12BE47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0837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D22B6023-C707-D74E-87A9-53822F62B5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498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D46C3A-74F1-A84C-A1AE-4B79F72D5A0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240E4D-483B-E349-8F97-56C67E2F379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169" name="Text Box 1">
            <a:extLst>
              <a:ext uri="{FF2B5EF4-FFF2-40B4-BE49-F238E27FC236}">
                <a16:creationId xmlns:a16="http://schemas.microsoft.com/office/drawing/2014/main" id="{D19703DF-D9F9-834A-8068-D6204414AAC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69F7D49E-E82E-134B-B3E6-41E0EE56CCE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099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DBCBE2-8544-5B4E-AF96-11BD7D4D66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37014C-89C8-D74D-A5CC-6C6DCD4D169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193" name="Text Box 1">
            <a:extLst>
              <a:ext uri="{FF2B5EF4-FFF2-40B4-BE49-F238E27FC236}">
                <a16:creationId xmlns:a16="http://schemas.microsoft.com/office/drawing/2014/main" id="{43F20634-BA36-3A4F-8886-56FA08EDFD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71979DC6-89F9-FF45-9D7D-593F009BF71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261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365FA7-CE5C-A042-B061-1CCC25860B8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62C45F-A744-884C-ABF1-A65EB1F5473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217" name="Text Box 1">
            <a:extLst>
              <a:ext uri="{FF2B5EF4-FFF2-40B4-BE49-F238E27FC236}">
                <a16:creationId xmlns:a16="http://schemas.microsoft.com/office/drawing/2014/main" id="{D9F24F29-703A-7C4A-B916-DFA06224E16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9DAD7904-9EF5-2A40-9DE9-85454719C84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814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988E4F-1C1B-B240-9C96-3DC6B3B0EF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CD182B-5996-024F-B890-CDF86ADA587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241" name="Text Box 1">
            <a:extLst>
              <a:ext uri="{FF2B5EF4-FFF2-40B4-BE49-F238E27FC236}">
                <a16:creationId xmlns:a16="http://schemas.microsoft.com/office/drawing/2014/main" id="{BAD991B5-9DAE-BF47-B5D7-A92BC0D67F0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4446B779-84BA-9343-8ED9-60E9E67907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38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1D754D-39DB-E74A-903D-81EEF141DF6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1C320F-5C66-4341-A041-8F6BA585351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3" name="Text Box 1">
            <a:extLst>
              <a:ext uri="{FF2B5EF4-FFF2-40B4-BE49-F238E27FC236}">
                <a16:creationId xmlns:a16="http://schemas.microsoft.com/office/drawing/2014/main" id="{910C3D97-5D21-B14E-BF26-C20C44D96FB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C89CA54A-D80D-0A49-BD16-17CA72A744D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468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F8EC4E-F772-0C4B-AC1C-11418CF76DA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EA21B1-BBD6-B249-9817-B21BB6E7C7F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17" name="Text Box 1">
            <a:extLst>
              <a:ext uri="{FF2B5EF4-FFF2-40B4-BE49-F238E27FC236}">
                <a16:creationId xmlns:a16="http://schemas.microsoft.com/office/drawing/2014/main" id="{39685A75-EB11-4648-B505-EED8FAE6D1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4B266CB6-B208-1144-BCCD-EB9D1605A9F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114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05AA12-80E2-5C45-B395-FA89D782BEB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55A7E0-7CF9-8748-B915-F606DD616D0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1" name="Text Box 1">
            <a:extLst>
              <a:ext uri="{FF2B5EF4-FFF2-40B4-BE49-F238E27FC236}">
                <a16:creationId xmlns:a16="http://schemas.microsoft.com/office/drawing/2014/main" id="{0CA58E58-3067-3047-87E2-C98AFEF5A0E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85D6C43D-B846-F943-886A-6009202609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493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F84337-BBA6-E745-A6A7-19416982D10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0476F8-AC98-E14E-B5D7-AC2622DD840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3" name="Text Box 1">
            <a:extLst>
              <a:ext uri="{FF2B5EF4-FFF2-40B4-BE49-F238E27FC236}">
                <a16:creationId xmlns:a16="http://schemas.microsoft.com/office/drawing/2014/main" id="{68946622-5D75-5C46-A942-98E55864654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95AB884D-2B88-AC45-A430-2DE0F5BF06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25AF7E-756B-714C-B87F-2A8CF06F569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A61E19-73C2-9942-A2C7-6514508FBA1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17" name="Text Box 1">
            <a:extLst>
              <a:ext uri="{FF2B5EF4-FFF2-40B4-BE49-F238E27FC236}">
                <a16:creationId xmlns:a16="http://schemas.microsoft.com/office/drawing/2014/main" id="{6C935100-82A6-A845-AA2D-CFE02A2A76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96B7D304-4909-D845-922B-E25A935E2F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732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8272F1-0FA0-D847-9388-8E06CCF4BB6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12F81A-698E-9647-A140-31B021B189D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241" name="Text Box 1">
            <a:extLst>
              <a:ext uri="{FF2B5EF4-FFF2-40B4-BE49-F238E27FC236}">
                <a16:creationId xmlns:a16="http://schemas.microsoft.com/office/drawing/2014/main" id="{95928B8F-1778-6142-A873-B9334EF4359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A40D83F0-800C-914F-90BF-7F72083B3A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069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3E4911-8893-EA48-A740-CCBD61087B6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945D62-C200-BA4C-845A-71DD115EECF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265" name="Text Box 1">
            <a:extLst>
              <a:ext uri="{FF2B5EF4-FFF2-40B4-BE49-F238E27FC236}">
                <a16:creationId xmlns:a16="http://schemas.microsoft.com/office/drawing/2014/main" id="{07C0E974-496C-E04A-B178-C36E7633C2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4E6F5B07-2C49-5C4C-8B71-04AE1274213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854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B14C16-6140-B243-A5F5-5A860F94E0F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09927-6BEC-864F-BAE1-F24EED2F74D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289" name="Text Box 1">
            <a:extLst>
              <a:ext uri="{FF2B5EF4-FFF2-40B4-BE49-F238E27FC236}">
                <a16:creationId xmlns:a16="http://schemas.microsoft.com/office/drawing/2014/main" id="{E400859A-B1FE-4F4A-AACE-05FFF753C50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83C279D9-C346-A346-BF6E-67F3790C6E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83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2C078-C717-424B-B9FE-6F011D02A9C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b="0" i="0">
                <a:latin typeface="Lato Light" panose="020F050202020403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6D121-094D-694C-ADF6-7B92DE81EA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b="0" i="0">
                <a:latin typeface="Lato Light" panose="020F050202020403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C2895-D76A-AC4F-83DC-9A910ADB27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b="0" i="0">
                <a:latin typeface="Lato Light" panose="020F0502020204030203" pitchFamily="34" charset="0"/>
              </a:defRPr>
            </a:lvl1pPr>
          </a:lstStyle>
          <a:p>
            <a:fld id="{5BD5DBDD-B399-7246-BD72-1C2F585031C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96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7F3DAD-DC49-CF40-89A5-C2A3CCEE7B62}"/>
              </a:ext>
            </a:extLst>
          </p:cNvPr>
          <p:cNvSpPr/>
          <p:nvPr userDrawn="1"/>
        </p:nvSpPr>
        <p:spPr>
          <a:xfrm>
            <a:off x="22235502" y="762000"/>
            <a:ext cx="621323" cy="6213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40177" y="903384"/>
            <a:ext cx="411972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2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2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2">
            <a:extLst>
              <a:ext uri="{FF2B5EF4-FFF2-40B4-BE49-F238E27FC236}">
                <a16:creationId xmlns:a16="http://schemas.microsoft.com/office/drawing/2014/main" id="{714D0F34-0D61-EA42-8B66-2857D2D1B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010" y="3189776"/>
            <a:ext cx="1664815" cy="2134305"/>
          </a:xfrm>
          <a:custGeom>
            <a:avLst/>
            <a:gdLst>
              <a:gd name="T0" fmla="*/ 2547 w 2548"/>
              <a:gd name="T1" fmla="*/ 3268 h 3269"/>
              <a:gd name="T2" fmla="*/ 1633 w 2548"/>
              <a:gd name="T3" fmla="*/ 3268 h 3269"/>
              <a:gd name="T4" fmla="*/ 1633 w 2548"/>
              <a:gd name="T5" fmla="*/ 3268 h 3269"/>
              <a:gd name="T6" fmla="*/ 0 w 2548"/>
              <a:gd name="T7" fmla="*/ 1634 h 3269"/>
              <a:gd name="T8" fmla="*/ 0 w 2548"/>
              <a:gd name="T9" fmla="*/ 1634 h 3269"/>
              <a:gd name="T10" fmla="*/ 1633 w 2548"/>
              <a:gd name="T11" fmla="*/ 0 h 3269"/>
              <a:gd name="T12" fmla="*/ 2547 w 2548"/>
              <a:gd name="T13" fmla="*/ 0 h 3269"/>
              <a:gd name="T14" fmla="*/ 1236 w 2548"/>
              <a:gd name="T15" fmla="*/ 1634 h 3269"/>
              <a:gd name="T16" fmla="*/ 2547 w 2548"/>
              <a:gd name="T17" fmla="*/ 326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8" h="3269">
                <a:moveTo>
                  <a:pt x="2547" y="3268"/>
                </a:moveTo>
                <a:lnTo>
                  <a:pt x="1633" y="3268"/>
                </a:lnTo>
                <a:lnTo>
                  <a:pt x="1633" y="3268"/>
                </a:lnTo>
                <a:cubicBezTo>
                  <a:pt x="731" y="3268"/>
                  <a:pt x="0" y="2536"/>
                  <a:pt x="0" y="1634"/>
                </a:cubicBezTo>
                <a:lnTo>
                  <a:pt x="0" y="1634"/>
                </a:lnTo>
                <a:cubicBezTo>
                  <a:pt x="0" y="731"/>
                  <a:pt x="731" y="0"/>
                  <a:pt x="1633" y="0"/>
                </a:cubicBezTo>
                <a:lnTo>
                  <a:pt x="2547" y="0"/>
                </a:lnTo>
                <a:lnTo>
                  <a:pt x="1236" y="1634"/>
                </a:lnTo>
                <a:lnTo>
                  <a:pt x="2547" y="326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5" name="Freeform 3">
            <a:extLst>
              <a:ext uri="{FF2B5EF4-FFF2-40B4-BE49-F238E27FC236}">
                <a16:creationId xmlns:a16="http://schemas.microsoft.com/office/drawing/2014/main" id="{EAD37CAB-B018-7948-98F3-20BFDDC9C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8825" y="3189776"/>
            <a:ext cx="1664815" cy="2134305"/>
          </a:xfrm>
          <a:custGeom>
            <a:avLst/>
            <a:gdLst>
              <a:gd name="T0" fmla="*/ 0 w 2547"/>
              <a:gd name="T1" fmla="*/ 0 h 3269"/>
              <a:gd name="T2" fmla="*/ 912 w 2547"/>
              <a:gd name="T3" fmla="*/ 0 h 3269"/>
              <a:gd name="T4" fmla="*/ 912 w 2547"/>
              <a:gd name="T5" fmla="*/ 0 h 3269"/>
              <a:gd name="T6" fmla="*/ 2546 w 2547"/>
              <a:gd name="T7" fmla="*/ 1634 h 3269"/>
              <a:gd name="T8" fmla="*/ 2546 w 2547"/>
              <a:gd name="T9" fmla="*/ 1634 h 3269"/>
              <a:gd name="T10" fmla="*/ 912 w 2547"/>
              <a:gd name="T11" fmla="*/ 3268 h 3269"/>
              <a:gd name="T12" fmla="*/ 0 w 2547"/>
              <a:gd name="T13" fmla="*/ 3268 h 3269"/>
              <a:gd name="T14" fmla="*/ 1310 w 2547"/>
              <a:gd name="T15" fmla="*/ 1634 h 3269"/>
              <a:gd name="T16" fmla="*/ 0 w 2547"/>
              <a:gd name="T17" fmla="*/ 0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7" h="3269">
                <a:moveTo>
                  <a:pt x="0" y="0"/>
                </a:moveTo>
                <a:lnTo>
                  <a:pt x="912" y="0"/>
                </a:lnTo>
                <a:lnTo>
                  <a:pt x="912" y="0"/>
                </a:lnTo>
                <a:cubicBezTo>
                  <a:pt x="1815" y="0"/>
                  <a:pt x="2546" y="731"/>
                  <a:pt x="2546" y="1634"/>
                </a:cubicBezTo>
                <a:lnTo>
                  <a:pt x="2546" y="1634"/>
                </a:lnTo>
                <a:cubicBezTo>
                  <a:pt x="2546" y="2536"/>
                  <a:pt x="1815" y="3268"/>
                  <a:pt x="912" y="3268"/>
                </a:cubicBezTo>
                <a:lnTo>
                  <a:pt x="0" y="3268"/>
                </a:lnTo>
                <a:lnTo>
                  <a:pt x="1310" y="1634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3DACEB32-F02C-544C-BEF9-49DDEA558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010" y="5733085"/>
            <a:ext cx="1664815" cy="2134303"/>
          </a:xfrm>
          <a:custGeom>
            <a:avLst/>
            <a:gdLst>
              <a:gd name="T0" fmla="*/ 2547 w 2548"/>
              <a:gd name="T1" fmla="*/ 3267 h 3268"/>
              <a:gd name="T2" fmla="*/ 1633 w 2548"/>
              <a:gd name="T3" fmla="*/ 3267 h 3268"/>
              <a:gd name="T4" fmla="*/ 1633 w 2548"/>
              <a:gd name="T5" fmla="*/ 3267 h 3268"/>
              <a:gd name="T6" fmla="*/ 0 w 2548"/>
              <a:gd name="T7" fmla="*/ 1634 h 3268"/>
              <a:gd name="T8" fmla="*/ 0 w 2548"/>
              <a:gd name="T9" fmla="*/ 1634 h 3268"/>
              <a:gd name="T10" fmla="*/ 1633 w 2548"/>
              <a:gd name="T11" fmla="*/ 0 h 3268"/>
              <a:gd name="T12" fmla="*/ 2547 w 2548"/>
              <a:gd name="T13" fmla="*/ 0 h 3268"/>
              <a:gd name="T14" fmla="*/ 1236 w 2548"/>
              <a:gd name="T15" fmla="*/ 1634 h 3268"/>
              <a:gd name="T16" fmla="*/ 2547 w 2548"/>
              <a:gd name="T17" fmla="*/ 3267 h 3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8" h="3268">
                <a:moveTo>
                  <a:pt x="2547" y="3267"/>
                </a:moveTo>
                <a:lnTo>
                  <a:pt x="1633" y="3267"/>
                </a:lnTo>
                <a:lnTo>
                  <a:pt x="1633" y="3267"/>
                </a:lnTo>
                <a:cubicBezTo>
                  <a:pt x="731" y="3267"/>
                  <a:pt x="0" y="2535"/>
                  <a:pt x="0" y="1634"/>
                </a:cubicBezTo>
                <a:lnTo>
                  <a:pt x="0" y="1634"/>
                </a:lnTo>
                <a:cubicBezTo>
                  <a:pt x="0" y="731"/>
                  <a:pt x="731" y="0"/>
                  <a:pt x="1633" y="0"/>
                </a:cubicBezTo>
                <a:lnTo>
                  <a:pt x="2547" y="0"/>
                </a:lnTo>
                <a:lnTo>
                  <a:pt x="1236" y="1634"/>
                </a:lnTo>
                <a:lnTo>
                  <a:pt x="2547" y="32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8" name="Freeform 6">
            <a:extLst>
              <a:ext uri="{FF2B5EF4-FFF2-40B4-BE49-F238E27FC236}">
                <a16:creationId xmlns:a16="http://schemas.microsoft.com/office/drawing/2014/main" id="{352697D7-E6DF-FF43-BE24-FA79878DC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8825" y="5733085"/>
            <a:ext cx="1664815" cy="2134303"/>
          </a:xfrm>
          <a:custGeom>
            <a:avLst/>
            <a:gdLst>
              <a:gd name="T0" fmla="*/ 0 w 2547"/>
              <a:gd name="T1" fmla="*/ 0 h 3268"/>
              <a:gd name="T2" fmla="*/ 912 w 2547"/>
              <a:gd name="T3" fmla="*/ 0 h 3268"/>
              <a:gd name="T4" fmla="*/ 912 w 2547"/>
              <a:gd name="T5" fmla="*/ 0 h 3268"/>
              <a:gd name="T6" fmla="*/ 2546 w 2547"/>
              <a:gd name="T7" fmla="*/ 1634 h 3268"/>
              <a:gd name="T8" fmla="*/ 2546 w 2547"/>
              <a:gd name="T9" fmla="*/ 1634 h 3268"/>
              <a:gd name="T10" fmla="*/ 912 w 2547"/>
              <a:gd name="T11" fmla="*/ 3267 h 3268"/>
              <a:gd name="T12" fmla="*/ 0 w 2547"/>
              <a:gd name="T13" fmla="*/ 3267 h 3268"/>
              <a:gd name="T14" fmla="*/ 1310 w 2547"/>
              <a:gd name="T15" fmla="*/ 1634 h 3268"/>
              <a:gd name="T16" fmla="*/ 0 w 2547"/>
              <a:gd name="T17" fmla="*/ 0 h 3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7" h="3268">
                <a:moveTo>
                  <a:pt x="0" y="0"/>
                </a:moveTo>
                <a:lnTo>
                  <a:pt x="912" y="0"/>
                </a:lnTo>
                <a:lnTo>
                  <a:pt x="912" y="0"/>
                </a:lnTo>
                <a:cubicBezTo>
                  <a:pt x="1815" y="0"/>
                  <a:pt x="2546" y="731"/>
                  <a:pt x="2546" y="1634"/>
                </a:cubicBezTo>
                <a:lnTo>
                  <a:pt x="2546" y="1634"/>
                </a:lnTo>
                <a:cubicBezTo>
                  <a:pt x="2546" y="2535"/>
                  <a:pt x="1815" y="3267"/>
                  <a:pt x="912" y="3267"/>
                </a:cubicBezTo>
                <a:lnTo>
                  <a:pt x="0" y="3267"/>
                </a:lnTo>
                <a:lnTo>
                  <a:pt x="1310" y="1634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80" name="Freeform 8">
            <a:extLst>
              <a:ext uri="{FF2B5EF4-FFF2-40B4-BE49-F238E27FC236}">
                <a16:creationId xmlns:a16="http://schemas.microsoft.com/office/drawing/2014/main" id="{1CF5B447-34D0-4549-8492-2E2ED369F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010" y="8276390"/>
            <a:ext cx="1664815" cy="2134305"/>
          </a:xfrm>
          <a:custGeom>
            <a:avLst/>
            <a:gdLst>
              <a:gd name="T0" fmla="*/ 2547 w 2548"/>
              <a:gd name="T1" fmla="*/ 3268 h 3269"/>
              <a:gd name="T2" fmla="*/ 1633 w 2548"/>
              <a:gd name="T3" fmla="*/ 3268 h 3269"/>
              <a:gd name="T4" fmla="*/ 1633 w 2548"/>
              <a:gd name="T5" fmla="*/ 3268 h 3269"/>
              <a:gd name="T6" fmla="*/ 0 w 2548"/>
              <a:gd name="T7" fmla="*/ 1634 h 3269"/>
              <a:gd name="T8" fmla="*/ 0 w 2548"/>
              <a:gd name="T9" fmla="*/ 1634 h 3269"/>
              <a:gd name="T10" fmla="*/ 1633 w 2548"/>
              <a:gd name="T11" fmla="*/ 0 h 3269"/>
              <a:gd name="T12" fmla="*/ 2547 w 2548"/>
              <a:gd name="T13" fmla="*/ 0 h 3269"/>
              <a:gd name="T14" fmla="*/ 1236 w 2548"/>
              <a:gd name="T15" fmla="*/ 1634 h 3269"/>
              <a:gd name="T16" fmla="*/ 2547 w 2548"/>
              <a:gd name="T17" fmla="*/ 326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8" h="3269">
                <a:moveTo>
                  <a:pt x="2547" y="3268"/>
                </a:moveTo>
                <a:lnTo>
                  <a:pt x="1633" y="3268"/>
                </a:lnTo>
                <a:lnTo>
                  <a:pt x="1633" y="3268"/>
                </a:lnTo>
                <a:cubicBezTo>
                  <a:pt x="731" y="3268"/>
                  <a:pt x="0" y="2536"/>
                  <a:pt x="0" y="1634"/>
                </a:cubicBezTo>
                <a:lnTo>
                  <a:pt x="0" y="1634"/>
                </a:lnTo>
                <a:cubicBezTo>
                  <a:pt x="0" y="732"/>
                  <a:pt x="731" y="0"/>
                  <a:pt x="1633" y="0"/>
                </a:cubicBezTo>
                <a:lnTo>
                  <a:pt x="2547" y="0"/>
                </a:lnTo>
                <a:lnTo>
                  <a:pt x="1236" y="1634"/>
                </a:lnTo>
                <a:lnTo>
                  <a:pt x="2547" y="326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81" name="Freeform 9">
            <a:extLst>
              <a:ext uri="{FF2B5EF4-FFF2-40B4-BE49-F238E27FC236}">
                <a16:creationId xmlns:a16="http://schemas.microsoft.com/office/drawing/2014/main" id="{7165B899-3FB4-B64A-A1CF-D0D499D5B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8825" y="8276390"/>
            <a:ext cx="1664815" cy="2134305"/>
          </a:xfrm>
          <a:custGeom>
            <a:avLst/>
            <a:gdLst>
              <a:gd name="T0" fmla="*/ 0 w 2547"/>
              <a:gd name="T1" fmla="*/ 0 h 3269"/>
              <a:gd name="T2" fmla="*/ 912 w 2547"/>
              <a:gd name="T3" fmla="*/ 0 h 3269"/>
              <a:gd name="T4" fmla="*/ 912 w 2547"/>
              <a:gd name="T5" fmla="*/ 0 h 3269"/>
              <a:gd name="T6" fmla="*/ 2546 w 2547"/>
              <a:gd name="T7" fmla="*/ 1634 h 3269"/>
              <a:gd name="T8" fmla="*/ 2546 w 2547"/>
              <a:gd name="T9" fmla="*/ 1634 h 3269"/>
              <a:gd name="T10" fmla="*/ 912 w 2547"/>
              <a:gd name="T11" fmla="*/ 3268 h 3269"/>
              <a:gd name="T12" fmla="*/ 0 w 2547"/>
              <a:gd name="T13" fmla="*/ 3268 h 3269"/>
              <a:gd name="T14" fmla="*/ 1310 w 2547"/>
              <a:gd name="T15" fmla="*/ 1634 h 3269"/>
              <a:gd name="T16" fmla="*/ 0 w 2547"/>
              <a:gd name="T17" fmla="*/ 0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7" h="3269">
                <a:moveTo>
                  <a:pt x="0" y="0"/>
                </a:moveTo>
                <a:lnTo>
                  <a:pt x="912" y="0"/>
                </a:lnTo>
                <a:lnTo>
                  <a:pt x="912" y="0"/>
                </a:lnTo>
                <a:cubicBezTo>
                  <a:pt x="1815" y="0"/>
                  <a:pt x="2546" y="732"/>
                  <a:pt x="2546" y="1634"/>
                </a:cubicBezTo>
                <a:lnTo>
                  <a:pt x="2546" y="1634"/>
                </a:lnTo>
                <a:cubicBezTo>
                  <a:pt x="2546" y="2536"/>
                  <a:pt x="1815" y="3268"/>
                  <a:pt x="912" y="3268"/>
                </a:cubicBezTo>
                <a:lnTo>
                  <a:pt x="0" y="3268"/>
                </a:lnTo>
                <a:lnTo>
                  <a:pt x="1310" y="1634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CB067C78-5242-FF42-866F-18A3521E0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010" y="10819695"/>
            <a:ext cx="1664815" cy="2134305"/>
          </a:xfrm>
          <a:custGeom>
            <a:avLst/>
            <a:gdLst>
              <a:gd name="T0" fmla="*/ 2547 w 2548"/>
              <a:gd name="T1" fmla="*/ 3268 h 3269"/>
              <a:gd name="T2" fmla="*/ 1633 w 2548"/>
              <a:gd name="T3" fmla="*/ 3268 h 3269"/>
              <a:gd name="T4" fmla="*/ 1633 w 2548"/>
              <a:gd name="T5" fmla="*/ 3268 h 3269"/>
              <a:gd name="T6" fmla="*/ 0 w 2548"/>
              <a:gd name="T7" fmla="*/ 1634 h 3269"/>
              <a:gd name="T8" fmla="*/ 0 w 2548"/>
              <a:gd name="T9" fmla="*/ 1634 h 3269"/>
              <a:gd name="T10" fmla="*/ 1633 w 2548"/>
              <a:gd name="T11" fmla="*/ 0 h 3269"/>
              <a:gd name="T12" fmla="*/ 2547 w 2548"/>
              <a:gd name="T13" fmla="*/ 0 h 3269"/>
              <a:gd name="T14" fmla="*/ 1236 w 2548"/>
              <a:gd name="T15" fmla="*/ 1634 h 3269"/>
              <a:gd name="T16" fmla="*/ 2547 w 2548"/>
              <a:gd name="T17" fmla="*/ 326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8" h="3269">
                <a:moveTo>
                  <a:pt x="2547" y="3268"/>
                </a:moveTo>
                <a:lnTo>
                  <a:pt x="1633" y="3268"/>
                </a:lnTo>
                <a:lnTo>
                  <a:pt x="1633" y="3268"/>
                </a:lnTo>
                <a:cubicBezTo>
                  <a:pt x="731" y="3268"/>
                  <a:pt x="0" y="2536"/>
                  <a:pt x="0" y="1634"/>
                </a:cubicBezTo>
                <a:lnTo>
                  <a:pt x="0" y="1634"/>
                </a:lnTo>
                <a:cubicBezTo>
                  <a:pt x="0" y="732"/>
                  <a:pt x="731" y="0"/>
                  <a:pt x="1633" y="0"/>
                </a:cubicBezTo>
                <a:lnTo>
                  <a:pt x="2547" y="0"/>
                </a:lnTo>
                <a:lnTo>
                  <a:pt x="1236" y="1634"/>
                </a:lnTo>
                <a:lnTo>
                  <a:pt x="2547" y="326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FD88AA13-0C23-644A-A2B1-BFB4E5EFD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8825" y="10819695"/>
            <a:ext cx="1664815" cy="2134305"/>
          </a:xfrm>
          <a:custGeom>
            <a:avLst/>
            <a:gdLst>
              <a:gd name="T0" fmla="*/ 0 w 2547"/>
              <a:gd name="T1" fmla="*/ 0 h 3269"/>
              <a:gd name="T2" fmla="*/ 912 w 2547"/>
              <a:gd name="T3" fmla="*/ 0 h 3269"/>
              <a:gd name="T4" fmla="*/ 912 w 2547"/>
              <a:gd name="T5" fmla="*/ 0 h 3269"/>
              <a:gd name="T6" fmla="*/ 2546 w 2547"/>
              <a:gd name="T7" fmla="*/ 1634 h 3269"/>
              <a:gd name="T8" fmla="*/ 2546 w 2547"/>
              <a:gd name="T9" fmla="*/ 1634 h 3269"/>
              <a:gd name="T10" fmla="*/ 912 w 2547"/>
              <a:gd name="T11" fmla="*/ 3268 h 3269"/>
              <a:gd name="T12" fmla="*/ 0 w 2547"/>
              <a:gd name="T13" fmla="*/ 3268 h 3269"/>
              <a:gd name="T14" fmla="*/ 1310 w 2547"/>
              <a:gd name="T15" fmla="*/ 1634 h 3269"/>
              <a:gd name="T16" fmla="*/ 0 w 2547"/>
              <a:gd name="T17" fmla="*/ 0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7" h="3269">
                <a:moveTo>
                  <a:pt x="0" y="0"/>
                </a:moveTo>
                <a:lnTo>
                  <a:pt x="912" y="0"/>
                </a:lnTo>
                <a:lnTo>
                  <a:pt x="912" y="0"/>
                </a:lnTo>
                <a:cubicBezTo>
                  <a:pt x="1815" y="0"/>
                  <a:pt x="2546" y="732"/>
                  <a:pt x="2546" y="1634"/>
                </a:cubicBezTo>
                <a:lnTo>
                  <a:pt x="2546" y="1634"/>
                </a:lnTo>
                <a:cubicBezTo>
                  <a:pt x="2546" y="2536"/>
                  <a:pt x="1815" y="3268"/>
                  <a:pt x="912" y="3268"/>
                </a:cubicBezTo>
                <a:lnTo>
                  <a:pt x="0" y="3268"/>
                </a:lnTo>
                <a:lnTo>
                  <a:pt x="1310" y="1634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B0BCC-20BB-AF44-8868-A3C74EC4CC25}"/>
              </a:ext>
            </a:extLst>
          </p:cNvPr>
          <p:cNvSpPr txBox="1"/>
          <p:nvPr/>
        </p:nvSpPr>
        <p:spPr>
          <a:xfrm>
            <a:off x="8331860" y="612372"/>
            <a:ext cx="7713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AGILE CORE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1E9275-6C05-DC46-A687-D58CDC4F418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4897FE3-1E8C-D04B-B3CE-1F0AE41B06F3}"/>
              </a:ext>
            </a:extLst>
          </p:cNvPr>
          <p:cNvSpPr txBox="1">
            <a:spLocks/>
          </p:cNvSpPr>
          <p:nvPr/>
        </p:nvSpPr>
        <p:spPr>
          <a:xfrm>
            <a:off x="8018823" y="3644262"/>
            <a:ext cx="8340002" cy="1225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INDIVIDUAL AND TEAM INTERACTIONS OVER PROCESSES AND TOOLS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2240F050-3984-7340-A2A2-063992BE62FE}"/>
              </a:ext>
            </a:extLst>
          </p:cNvPr>
          <p:cNvSpPr txBox="1">
            <a:spLocks/>
          </p:cNvSpPr>
          <p:nvPr/>
        </p:nvSpPr>
        <p:spPr>
          <a:xfrm>
            <a:off x="8018823" y="6187568"/>
            <a:ext cx="8340002" cy="1225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WORKING SOFTWARE OVER COMPREHENSIVE DOCUMENTATION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1627B9CD-D9FE-4F48-B37B-AC0C3926895B}"/>
              </a:ext>
            </a:extLst>
          </p:cNvPr>
          <p:cNvSpPr txBox="1">
            <a:spLocks/>
          </p:cNvSpPr>
          <p:nvPr/>
        </p:nvSpPr>
        <p:spPr>
          <a:xfrm>
            <a:off x="8018823" y="8730874"/>
            <a:ext cx="8340002" cy="1225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CUSTOMER COLLABORATION OVER CONTRACT NEGOTIATION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17BB1B0-F0B0-1641-9639-44181C77EC43}"/>
              </a:ext>
            </a:extLst>
          </p:cNvPr>
          <p:cNvSpPr txBox="1">
            <a:spLocks/>
          </p:cNvSpPr>
          <p:nvPr/>
        </p:nvSpPr>
        <p:spPr>
          <a:xfrm>
            <a:off x="8018823" y="11274179"/>
            <a:ext cx="8340002" cy="1225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RESPONDING TO CHANGE 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1905187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1" name="Freeform 1">
            <a:extLst>
              <a:ext uri="{FF2B5EF4-FFF2-40B4-BE49-F238E27FC236}">
                <a16:creationId xmlns:a16="http://schemas.microsoft.com/office/drawing/2014/main" id="{7D3D2D3E-144D-B94B-9204-67FD4739E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094" y="3365419"/>
            <a:ext cx="7162577" cy="4230409"/>
          </a:xfrm>
          <a:custGeom>
            <a:avLst/>
            <a:gdLst>
              <a:gd name="T0" fmla="*/ 7733 w 7808"/>
              <a:gd name="T1" fmla="*/ 4610 h 4611"/>
              <a:gd name="T2" fmla="*/ 73 w 7808"/>
              <a:gd name="T3" fmla="*/ 4610 h 4611"/>
              <a:gd name="T4" fmla="*/ 73 w 7808"/>
              <a:gd name="T5" fmla="*/ 4610 h 4611"/>
              <a:gd name="T6" fmla="*/ 0 w 7808"/>
              <a:gd name="T7" fmla="*/ 4537 h 4611"/>
              <a:gd name="T8" fmla="*/ 0 w 7808"/>
              <a:gd name="T9" fmla="*/ 73 h 4611"/>
              <a:gd name="T10" fmla="*/ 0 w 7808"/>
              <a:gd name="T11" fmla="*/ 73 h 4611"/>
              <a:gd name="T12" fmla="*/ 73 w 7808"/>
              <a:gd name="T13" fmla="*/ 0 h 4611"/>
              <a:gd name="T14" fmla="*/ 7733 w 7808"/>
              <a:gd name="T15" fmla="*/ 0 h 4611"/>
              <a:gd name="T16" fmla="*/ 7733 w 7808"/>
              <a:gd name="T17" fmla="*/ 0 h 4611"/>
              <a:gd name="T18" fmla="*/ 7807 w 7808"/>
              <a:gd name="T19" fmla="*/ 73 h 4611"/>
              <a:gd name="T20" fmla="*/ 7807 w 7808"/>
              <a:gd name="T21" fmla="*/ 4537 h 4611"/>
              <a:gd name="T22" fmla="*/ 7807 w 7808"/>
              <a:gd name="T23" fmla="*/ 4537 h 4611"/>
              <a:gd name="T24" fmla="*/ 7733 w 7808"/>
              <a:gd name="T25" fmla="*/ 4610 h 4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08" h="4611">
                <a:moveTo>
                  <a:pt x="7733" y="4610"/>
                </a:moveTo>
                <a:lnTo>
                  <a:pt x="73" y="4610"/>
                </a:lnTo>
                <a:lnTo>
                  <a:pt x="73" y="4610"/>
                </a:lnTo>
                <a:cubicBezTo>
                  <a:pt x="32" y="4610"/>
                  <a:pt x="0" y="4578"/>
                  <a:pt x="0" y="4537"/>
                </a:cubicBezTo>
                <a:lnTo>
                  <a:pt x="0" y="73"/>
                </a:lnTo>
                <a:lnTo>
                  <a:pt x="0" y="73"/>
                </a:lnTo>
                <a:cubicBezTo>
                  <a:pt x="0" y="33"/>
                  <a:pt x="32" y="0"/>
                  <a:pt x="73" y="0"/>
                </a:cubicBezTo>
                <a:lnTo>
                  <a:pt x="7733" y="0"/>
                </a:lnTo>
                <a:lnTo>
                  <a:pt x="7733" y="0"/>
                </a:lnTo>
                <a:cubicBezTo>
                  <a:pt x="7774" y="0"/>
                  <a:pt x="7807" y="33"/>
                  <a:pt x="7807" y="73"/>
                </a:cubicBezTo>
                <a:lnTo>
                  <a:pt x="7807" y="4537"/>
                </a:lnTo>
                <a:lnTo>
                  <a:pt x="7807" y="4537"/>
                </a:lnTo>
                <a:cubicBezTo>
                  <a:pt x="7807" y="4578"/>
                  <a:pt x="7774" y="4610"/>
                  <a:pt x="7733" y="4610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2" name="Freeform 2">
            <a:extLst>
              <a:ext uri="{FF2B5EF4-FFF2-40B4-BE49-F238E27FC236}">
                <a16:creationId xmlns:a16="http://schemas.microsoft.com/office/drawing/2014/main" id="{C2E96082-3301-0347-97D2-4801CB6B6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383" y="3300709"/>
            <a:ext cx="7287951" cy="4355784"/>
          </a:xfrm>
          <a:custGeom>
            <a:avLst/>
            <a:gdLst>
              <a:gd name="T0" fmla="*/ 867 w 7947"/>
              <a:gd name="T1" fmla="*/ 139 h 4750"/>
              <a:gd name="T2" fmla="*/ 867 w 7947"/>
              <a:gd name="T3" fmla="*/ 139 h 4750"/>
              <a:gd name="T4" fmla="*/ 139 w 7947"/>
              <a:gd name="T5" fmla="*/ 866 h 4750"/>
              <a:gd name="T6" fmla="*/ 139 w 7947"/>
              <a:gd name="T7" fmla="*/ 3882 h 4750"/>
              <a:gd name="T8" fmla="*/ 139 w 7947"/>
              <a:gd name="T9" fmla="*/ 3882 h 4750"/>
              <a:gd name="T10" fmla="*/ 867 w 7947"/>
              <a:gd name="T11" fmla="*/ 4610 h 4750"/>
              <a:gd name="T12" fmla="*/ 7079 w 7947"/>
              <a:gd name="T13" fmla="*/ 4610 h 4750"/>
              <a:gd name="T14" fmla="*/ 7079 w 7947"/>
              <a:gd name="T15" fmla="*/ 4610 h 4750"/>
              <a:gd name="T16" fmla="*/ 7807 w 7947"/>
              <a:gd name="T17" fmla="*/ 3882 h 4750"/>
              <a:gd name="T18" fmla="*/ 7807 w 7947"/>
              <a:gd name="T19" fmla="*/ 866 h 4750"/>
              <a:gd name="T20" fmla="*/ 7807 w 7947"/>
              <a:gd name="T21" fmla="*/ 866 h 4750"/>
              <a:gd name="T22" fmla="*/ 7079 w 7947"/>
              <a:gd name="T23" fmla="*/ 139 h 4750"/>
              <a:gd name="T24" fmla="*/ 867 w 7947"/>
              <a:gd name="T25" fmla="*/ 139 h 4750"/>
              <a:gd name="T26" fmla="*/ 7079 w 7947"/>
              <a:gd name="T27" fmla="*/ 4749 h 4750"/>
              <a:gd name="T28" fmla="*/ 867 w 7947"/>
              <a:gd name="T29" fmla="*/ 4749 h 4750"/>
              <a:gd name="T30" fmla="*/ 867 w 7947"/>
              <a:gd name="T31" fmla="*/ 4749 h 4750"/>
              <a:gd name="T32" fmla="*/ 0 w 7947"/>
              <a:gd name="T33" fmla="*/ 3882 h 4750"/>
              <a:gd name="T34" fmla="*/ 0 w 7947"/>
              <a:gd name="T35" fmla="*/ 866 h 4750"/>
              <a:gd name="T36" fmla="*/ 0 w 7947"/>
              <a:gd name="T37" fmla="*/ 866 h 4750"/>
              <a:gd name="T38" fmla="*/ 867 w 7947"/>
              <a:gd name="T39" fmla="*/ 0 h 4750"/>
              <a:gd name="T40" fmla="*/ 7079 w 7947"/>
              <a:gd name="T41" fmla="*/ 0 h 4750"/>
              <a:gd name="T42" fmla="*/ 7079 w 7947"/>
              <a:gd name="T43" fmla="*/ 0 h 4750"/>
              <a:gd name="T44" fmla="*/ 7946 w 7947"/>
              <a:gd name="T45" fmla="*/ 866 h 4750"/>
              <a:gd name="T46" fmla="*/ 7946 w 7947"/>
              <a:gd name="T47" fmla="*/ 3882 h 4750"/>
              <a:gd name="T48" fmla="*/ 7946 w 7947"/>
              <a:gd name="T49" fmla="*/ 3882 h 4750"/>
              <a:gd name="T50" fmla="*/ 7079 w 7947"/>
              <a:gd name="T51" fmla="*/ 4749 h 4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47" h="4750">
                <a:moveTo>
                  <a:pt x="867" y="139"/>
                </a:moveTo>
                <a:lnTo>
                  <a:pt x="867" y="139"/>
                </a:lnTo>
                <a:cubicBezTo>
                  <a:pt x="466" y="139"/>
                  <a:pt x="139" y="465"/>
                  <a:pt x="139" y="866"/>
                </a:cubicBezTo>
                <a:lnTo>
                  <a:pt x="139" y="3882"/>
                </a:lnTo>
                <a:lnTo>
                  <a:pt x="139" y="3882"/>
                </a:lnTo>
                <a:cubicBezTo>
                  <a:pt x="139" y="4283"/>
                  <a:pt x="466" y="4610"/>
                  <a:pt x="867" y="4610"/>
                </a:cubicBezTo>
                <a:lnTo>
                  <a:pt x="7079" y="4610"/>
                </a:lnTo>
                <a:lnTo>
                  <a:pt x="7079" y="4610"/>
                </a:lnTo>
                <a:cubicBezTo>
                  <a:pt x="7480" y="4610"/>
                  <a:pt x="7807" y="4283"/>
                  <a:pt x="7807" y="3882"/>
                </a:cubicBezTo>
                <a:lnTo>
                  <a:pt x="7807" y="866"/>
                </a:lnTo>
                <a:lnTo>
                  <a:pt x="7807" y="866"/>
                </a:lnTo>
                <a:cubicBezTo>
                  <a:pt x="7807" y="465"/>
                  <a:pt x="7480" y="139"/>
                  <a:pt x="7079" y="139"/>
                </a:cubicBezTo>
                <a:lnTo>
                  <a:pt x="867" y="139"/>
                </a:lnTo>
                <a:close/>
                <a:moveTo>
                  <a:pt x="7079" y="4749"/>
                </a:moveTo>
                <a:lnTo>
                  <a:pt x="867" y="4749"/>
                </a:lnTo>
                <a:lnTo>
                  <a:pt x="867" y="4749"/>
                </a:lnTo>
                <a:cubicBezTo>
                  <a:pt x="389" y="4749"/>
                  <a:pt x="0" y="4360"/>
                  <a:pt x="0" y="3882"/>
                </a:cubicBezTo>
                <a:lnTo>
                  <a:pt x="0" y="866"/>
                </a:lnTo>
                <a:lnTo>
                  <a:pt x="0" y="866"/>
                </a:lnTo>
                <a:cubicBezTo>
                  <a:pt x="0" y="388"/>
                  <a:pt x="389" y="0"/>
                  <a:pt x="867" y="0"/>
                </a:cubicBezTo>
                <a:lnTo>
                  <a:pt x="7079" y="0"/>
                </a:lnTo>
                <a:lnTo>
                  <a:pt x="7079" y="0"/>
                </a:lnTo>
                <a:cubicBezTo>
                  <a:pt x="7557" y="0"/>
                  <a:pt x="7946" y="388"/>
                  <a:pt x="7946" y="866"/>
                </a:cubicBezTo>
                <a:lnTo>
                  <a:pt x="7946" y="3882"/>
                </a:lnTo>
                <a:lnTo>
                  <a:pt x="7946" y="3882"/>
                </a:lnTo>
                <a:cubicBezTo>
                  <a:pt x="7946" y="4360"/>
                  <a:pt x="7557" y="4749"/>
                  <a:pt x="7079" y="47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id="{FA648FDF-1AFB-0841-A6E0-6CF1E162F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336" y="2723617"/>
            <a:ext cx="1704218" cy="1704218"/>
          </a:xfrm>
          <a:custGeom>
            <a:avLst/>
            <a:gdLst>
              <a:gd name="T0" fmla="*/ 1285 w 1286"/>
              <a:gd name="T1" fmla="*/ 642 h 1286"/>
              <a:gd name="T2" fmla="*/ 1285 w 1286"/>
              <a:gd name="T3" fmla="*/ 642 h 1286"/>
              <a:gd name="T4" fmla="*/ 642 w 1286"/>
              <a:gd name="T5" fmla="*/ 0 h 1286"/>
              <a:gd name="T6" fmla="*/ 642 w 1286"/>
              <a:gd name="T7" fmla="*/ 0 h 1286"/>
              <a:gd name="T8" fmla="*/ 0 w 1286"/>
              <a:gd name="T9" fmla="*/ 642 h 1286"/>
              <a:gd name="T10" fmla="*/ 0 w 1286"/>
              <a:gd name="T11" fmla="*/ 642 h 1286"/>
              <a:gd name="T12" fmla="*/ 642 w 1286"/>
              <a:gd name="T13" fmla="*/ 1285 h 1286"/>
              <a:gd name="T14" fmla="*/ 642 w 1286"/>
              <a:gd name="T15" fmla="*/ 1285 h 1286"/>
              <a:gd name="T16" fmla="*/ 1285 w 1286"/>
              <a:gd name="T17" fmla="*/ 642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6" h="1286">
                <a:moveTo>
                  <a:pt x="1285" y="642"/>
                </a:moveTo>
                <a:lnTo>
                  <a:pt x="1285" y="642"/>
                </a:lnTo>
                <a:cubicBezTo>
                  <a:pt x="1285" y="287"/>
                  <a:pt x="997" y="0"/>
                  <a:pt x="642" y="0"/>
                </a:cubicBezTo>
                <a:lnTo>
                  <a:pt x="642" y="0"/>
                </a:lnTo>
                <a:cubicBezTo>
                  <a:pt x="287" y="0"/>
                  <a:pt x="0" y="287"/>
                  <a:pt x="0" y="642"/>
                </a:cubicBezTo>
                <a:lnTo>
                  <a:pt x="0" y="642"/>
                </a:lnTo>
                <a:cubicBezTo>
                  <a:pt x="0" y="997"/>
                  <a:pt x="287" y="1285"/>
                  <a:pt x="642" y="1285"/>
                </a:cubicBezTo>
                <a:lnTo>
                  <a:pt x="642" y="1285"/>
                </a:lnTo>
                <a:cubicBezTo>
                  <a:pt x="997" y="1285"/>
                  <a:pt x="1285" y="997"/>
                  <a:pt x="1285" y="6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5124" name="Freeform 4">
            <a:extLst>
              <a:ext uri="{FF2B5EF4-FFF2-40B4-BE49-F238E27FC236}">
                <a16:creationId xmlns:a16="http://schemas.microsoft.com/office/drawing/2014/main" id="{9C32564D-AFFF-C64E-8404-1929A8D67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3398" y="3365419"/>
            <a:ext cx="7162577" cy="4230409"/>
          </a:xfrm>
          <a:custGeom>
            <a:avLst/>
            <a:gdLst>
              <a:gd name="T0" fmla="*/ 7733 w 7808"/>
              <a:gd name="T1" fmla="*/ 4610 h 4611"/>
              <a:gd name="T2" fmla="*/ 73 w 7808"/>
              <a:gd name="T3" fmla="*/ 4610 h 4611"/>
              <a:gd name="T4" fmla="*/ 73 w 7808"/>
              <a:gd name="T5" fmla="*/ 4610 h 4611"/>
              <a:gd name="T6" fmla="*/ 0 w 7808"/>
              <a:gd name="T7" fmla="*/ 4537 h 4611"/>
              <a:gd name="T8" fmla="*/ 0 w 7808"/>
              <a:gd name="T9" fmla="*/ 73 h 4611"/>
              <a:gd name="T10" fmla="*/ 0 w 7808"/>
              <a:gd name="T11" fmla="*/ 73 h 4611"/>
              <a:gd name="T12" fmla="*/ 73 w 7808"/>
              <a:gd name="T13" fmla="*/ 0 h 4611"/>
              <a:gd name="T14" fmla="*/ 7733 w 7808"/>
              <a:gd name="T15" fmla="*/ 0 h 4611"/>
              <a:gd name="T16" fmla="*/ 7733 w 7808"/>
              <a:gd name="T17" fmla="*/ 0 h 4611"/>
              <a:gd name="T18" fmla="*/ 7807 w 7808"/>
              <a:gd name="T19" fmla="*/ 73 h 4611"/>
              <a:gd name="T20" fmla="*/ 7807 w 7808"/>
              <a:gd name="T21" fmla="*/ 4537 h 4611"/>
              <a:gd name="T22" fmla="*/ 7807 w 7808"/>
              <a:gd name="T23" fmla="*/ 4537 h 4611"/>
              <a:gd name="T24" fmla="*/ 7733 w 7808"/>
              <a:gd name="T25" fmla="*/ 4610 h 4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08" h="4611">
                <a:moveTo>
                  <a:pt x="7733" y="4610"/>
                </a:moveTo>
                <a:lnTo>
                  <a:pt x="73" y="4610"/>
                </a:lnTo>
                <a:lnTo>
                  <a:pt x="73" y="4610"/>
                </a:lnTo>
                <a:cubicBezTo>
                  <a:pt x="33" y="4610"/>
                  <a:pt x="0" y="4578"/>
                  <a:pt x="0" y="4537"/>
                </a:cubicBezTo>
                <a:lnTo>
                  <a:pt x="0" y="73"/>
                </a:lnTo>
                <a:lnTo>
                  <a:pt x="0" y="73"/>
                </a:lnTo>
                <a:cubicBezTo>
                  <a:pt x="0" y="33"/>
                  <a:pt x="33" y="0"/>
                  <a:pt x="73" y="0"/>
                </a:cubicBezTo>
                <a:lnTo>
                  <a:pt x="7733" y="0"/>
                </a:lnTo>
                <a:lnTo>
                  <a:pt x="7733" y="0"/>
                </a:lnTo>
                <a:cubicBezTo>
                  <a:pt x="7774" y="0"/>
                  <a:pt x="7807" y="33"/>
                  <a:pt x="7807" y="73"/>
                </a:cubicBezTo>
                <a:lnTo>
                  <a:pt x="7807" y="4537"/>
                </a:lnTo>
                <a:lnTo>
                  <a:pt x="7807" y="4537"/>
                </a:lnTo>
                <a:cubicBezTo>
                  <a:pt x="7807" y="4578"/>
                  <a:pt x="7774" y="4610"/>
                  <a:pt x="7733" y="4610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5" name="Freeform 5">
            <a:extLst>
              <a:ext uri="{FF2B5EF4-FFF2-40B4-BE49-F238E27FC236}">
                <a16:creationId xmlns:a16="http://schemas.microsoft.com/office/drawing/2014/main" id="{5E086AE6-0286-5B44-97BA-39129894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8688" y="3300709"/>
            <a:ext cx="7287951" cy="4355784"/>
          </a:xfrm>
          <a:custGeom>
            <a:avLst/>
            <a:gdLst>
              <a:gd name="T0" fmla="*/ 867 w 7947"/>
              <a:gd name="T1" fmla="*/ 139 h 4750"/>
              <a:gd name="T2" fmla="*/ 867 w 7947"/>
              <a:gd name="T3" fmla="*/ 139 h 4750"/>
              <a:gd name="T4" fmla="*/ 140 w 7947"/>
              <a:gd name="T5" fmla="*/ 866 h 4750"/>
              <a:gd name="T6" fmla="*/ 140 w 7947"/>
              <a:gd name="T7" fmla="*/ 3882 h 4750"/>
              <a:gd name="T8" fmla="*/ 140 w 7947"/>
              <a:gd name="T9" fmla="*/ 3882 h 4750"/>
              <a:gd name="T10" fmla="*/ 867 w 7947"/>
              <a:gd name="T11" fmla="*/ 4610 h 4750"/>
              <a:gd name="T12" fmla="*/ 7079 w 7947"/>
              <a:gd name="T13" fmla="*/ 4610 h 4750"/>
              <a:gd name="T14" fmla="*/ 7079 w 7947"/>
              <a:gd name="T15" fmla="*/ 4610 h 4750"/>
              <a:gd name="T16" fmla="*/ 7807 w 7947"/>
              <a:gd name="T17" fmla="*/ 3882 h 4750"/>
              <a:gd name="T18" fmla="*/ 7807 w 7947"/>
              <a:gd name="T19" fmla="*/ 866 h 4750"/>
              <a:gd name="T20" fmla="*/ 7807 w 7947"/>
              <a:gd name="T21" fmla="*/ 866 h 4750"/>
              <a:gd name="T22" fmla="*/ 7079 w 7947"/>
              <a:gd name="T23" fmla="*/ 139 h 4750"/>
              <a:gd name="T24" fmla="*/ 867 w 7947"/>
              <a:gd name="T25" fmla="*/ 139 h 4750"/>
              <a:gd name="T26" fmla="*/ 7079 w 7947"/>
              <a:gd name="T27" fmla="*/ 4749 h 4750"/>
              <a:gd name="T28" fmla="*/ 867 w 7947"/>
              <a:gd name="T29" fmla="*/ 4749 h 4750"/>
              <a:gd name="T30" fmla="*/ 867 w 7947"/>
              <a:gd name="T31" fmla="*/ 4749 h 4750"/>
              <a:gd name="T32" fmla="*/ 0 w 7947"/>
              <a:gd name="T33" fmla="*/ 3882 h 4750"/>
              <a:gd name="T34" fmla="*/ 0 w 7947"/>
              <a:gd name="T35" fmla="*/ 866 h 4750"/>
              <a:gd name="T36" fmla="*/ 0 w 7947"/>
              <a:gd name="T37" fmla="*/ 866 h 4750"/>
              <a:gd name="T38" fmla="*/ 867 w 7947"/>
              <a:gd name="T39" fmla="*/ 0 h 4750"/>
              <a:gd name="T40" fmla="*/ 7079 w 7947"/>
              <a:gd name="T41" fmla="*/ 0 h 4750"/>
              <a:gd name="T42" fmla="*/ 7079 w 7947"/>
              <a:gd name="T43" fmla="*/ 0 h 4750"/>
              <a:gd name="T44" fmla="*/ 7946 w 7947"/>
              <a:gd name="T45" fmla="*/ 866 h 4750"/>
              <a:gd name="T46" fmla="*/ 7946 w 7947"/>
              <a:gd name="T47" fmla="*/ 3882 h 4750"/>
              <a:gd name="T48" fmla="*/ 7946 w 7947"/>
              <a:gd name="T49" fmla="*/ 3882 h 4750"/>
              <a:gd name="T50" fmla="*/ 7079 w 7947"/>
              <a:gd name="T51" fmla="*/ 4749 h 4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47" h="4750">
                <a:moveTo>
                  <a:pt x="867" y="139"/>
                </a:moveTo>
                <a:lnTo>
                  <a:pt x="867" y="139"/>
                </a:lnTo>
                <a:cubicBezTo>
                  <a:pt x="466" y="139"/>
                  <a:pt x="140" y="465"/>
                  <a:pt x="140" y="866"/>
                </a:cubicBezTo>
                <a:lnTo>
                  <a:pt x="140" y="3882"/>
                </a:lnTo>
                <a:lnTo>
                  <a:pt x="140" y="3882"/>
                </a:lnTo>
                <a:cubicBezTo>
                  <a:pt x="140" y="4283"/>
                  <a:pt x="466" y="4610"/>
                  <a:pt x="867" y="4610"/>
                </a:cubicBezTo>
                <a:lnTo>
                  <a:pt x="7079" y="4610"/>
                </a:lnTo>
                <a:lnTo>
                  <a:pt x="7079" y="4610"/>
                </a:lnTo>
                <a:cubicBezTo>
                  <a:pt x="7480" y="4610"/>
                  <a:pt x="7807" y="4283"/>
                  <a:pt x="7807" y="3882"/>
                </a:cubicBezTo>
                <a:lnTo>
                  <a:pt x="7807" y="866"/>
                </a:lnTo>
                <a:lnTo>
                  <a:pt x="7807" y="866"/>
                </a:lnTo>
                <a:cubicBezTo>
                  <a:pt x="7807" y="465"/>
                  <a:pt x="7480" y="139"/>
                  <a:pt x="7079" y="139"/>
                </a:cubicBezTo>
                <a:lnTo>
                  <a:pt x="867" y="139"/>
                </a:lnTo>
                <a:close/>
                <a:moveTo>
                  <a:pt x="7079" y="4749"/>
                </a:moveTo>
                <a:lnTo>
                  <a:pt x="867" y="4749"/>
                </a:lnTo>
                <a:lnTo>
                  <a:pt x="867" y="4749"/>
                </a:lnTo>
                <a:cubicBezTo>
                  <a:pt x="389" y="4749"/>
                  <a:pt x="0" y="4360"/>
                  <a:pt x="0" y="3882"/>
                </a:cubicBezTo>
                <a:lnTo>
                  <a:pt x="0" y="866"/>
                </a:lnTo>
                <a:lnTo>
                  <a:pt x="0" y="866"/>
                </a:lnTo>
                <a:cubicBezTo>
                  <a:pt x="0" y="388"/>
                  <a:pt x="389" y="0"/>
                  <a:pt x="867" y="0"/>
                </a:cubicBezTo>
                <a:lnTo>
                  <a:pt x="7079" y="0"/>
                </a:lnTo>
                <a:lnTo>
                  <a:pt x="7079" y="0"/>
                </a:lnTo>
                <a:cubicBezTo>
                  <a:pt x="7557" y="0"/>
                  <a:pt x="7946" y="388"/>
                  <a:pt x="7946" y="866"/>
                </a:cubicBezTo>
                <a:lnTo>
                  <a:pt x="7946" y="3882"/>
                </a:lnTo>
                <a:lnTo>
                  <a:pt x="7946" y="3882"/>
                </a:lnTo>
                <a:cubicBezTo>
                  <a:pt x="7946" y="4360"/>
                  <a:pt x="7557" y="4749"/>
                  <a:pt x="7079" y="474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6" name="Freeform 6">
            <a:extLst>
              <a:ext uri="{FF2B5EF4-FFF2-40B4-BE49-F238E27FC236}">
                <a16:creationId xmlns:a16="http://schemas.microsoft.com/office/drawing/2014/main" id="{B87A3058-5B47-8643-A615-B39792EBB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5639" y="2723617"/>
            <a:ext cx="1704218" cy="1704218"/>
          </a:xfrm>
          <a:custGeom>
            <a:avLst/>
            <a:gdLst>
              <a:gd name="T0" fmla="*/ 1285 w 1286"/>
              <a:gd name="T1" fmla="*/ 642 h 1286"/>
              <a:gd name="T2" fmla="*/ 1285 w 1286"/>
              <a:gd name="T3" fmla="*/ 642 h 1286"/>
              <a:gd name="T4" fmla="*/ 642 w 1286"/>
              <a:gd name="T5" fmla="*/ 0 h 1286"/>
              <a:gd name="T6" fmla="*/ 642 w 1286"/>
              <a:gd name="T7" fmla="*/ 0 h 1286"/>
              <a:gd name="T8" fmla="*/ 0 w 1286"/>
              <a:gd name="T9" fmla="*/ 642 h 1286"/>
              <a:gd name="T10" fmla="*/ 0 w 1286"/>
              <a:gd name="T11" fmla="*/ 642 h 1286"/>
              <a:gd name="T12" fmla="*/ 642 w 1286"/>
              <a:gd name="T13" fmla="*/ 1285 h 1286"/>
              <a:gd name="T14" fmla="*/ 642 w 1286"/>
              <a:gd name="T15" fmla="*/ 1285 h 1286"/>
              <a:gd name="T16" fmla="*/ 1285 w 1286"/>
              <a:gd name="T17" fmla="*/ 642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6" h="1286">
                <a:moveTo>
                  <a:pt x="1285" y="642"/>
                </a:moveTo>
                <a:lnTo>
                  <a:pt x="1285" y="642"/>
                </a:lnTo>
                <a:cubicBezTo>
                  <a:pt x="1285" y="287"/>
                  <a:pt x="997" y="0"/>
                  <a:pt x="642" y="0"/>
                </a:cubicBezTo>
                <a:lnTo>
                  <a:pt x="642" y="0"/>
                </a:lnTo>
                <a:cubicBezTo>
                  <a:pt x="288" y="0"/>
                  <a:pt x="0" y="287"/>
                  <a:pt x="0" y="642"/>
                </a:cubicBezTo>
                <a:lnTo>
                  <a:pt x="0" y="642"/>
                </a:lnTo>
                <a:cubicBezTo>
                  <a:pt x="0" y="997"/>
                  <a:pt x="288" y="1285"/>
                  <a:pt x="642" y="1285"/>
                </a:cubicBezTo>
                <a:lnTo>
                  <a:pt x="642" y="1285"/>
                </a:lnTo>
                <a:cubicBezTo>
                  <a:pt x="997" y="1285"/>
                  <a:pt x="1285" y="997"/>
                  <a:pt x="1285" y="6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5127" name="Freeform 7">
            <a:extLst>
              <a:ext uri="{FF2B5EF4-FFF2-40B4-BE49-F238E27FC236}">
                <a16:creationId xmlns:a16="http://schemas.microsoft.com/office/drawing/2014/main" id="{6D423CDD-40E3-9740-81A6-6E5FDC832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7936" y="8662926"/>
            <a:ext cx="7162577" cy="4230409"/>
          </a:xfrm>
          <a:custGeom>
            <a:avLst/>
            <a:gdLst>
              <a:gd name="T0" fmla="*/ 73 w 7808"/>
              <a:gd name="T1" fmla="*/ 4610 h 4611"/>
              <a:gd name="T2" fmla="*/ 7733 w 7808"/>
              <a:gd name="T3" fmla="*/ 4610 h 4611"/>
              <a:gd name="T4" fmla="*/ 7733 w 7808"/>
              <a:gd name="T5" fmla="*/ 4610 h 4611"/>
              <a:gd name="T6" fmla="*/ 7807 w 7808"/>
              <a:gd name="T7" fmla="*/ 4537 h 4611"/>
              <a:gd name="T8" fmla="*/ 7807 w 7808"/>
              <a:gd name="T9" fmla="*/ 73 h 4611"/>
              <a:gd name="T10" fmla="*/ 7807 w 7808"/>
              <a:gd name="T11" fmla="*/ 73 h 4611"/>
              <a:gd name="T12" fmla="*/ 7733 w 7808"/>
              <a:gd name="T13" fmla="*/ 0 h 4611"/>
              <a:gd name="T14" fmla="*/ 73 w 7808"/>
              <a:gd name="T15" fmla="*/ 0 h 4611"/>
              <a:gd name="T16" fmla="*/ 73 w 7808"/>
              <a:gd name="T17" fmla="*/ 0 h 4611"/>
              <a:gd name="T18" fmla="*/ 0 w 7808"/>
              <a:gd name="T19" fmla="*/ 73 h 4611"/>
              <a:gd name="T20" fmla="*/ 0 w 7808"/>
              <a:gd name="T21" fmla="*/ 4537 h 4611"/>
              <a:gd name="T22" fmla="*/ 0 w 7808"/>
              <a:gd name="T23" fmla="*/ 4537 h 4611"/>
              <a:gd name="T24" fmla="*/ 73 w 7808"/>
              <a:gd name="T25" fmla="*/ 4610 h 4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08" h="4611">
                <a:moveTo>
                  <a:pt x="73" y="4610"/>
                </a:moveTo>
                <a:lnTo>
                  <a:pt x="7733" y="4610"/>
                </a:lnTo>
                <a:lnTo>
                  <a:pt x="7733" y="4610"/>
                </a:lnTo>
                <a:cubicBezTo>
                  <a:pt x="7774" y="4610"/>
                  <a:pt x="7807" y="4577"/>
                  <a:pt x="7807" y="4537"/>
                </a:cubicBezTo>
                <a:lnTo>
                  <a:pt x="7807" y="73"/>
                </a:lnTo>
                <a:lnTo>
                  <a:pt x="7807" y="73"/>
                </a:lnTo>
                <a:cubicBezTo>
                  <a:pt x="7807" y="33"/>
                  <a:pt x="7774" y="0"/>
                  <a:pt x="7733" y="0"/>
                </a:cubicBezTo>
                <a:lnTo>
                  <a:pt x="73" y="0"/>
                </a:lnTo>
                <a:lnTo>
                  <a:pt x="73" y="0"/>
                </a:lnTo>
                <a:cubicBezTo>
                  <a:pt x="32" y="0"/>
                  <a:pt x="0" y="33"/>
                  <a:pt x="0" y="73"/>
                </a:cubicBezTo>
                <a:lnTo>
                  <a:pt x="0" y="4537"/>
                </a:lnTo>
                <a:lnTo>
                  <a:pt x="0" y="4537"/>
                </a:lnTo>
                <a:cubicBezTo>
                  <a:pt x="0" y="4577"/>
                  <a:pt x="32" y="4610"/>
                  <a:pt x="73" y="4610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8" name="Freeform 8">
            <a:extLst>
              <a:ext uri="{FF2B5EF4-FFF2-40B4-BE49-F238E27FC236}">
                <a16:creationId xmlns:a16="http://schemas.microsoft.com/office/drawing/2014/main" id="{1999216E-D545-6943-B2BC-D35F38B14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7272" y="8598216"/>
            <a:ext cx="7287951" cy="4355784"/>
          </a:xfrm>
          <a:custGeom>
            <a:avLst/>
            <a:gdLst>
              <a:gd name="T0" fmla="*/ 866 w 7946"/>
              <a:gd name="T1" fmla="*/ 140 h 4750"/>
              <a:gd name="T2" fmla="*/ 866 w 7946"/>
              <a:gd name="T3" fmla="*/ 140 h 4750"/>
              <a:gd name="T4" fmla="*/ 138 w 7946"/>
              <a:gd name="T5" fmla="*/ 867 h 4750"/>
              <a:gd name="T6" fmla="*/ 138 w 7946"/>
              <a:gd name="T7" fmla="*/ 3883 h 4750"/>
              <a:gd name="T8" fmla="*/ 138 w 7946"/>
              <a:gd name="T9" fmla="*/ 3883 h 4750"/>
              <a:gd name="T10" fmla="*/ 866 w 7946"/>
              <a:gd name="T11" fmla="*/ 4610 h 4750"/>
              <a:gd name="T12" fmla="*/ 7078 w 7946"/>
              <a:gd name="T13" fmla="*/ 4610 h 4750"/>
              <a:gd name="T14" fmla="*/ 7078 w 7946"/>
              <a:gd name="T15" fmla="*/ 4610 h 4750"/>
              <a:gd name="T16" fmla="*/ 7806 w 7946"/>
              <a:gd name="T17" fmla="*/ 3883 h 4750"/>
              <a:gd name="T18" fmla="*/ 7806 w 7946"/>
              <a:gd name="T19" fmla="*/ 867 h 4750"/>
              <a:gd name="T20" fmla="*/ 7806 w 7946"/>
              <a:gd name="T21" fmla="*/ 867 h 4750"/>
              <a:gd name="T22" fmla="*/ 7078 w 7946"/>
              <a:gd name="T23" fmla="*/ 140 h 4750"/>
              <a:gd name="T24" fmla="*/ 866 w 7946"/>
              <a:gd name="T25" fmla="*/ 140 h 4750"/>
              <a:gd name="T26" fmla="*/ 0 w 7946"/>
              <a:gd name="T27" fmla="*/ 3883 h 4750"/>
              <a:gd name="T28" fmla="*/ 0 w 7946"/>
              <a:gd name="T29" fmla="*/ 867 h 4750"/>
              <a:gd name="T30" fmla="*/ 0 w 7946"/>
              <a:gd name="T31" fmla="*/ 867 h 4750"/>
              <a:gd name="T32" fmla="*/ 866 w 7946"/>
              <a:gd name="T33" fmla="*/ 0 h 4750"/>
              <a:gd name="T34" fmla="*/ 7078 w 7946"/>
              <a:gd name="T35" fmla="*/ 0 h 4750"/>
              <a:gd name="T36" fmla="*/ 7078 w 7946"/>
              <a:gd name="T37" fmla="*/ 0 h 4750"/>
              <a:gd name="T38" fmla="*/ 7945 w 7946"/>
              <a:gd name="T39" fmla="*/ 867 h 4750"/>
              <a:gd name="T40" fmla="*/ 7945 w 7946"/>
              <a:gd name="T41" fmla="*/ 3883 h 4750"/>
              <a:gd name="T42" fmla="*/ 7945 w 7946"/>
              <a:gd name="T43" fmla="*/ 3883 h 4750"/>
              <a:gd name="T44" fmla="*/ 7078 w 7946"/>
              <a:gd name="T45" fmla="*/ 4749 h 4750"/>
              <a:gd name="T46" fmla="*/ 866 w 7946"/>
              <a:gd name="T47" fmla="*/ 4749 h 4750"/>
              <a:gd name="T48" fmla="*/ 866 w 7946"/>
              <a:gd name="T49" fmla="*/ 4749 h 4750"/>
              <a:gd name="T50" fmla="*/ 0 w 7946"/>
              <a:gd name="T51" fmla="*/ 3883 h 4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46" h="4750">
                <a:moveTo>
                  <a:pt x="866" y="140"/>
                </a:moveTo>
                <a:lnTo>
                  <a:pt x="866" y="140"/>
                </a:lnTo>
                <a:cubicBezTo>
                  <a:pt x="465" y="140"/>
                  <a:pt x="138" y="466"/>
                  <a:pt x="138" y="867"/>
                </a:cubicBezTo>
                <a:lnTo>
                  <a:pt x="138" y="3883"/>
                </a:lnTo>
                <a:lnTo>
                  <a:pt x="138" y="3883"/>
                </a:lnTo>
                <a:cubicBezTo>
                  <a:pt x="138" y="4284"/>
                  <a:pt x="465" y="4610"/>
                  <a:pt x="866" y="4610"/>
                </a:cubicBezTo>
                <a:lnTo>
                  <a:pt x="7078" y="4610"/>
                </a:lnTo>
                <a:lnTo>
                  <a:pt x="7078" y="4610"/>
                </a:lnTo>
                <a:cubicBezTo>
                  <a:pt x="7479" y="4610"/>
                  <a:pt x="7806" y="4284"/>
                  <a:pt x="7806" y="3883"/>
                </a:cubicBezTo>
                <a:lnTo>
                  <a:pt x="7806" y="867"/>
                </a:lnTo>
                <a:lnTo>
                  <a:pt x="7806" y="867"/>
                </a:lnTo>
                <a:cubicBezTo>
                  <a:pt x="7806" y="466"/>
                  <a:pt x="7479" y="140"/>
                  <a:pt x="7078" y="140"/>
                </a:cubicBezTo>
                <a:lnTo>
                  <a:pt x="866" y="140"/>
                </a:lnTo>
                <a:close/>
                <a:moveTo>
                  <a:pt x="0" y="3883"/>
                </a:moveTo>
                <a:lnTo>
                  <a:pt x="0" y="867"/>
                </a:lnTo>
                <a:lnTo>
                  <a:pt x="0" y="867"/>
                </a:lnTo>
                <a:cubicBezTo>
                  <a:pt x="0" y="389"/>
                  <a:pt x="389" y="0"/>
                  <a:pt x="866" y="0"/>
                </a:cubicBezTo>
                <a:lnTo>
                  <a:pt x="7078" y="0"/>
                </a:lnTo>
                <a:lnTo>
                  <a:pt x="7078" y="0"/>
                </a:lnTo>
                <a:cubicBezTo>
                  <a:pt x="7556" y="0"/>
                  <a:pt x="7945" y="389"/>
                  <a:pt x="7945" y="867"/>
                </a:cubicBezTo>
                <a:lnTo>
                  <a:pt x="7945" y="3883"/>
                </a:lnTo>
                <a:lnTo>
                  <a:pt x="7945" y="3883"/>
                </a:lnTo>
                <a:cubicBezTo>
                  <a:pt x="7945" y="4360"/>
                  <a:pt x="7556" y="4749"/>
                  <a:pt x="7078" y="4749"/>
                </a:cubicBezTo>
                <a:lnTo>
                  <a:pt x="866" y="4749"/>
                </a:lnTo>
                <a:lnTo>
                  <a:pt x="866" y="4749"/>
                </a:lnTo>
                <a:cubicBezTo>
                  <a:pt x="389" y="4749"/>
                  <a:pt x="0" y="4360"/>
                  <a:pt x="0" y="388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9" name="Freeform 9">
            <a:extLst>
              <a:ext uri="{FF2B5EF4-FFF2-40B4-BE49-F238E27FC236}">
                <a16:creationId xmlns:a16="http://schemas.microsoft.com/office/drawing/2014/main" id="{D9BD761C-C5B9-7F46-B46B-9BDCD5471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8097" y="8021124"/>
            <a:ext cx="1704218" cy="1704218"/>
          </a:xfrm>
          <a:custGeom>
            <a:avLst/>
            <a:gdLst>
              <a:gd name="T0" fmla="*/ 0 w 1287"/>
              <a:gd name="T1" fmla="*/ 643 h 1287"/>
              <a:gd name="T2" fmla="*/ 0 w 1287"/>
              <a:gd name="T3" fmla="*/ 643 h 1287"/>
              <a:gd name="T4" fmla="*/ 643 w 1287"/>
              <a:gd name="T5" fmla="*/ 0 h 1287"/>
              <a:gd name="T6" fmla="*/ 643 w 1287"/>
              <a:gd name="T7" fmla="*/ 0 h 1287"/>
              <a:gd name="T8" fmla="*/ 1286 w 1287"/>
              <a:gd name="T9" fmla="*/ 643 h 1287"/>
              <a:gd name="T10" fmla="*/ 1286 w 1287"/>
              <a:gd name="T11" fmla="*/ 643 h 1287"/>
              <a:gd name="T12" fmla="*/ 643 w 1287"/>
              <a:gd name="T13" fmla="*/ 1286 h 1287"/>
              <a:gd name="T14" fmla="*/ 643 w 1287"/>
              <a:gd name="T15" fmla="*/ 1286 h 1287"/>
              <a:gd name="T16" fmla="*/ 0 w 1287"/>
              <a:gd name="T17" fmla="*/ 643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7" h="1287">
                <a:moveTo>
                  <a:pt x="0" y="643"/>
                </a:moveTo>
                <a:lnTo>
                  <a:pt x="0" y="643"/>
                </a:lnTo>
                <a:cubicBezTo>
                  <a:pt x="0" y="288"/>
                  <a:pt x="288" y="0"/>
                  <a:pt x="643" y="0"/>
                </a:cubicBezTo>
                <a:lnTo>
                  <a:pt x="643" y="0"/>
                </a:lnTo>
                <a:cubicBezTo>
                  <a:pt x="998" y="0"/>
                  <a:pt x="1286" y="288"/>
                  <a:pt x="1286" y="643"/>
                </a:cubicBezTo>
                <a:lnTo>
                  <a:pt x="1286" y="643"/>
                </a:lnTo>
                <a:cubicBezTo>
                  <a:pt x="1286" y="998"/>
                  <a:pt x="998" y="1286"/>
                  <a:pt x="643" y="1286"/>
                </a:cubicBezTo>
                <a:lnTo>
                  <a:pt x="643" y="1286"/>
                </a:lnTo>
                <a:cubicBezTo>
                  <a:pt x="288" y="1286"/>
                  <a:pt x="0" y="998"/>
                  <a:pt x="0" y="6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5130" name="Freeform 10">
            <a:extLst>
              <a:ext uri="{FF2B5EF4-FFF2-40B4-BE49-F238E27FC236}">
                <a16:creationId xmlns:a16="http://schemas.microsoft.com/office/drawing/2014/main" id="{6C14E5DA-FE6B-1E41-B723-E63F682BB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633" y="8662926"/>
            <a:ext cx="7158531" cy="4230409"/>
          </a:xfrm>
          <a:custGeom>
            <a:avLst/>
            <a:gdLst>
              <a:gd name="T0" fmla="*/ 73 w 7807"/>
              <a:gd name="T1" fmla="*/ 4610 h 4611"/>
              <a:gd name="T2" fmla="*/ 7733 w 7807"/>
              <a:gd name="T3" fmla="*/ 4610 h 4611"/>
              <a:gd name="T4" fmla="*/ 7733 w 7807"/>
              <a:gd name="T5" fmla="*/ 4610 h 4611"/>
              <a:gd name="T6" fmla="*/ 7806 w 7807"/>
              <a:gd name="T7" fmla="*/ 4537 h 4611"/>
              <a:gd name="T8" fmla="*/ 7806 w 7807"/>
              <a:gd name="T9" fmla="*/ 73 h 4611"/>
              <a:gd name="T10" fmla="*/ 7806 w 7807"/>
              <a:gd name="T11" fmla="*/ 73 h 4611"/>
              <a:gd name="T12" fmla="*/ 7733 w 7807"/>
              <a:gd name="T13" fmla="*/ 0 h 4611"/>
              <a:gd name="T14" fmla="*/ 73 w 7807"/>
              <a:gd name="T15" fmla="*/ 0 h 4611"/>
              <a:gd name="T16" fmla="*/ 73 w 7807"/>
              <a:gd name="T17" fmla="*/ 0 h 4611"/>
              <a:gd name="T18" fmla="*/ 0 w 7807"/>
              <a:gd name="T19" fmla="*/ 73 h 4611"/>
              <a:gd name="T20" fmla="*/ 0 w 7807"/>
              <a:gd name="T21" fmla="*/ 4537 h 4611"/>
              <a:gd name="T22" fmla="*/ 0 w 7807"/>
              <a:gd name="T23" fmla="*/ 4537 h 4611"/>
              <a:gd name="T24" fmla="*/ 73 w 7807"/>
              <a:gd name="T25" fmla="*/ 4610 h 4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07" h="4611">
                <a:moveTo>
                  <a:pt x="73" y="4610"/>
                </a:moveTo>
                <a:lnTo>
                  <a:pt x="7733" y="4610"/>
                </a:lnTo>
                <a:lnTo>
                  <a:pt x="7733" y="4610"/>
                </a:lnTo>
                <a:cubicBezTo>
                  <a:pt x="7773" y="4610"/>
                  <a:pt x="7806" y="4577"/>
                  <a:pt x="7806" y="4537"/>
                </a:cubicBezTo>
                <a:lnTo>
                  <a:pt x="7806" y="73"/>
                </a:lnTo>
                <a:lnTo>
                  <a:pt x="7806" y="73"/>
                </a:lnTo>
                <a:cubicBezTo>
                  <a:pt x="7806" y="33"/>
                  <a:pt x="7773" y="0"/>
                  <a:pt x="7733" y="0"/>
                </a:cubicBezTo>
                <a:lnTo>
                  <a:pt x="73" y="0"/>
                </a:lnTo>
                <a:lnTo>
                  <a:pt x="73" y="0"/>
                </a:lnTo>
                <a:cubicBezTo>
                  <a:pt x="32" y="0"/>
                  <a:pt x="0" y="33"/>
                  <a:pt x="0" y="73"/>
                </a:cubicBezTo>
                <a:lnTo>
                  <a:pt x="0" y="4537"/>
                </a:lnTo>
                <a:lnTo>
                  <a:pt x="0" y="4537"/>
                </a:lnTo>
                <a:cubicBezTo>
                  <a:pt x="0" y="4577"/>
                  <a:pt x="32" y="4610"/>
                  <a:pt x="73" y="4610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31" name="Freeform 11">
            <a:extLst>
              <a:ext uri="{FF2B5EF4-FFF2-40B4-BE49-F238E27FC236}">
                <a16:creationId xmlns:a16="http://schemas.microsoft.com/office/drawing/2014/main" id="{BB07B87B-B83B-994A-B9FC-3FD1C0561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968" y="8598216"/>
            <a:ext cx="7287951" cy="4355784"/>
          </a:xfrm>
          <a:custGeom>
            <a:avLst/>
            <a:gdLst>
              <a:gd name="T0" fmla="*/ 866 w 7946"/>
              <a:gd name="T1" fmla="*/ 140 h 4750"/>
              <a:gd name="T2" fmla="*/ 866 w 7946"/>
              <a:gd name="T3" fmla="*/ 140 h 4750"/>
              <a:gd name="T4" fmla="*/ 138 w 7946"/>
              <a:gd name="T5" fmla="*/ 867 h 4750"/>
              <a:gd name="T6" fmla="*/ 138 w 7946"/>
              <a:gd name="T7" fmla="*/ 3883 h 4750"/>
              <a:gd name="T8" fmla="*/ 138 w 7946"/>
              <a:gd name="T9" fmla="*/ 3883 h 4750"/>
              <a:gd name="T10" fmla="*/ 866 w 7946"/>
              <a:gd name="T11" fmla="*/ 4610 h 4750"/>
              <a:gd name="T12" fmla="*/ 7078 w 7946"/>
              <a:gd name="T13" fmla="*/ 4610 h 4750"/>
              <a:gd name="T14" fmla="*/ 7078 w 7946"/>
              <a:gd name="T15" fmla="*/ 4610 h 4750"/>
              <a:gd name="T16" fmla="*/ 7805 w 7946"/>
              <a:gd name="T17" fmla="*/ 3883 h 4750"/>
              <a:gd name="T18" fmla="*/ 7805 w 7946"/>
              <a:gd name="T19" fmla="*/ 867 h 4750"/>
              <a:gd name="T20" fmla="*/ 7805 w 7946"/>
              <a:gd name="T21" fmla="*/ 867 h 4750"/>
              <a:gd name="T22" fmla="*/ 7078 w 7946"/>
              <a:gd name="T23" fmla="*/ 140 h 4750"/>
              <a:gd name="T24" fmla="*/ 866 w 7946"/>
              <a:gd name="T25" fmla="*/ 140 h 4750"/>
              <a:gd name="T26" fmla="*/ 0 w 7946"/>
              <a:gd name="T27" fmla="*/ 3883 h 4750"/>
              <a:gd name="T28" fmla="*/ 0 w 7946"/>
              <a:gd name="T29" fmla="*/ 867 h 4750"/>
              <a:gd name="T30" fmla="*/ 0 w 7946"/>
              <a:gd name="T31" fmla="*/ 867 h 4750"/>
              <a:gd name="T32" fmla="*/ 866 w 7946"/>
              <a:gd name="T33" fmla="*/ 0 h 4750"/>
              <a:gd name="T34" fmla="*/ 7078 w 7946"/>
              <a:gd name="T35" fmla="*/ 0 h 4750"/>
              <a:gd name="T36" fmla="*/ 7078 w 7946"/>
              <a:gd name="T37" fmla="*/ 0 h 4750"/>
              <a:gd name="T38" fmla="*/ 7945 w 7946"/>
              <a:gd name="T39" fmla="*/ 867 h 4750"/>
              <a:gd name="T40" fmla="*/ 7945 w 7946"/>
              <a:gd name="T41" fmla="*/ 3883 h 4750"/>
              <a:gd name="T42" fmla="*/ 7945 w 7946"/>
              <a:gd name="T43" fmla="*/ 3883 h 4750"/>
              <a:gd name="T44" fmla="*/ 7078 w 7946"/>
              <a:gd name="T45" fmla="*/ 4749 h 4750"/>
              <a:gd name="T46" fmla="*/ 866 w 7946"/>
              <a:gd name="T47" fmla="*/ 4749 h 4750"/>
              <a:gd name="T48" fmla="*/ 866 w 7946"/>
              <a:gd name="T49" fmla="*/ 4749 h 4750"/>
              <a:gd name="T50" fmla="*/ 0 w 7946"/>
              <a:gd name="T51" fmla="*/ 3883 h 4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46" h="4750">
                <a:moveTo>
                  <a:pt x="866" y="140"/>
                </a:moveTo>
                <a:lnTo>
                  <a:pt x="866" y="140"/>
                </a:lnTo>
                <a:cubicBezTo>
                  <a:pt x="465" y="140"/>
                  <a:pt x="138" y="466"/>
                  <a:pt x="138" y="867"/>
                </a:cubicBezTo>
                <a:lnTo>
                  <a:pt x="138" y="3883"/>
                </a:lnTo>
                <a:lnTo>
                  <a:pt x="138" y="3883"/>
                </a:lnTo>
                <a:cubicBezTo>
                  <a:pt x="138" y="4284"/>
                  <a:pt x="465" y="4610"/>
                  <a:pt x="866" y="4610"/>
                </a:cubicBezTo>
                <a:lnTo>
                  <a:pt x="7078" y="4610"/>
                </a:lnTo>
                <a:lnTo>
                  <a:pt x="7078" y="4610"/>
                </a:lnTo>
                <a:cubicBezTo>
                  <a:pt x="7479" y="4610"/>
                  <a:pt x="7805" y="4284"/>
                  <a:pt x="7805" y="3883"/>
                </a:cubicBezTo>
                <a:lnTo>
                  <a:pt x="7805" y="867"/>
                </a:lnTo>
                <a:lnTo>
                  <a:pt x="7805" y="867"/>
                </a:lnTo>
                <a:cubicBezTo>
                  <a:pt x="7805" y="466"/>
                  <a:pt x="7479" y="140"/>
                  <a:pt x="7078" y="140"/>
                </a:cubicBezTo>
                <a:lnTo>
                  <a:pt x="866" y="140"/>
                </a:lnTo>
                <a:close/>
                <a:moveTo>
                  <a:pt x="0" y="3883"/>
                </a:moveTo>
                <a:lnTo>
                  <a:pt x="0" y="867"/>
                </a:lnTo>
                <a:lnTo>
                  <a:pt x="0" y="867"/>
                </a:lnTo>
                <a:cubicBezTo>
                  <a:pt x="0" y="389"/>
                  <a:pt x="388" y="0"/>
                  <a:pt x="866" y="0"/>
                </a:cubicBezTo>
                <a:lnTo>
                  <a:pt x="7078" y="0"/>
                </a:lnTo>
                <a:lnTo>
                  <a:pt x="7078" y="0"/>
                </a:lnTo>
                <a:cubicBezTo>
                  <a:pt x="7556" y="0"/>
                  <a:pt x="7945" y="389"/>
                  <a:pt x="7945" y="867"/>
                </a:cubicBezTo>
                <a:lnTo>
                  <a:pt x="7945" y="3883"/>
                </a:lnTo>
                <a:lnTo>
                  <a:pt x="7945" y="3883"/>
                </a:lnTo>
                <a:cubicBezTo>
                  <a:pt x="7945" y="4360"/>
                  <a:pt x="7556" y="4749"/>
                  <a:pt x="7078" y="4749"/>
                </a:cubicBezTo>
                <a:lnTo>
                  <a:pt x="866" y="4749"/>
                </a:lnTo>
                <a:lnTo>
                  <a:pt x="866" y="4749"/>
                </a:lnTo>
                <a:cubicBezTo>
                  <a:pt x="388" y="4749"/>
                  <a:pt x="0" y="4360"/>
                  <a:pt x="0" y="388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32" name="Freeform 12">
            <a:extLst>
              <a:ext uri="{FF2B5EF4-FFF2-40B4-BE49-F238E27FC236}">
                <a16:creationId xmlns:a16="http://schemas.microsoft.com/office/drawing/2014/main" id="{EAF5966B-C25D-5649-9AA8-26934E39E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794" y="8021124"/>
            <a:ext cx="1704218" cy="1704218"/>
          </a:xfrm>
          <a:custGeom>
            <a:avLst/>
            <a:gdLst>
              <a:gd name="T0" fmla="*/ 0 w 1287"/>
              <a:gd name="T1" fmla="*/ 643 h 1287"/>
              <a:gd name="T2" fmla="*/ 0 w 1287"/>
              <a:gd name="T3" fmla="*/ 643 h 1287"/>
              <a:gd name="T4" fmla="*/ 643 w 1287"/>
              <a:gd name="T5" fmla="*/ 0 h 1287"/>
              <a:gd name="T6" fmla="*/ 643 w 1287"/>
              <a:gd name="T7" fmla="*/ 0 h 1287"/>
              <a:gd name="T8" fmla="*/ 1286 w 1287"/>
              <a:gd name="T9" fmla="*/ 643 h 1287"/>
              <a:gd name="T10" fmla="*/ 1286 w 1287"/>
              <a:gd name="T11" fmla="*/ 643 h 1287"/>
              <a:gd name="T12" fmla="*/ 643 w 1287"/>
              <a:gd name="T13" fmla="*/ 1286 h 1287"/>
              <a:gd name="T14" fmla="*/ 643 w 1287"/>
              <a:gd name="T15" fmla="*/ 1286 h 1287"/>
              <a:gd name="T16" fmla="*/ 0 w 1287"/>
              <a:gd name="T17" fmla="*/ 643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7" h="1287">
                <a:moveTo>
                  <a:pt x="0" y="643"/>
                </a:moveTo>
                <a:lnTo>
                  <a:pt x="0" y="643"/>
                </a:lnTo>
                <a:cubicBezTo>
                  <a:pt x="0" y="288"/>
                  <a:pt x="288" y="0"/>
                  <a:pt x="643" y="0"/>
                </a:cubicBezTo>
                <a:lnTo>
                  <a:pt x="643" y="0"/>
                </a:lnTo>
                <a:cubicBezTo>
                  <a:pt x="998" y="0"/>
                  <a:pt x="1286" y="288"/>
                  <a:pt x="1286" y="643"/>
                </a:cubicBezTo>
                <a:lnTo>
                  <a:pt x="1286" y="643"/>
                </a:lnTo>
                <a:cubicBezTo>
                  <a:pt x="1286" y="998"/>
                  <a:pt x="998" y="1286"/>
                  <a:pt x="643" y="1286"/>
                </a:cubicBezTo>
                <a:lnTo>
                  <a:pt x="643" y="1286"/>
                </a:lnTo>
                <a:cubicBezTo>
                  <a:pt x="288" y="1286"/>
                  <a:pt x="0" y="998"/>
                  <a:pt x="0" y="6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F31EF-548E-DA40-931C-C52F5D7A78C6}"/>
              </a:ext>
            </a:extLst>
          </p:cNvPr>
          <p:cNvSpPr txBox="1"/>
          <p:nvPr/>
        </p:nvSpPr>
        <p:spPr>
          <a:xfrm>
            <a:off x="8331860" y="612372"/>
            <a:ext cx="7713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AGILE CORE VALUES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4A8240-32D5-C647-BACA-CBC39479E9A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72E6234-AAD7-3C42-87E7-CCD566FADE7E}"/>
              </a:ext>
            </a:extLst>
          </p:cNvPr>
          <p:cNvSpPr txBox="1">
            <a:spLocks/>
          </p:cNvSpPr>
          <p:nvPr/>
        </p:nvSpPr>
        <p:spPr>
          <a:xfrm>
            <a:off x="4215088" y="4577393"/>
            <a:ext cx="5194539" cy="18024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5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INDIVIDUAL AND TEAM INTERACTIONS OVER PROCESSES AND TOOLS.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C38DBED-E6AC-2242-AD9D-99C2898EC962}"/>
              </a:ext>
            </a:extLst>
          </p:cNvPr>
          <p:cNvSpPr txBox="1">
            <a:spLocks/>
          </p:cNvSpPr>
          <p:nvPr/>
        </p:nvSpPr>
        <p:spPr>
          <a:xfrm>
            <a:off x="15275393" y="4577393"/>
            <a:ext cx="5194539" cy="18024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5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WORKING SOFTWARE OVER COMPREHENSIVE DOCUMENTATION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F694C4F1-A65B-9345-AD3D-475467FF83C1}"/>
              </a:ext>
            </a:extLst>
          </p:cNvPr>
          <p:cNvSpPr txBox="1">
            <a:spLocks/>
          </p:cNvSpPr>
          <p:nvPr/>
        </p:nvSpPr>
        <p:spPr>
          <a:xfrm>
            <a:off x="14961954" y="9910614"/>
            <a:ext cx="5194539" cy="18024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5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RESPONDING TO CHANGE OVER FOLLOWING A PLAN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52B325A-8EFD-E240-89AC-835D534521C2}"/>
              </a:ext>
            </a:extLst>
          </p:cNvPr>
          <p:cNvSpPr txBox="1">
            <a:spLocks/>
          </p:cNvSpPr>
          <p:nvPr/>
        </p:nvSpPr>
        <p:spPr>
          <a:xfrm>
            <a:off x="3899628" y="9622073"/>
            <a:ext cx="5194539" cy="23794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5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CUSTOMER COLLABORATION OVER CONTRACT NEGOTIATION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0488B8-AA0D-8844-88CB-977653C13373}"/>
              </a:ext>
            </a:extLst>
          </p:cNvPr>
          <p:cNvSpPr txBox="1"/>
          <p:nvPr/>
        </p:nvSpPr>
        <p:spPr>
          <a:xfrm>
            <a:off x="3071380" y="3067894"/>
            <a:ext cx="7521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6DE59C-CD7D-9D41-A106-5AFB587AD76A}"/>
              </a:ext>
            </a:extLst>
          </p:cNvPr>
          <p:cNvSpPr txBox="1"/>
          <p:nvPr/>
        </p:nvSpPr>
        <p:spPr>
          <a:xfrm>
            <a:off x="14162139" y="3067894"/>
            <a:ext cx="691216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1B24CA-E940-C24A-BC46-50857A1E102D}"/>
              </a:ext>
            </a:extLst>
          </p:cNvPr>
          <p:cNvSpPr txBox="1"/>
          <p:nvPr/>
        </p:nvSpPr>
        <p:spPr>
          <a:xfrm>
            <a:off x="9484220" y="8365401"/>
            <a:ext cx="77136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76012B-5606-5A44-8D91-388949D9B68D}"/>
              </a:ext>
            </a:extLst>
          </p:cNvPr>
          <p:cNvSpPr txBox="1"/>
          <p:nvPr/>
        </p:nvSpPr>
        <p:spPr>
          <a:xfrm>
            <a:off x="20558149" y="8365401"/>
            <a:ext cx="74411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3286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F36D796-92D7-974C-8474-1DE74FCC6983}"/>
              </a:ext>
            </a:extLst>
          </p:cNvPr>
          <p:cNvGrpSpPr/>
          <p:nvPr/>
        </p:nvGrpSpPr>
        <p:grpSpPr>
          <a:xfrm>
            <a:off x="2336175" y="3455373"/>
            <a:ext cx="19705300" cy="9498627"/>
            <a:chOff x="2063855" y="3455373"/>
            <a:chExt cx="19705300" cy="949862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93A9C00-ED56-884E-992B-CC5EB08467AF}"/>
                </a:ext>
              </a:extLst>
            </p:cNvPr>
            <p:cNvGrpSpPr/>
            <p:nvPr/>
          </p:nvGrpSpPr>
          <p:grpSpPr>
            <a:xfrm>
              <a:off x="2063855" y="3455373"/>
              <a:ext cx="4196831" cy="9498627"/>
              <a:chOff x="3146377" y="3455373"/>
              <a:chExt cx="4196831" cy="9498627"/>
            </a:xfrm>
          </p:grpSpPr>
          <p:sp useBgFill="1">
            <p:nvSpPr>
              <p:cNvPr id="6145" name="Freeform 1">
                <a:extLst>
                  <a:ext uri="{FF2B5EF4-FFF2-40B4-BE49-F238E27FC236}">
                    <a16:creationId xmlns:a16="http://schemas.microsoft.com/office/drawing/2014/main" id="{DA8CD7EA-9563-F44E-9CFF-39771BF2E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331" y="3539853"/>
                <a:ext cx="3855544" cy="5021329"/>
              </a:xfrm>
              <a:custGeom>
                <a:avLst/>
                <a:gdLst>
                  <a:gd name="T0" fmla="*/ 4994 w 5033"/>
                  <a:gd name="T1" fmla="*/ 6551 h 6552"/>
                  <a:gd name="T2" fmla="*/ 39 w 5033"/>
                  <a:gd name="T3" fmla="*/ 6551 h 6552"/>
                  <a:gd name="T4" fmla="*/ 39 w 5033"/>
                  <a:gd name="T5" fmla="*/ 6551 h 6552"/>
                  <a:gd name="T6" fmla="*/ 0 w 5033"/>
                  <a:gd name="T7" fmla="*/ 6512 h 6552"/>
                  <a:gd name="T8" fmla="*/ 0 w 5033"/>
                  <a:gd name="T9" fmla="*/ 39 h 6552"/>
                  <a:gd name="T10" fmla="*/ 0 w 5033"/>
                  <a:gd name="T11" fmla="*/ 39 h 6552"/>
                  <a:gd name="T12" fmla="*/ 39 w 5033"/>
                  <a:gd name="T13" fmla="*/ 0 h 6552"/>
                  <a:gd name="T14" fmla="*/ 4994 w 5033"/>
                  <a:gd name="T15" fmla="*/ 0 h 6552"/>
                  <a:gd name="T16" fmla="*/ 4994 w 5033"/>
                  <a:gd name="T17" fmla="*/ 0 h 6552"/>
                  <a:gd name="T18" fmla="*/ 5032 w 5033"/>
                  <a:gd name="T19" fmla="*/ 39 h 6552"/>
                  <a:gd name="T20" fmla="*/ 5032 w 5033"/>
                  <a:gd name="T21" fmla="*/ 6512 h 6552"/>
                  <a:gd name="T22" fmla="*/ 5032 w 5033"/>
                  <a:gd name="T23" fmla="*/ 6512 h 6552"/>
                  <a:gd name="T24" fmla="*/ 4994 w 5033"/>
                  <a:gd name="T25" fmla="*/ 6551 h 6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33" h="6552">
                    <a:moveTo>
                      <a:pt x="4994" y="6551"/>
                    </a:moveTo>
                    <a:lnTo>
                      <a:pt x="39" y="6551"/>
                    </a:lnTo>
                    <a:lnTo>
                      <a:pt x="39" y="6551"/>
                    </a:lnTo>
                    <a:cubicBezTo>
                      <a:pt x="17" y="6551"/>
                      <a:pt x="0" y="6533"/>
                      <a:pt x="0" y="6512"/>
                    </a:cubicBezTo>
                    <a:lnTo>
                      <a:pt x="0" y="39"/>
                    </a:lnTo>
                    <a:lnTo>
                      <a:pt x="0" y="39"/>
                    </a:lnTo>
                    <a:cubicBezTo>
                      <a:pt x="0" y="17"/>
                      <a:pt x="17" y="0"/>
                      <a:pt x="39" y="0"/>
                    </a:cubicBezTo>
                    <a:lnTo>
                      <a:pt x="4994" y="0"/>
                    </a:lnTo>
                    <a:lnTo>
                      <a:pt x="4994" y="0"/>
                    </a:lnTo>
                    <a:cubicBezTo>
                      <a:pt x="5015" y="0"/>
                      <a:pt x="5032" y="17"/>
                      <a:pt x="5032" y="39"/>
                    </a:cubicBezTo>
                    <a:lnTo>
                      <a:pt x="5032" y="6512"/>
                    </a:lnTo>
                    <a:lnTo>
                      <a:pt x="5032" y="6512"/>
                    </a:lnTo>
                    <a:cubicBezTo>
                      <a:pt x="5032" y="6533"/>
                      <a:pt x="5015" y="6551"/>
                      <a:pt x="4994" y="6551"/>
                    </a:cubicBez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6146" name="Freeform 2">
                <a:extLst>
                  <a:ext uri="{FF2B5EF4-FFF2-40B4-BE49-F238E27FC236}">
                    <a16:creationId xmlns:a16="http://schemas.microsoft.com/office/drawing/2014/main" id="{AD049DB1-4F85-E744-8CCA-15A407274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855" y="3455373"/>
                <a:ext cx="4027876" cy="5190283"/>
              </a:xfrm>
              <a:custGeom>
                <a:avLst/>
                <a:gdLst>
                  <a:gd name="T0" fmla="*/ 554 w 5255"/>
                  <a:gd name="T1" fmla="*/ 221 h 6774"/>
                  <a:gd name="T2" fmla="*/ 554 w 5255"/>
                  <a:gd name="T3" fmla="*/ 221 h 6774"/>
                  <a:gd name="T4" fmla="*/ 221 w 5255"/>
                  <a:gd name="T5" fmla="*/ 554 h 6774"/>
                  <a:gd name="T6" fmla="*/ 221 w 5255"/>
                  <a:gd name="T7" fmla="*/ 6219 h 6774"/>
                  <a:gd name="T8" fmla="*/ 221 w 5255"/>
                  <a:gd name="T9" fmla="*/ 6219 h 6774"/>
                  <a:gd name="T10" fmla="*/ 554 w 5255"/>
                  <a:gd name="T11" fmla="*/ 6551 h 6774"/>
                  <a:gd name="T12" fmla="*/ 4700 w 5255"/>
                  <a:gd name="T13" fmla="*/ 6551 h 6774"/>
                  <a:gd name="T14" fmla="*/ 4700 w 5255"/>
                  <a:gd name="T15" fmla="*/ 6551 h 6774"/>
                  <a:gd name="T16" fmla="*/ 5033 w 5255"/>
                  <a:gd name="T17" fmla="*/ 6219 h 6774"/>
                  <a:gd name="T18" fmla="*/ 5033 w 5255"/>
                  <a:gd name="T19" fmla="*/ 554 h 6774"/>
                  <a:gd name="T20" fmla="*/ 5033 w 5255"/>
                  <a:gd name="T21" fmla="*/ 554 h 6774"/>
                  <a:gd name="T22" fmla="*/ 4700 w 5255"/>
                  <a:gd name="T23" fmla="*/ 221 h 6774"/>
                  <a:gd name="T24" fmla="*/ 554 w 5255"/>
                  <a:gd name="T25" fmla="*/ 221 h 6774"/>
                  <a:gd name="T26" fmla="*/ 4700 w 5255"/>
                  <a:gd name="T27" fmla="*/ 6773 h 6774"/>
                  <a:gd name="T28" fmla="*/ 554 w 5255"/>
                  <a:gd name="T29" fmla="*/ 6773 h 6774"/>
                  <a:gd name="T30" fmla="*/ 554 w 5255"/>
                  <a:gd name="T31" fmla="*/ 6773 h 6774"/>
                  <a:gd name="T32" fmla="*/ 0 w 5255"/>
                  <a:gd name="T33" fmla="*/ 6219 h 6774"/>
                  <a:gd name="T34" fmla="*/ 0 w 5255"/>
                  <a:gd name="T35" fmla="*/ 554 h 6774"/>
                  <a:gd name="T36" fmla="*/ 0 w 5255"/>
                  <a:gd name="T37" fmla="*/ 554 h 6774"/>
                  <a:gd name="T38" fmla="*/ 554 w 5255"/>
                  <a:gd name="T39" fmla="*/ 0 h 6774"/>
                  <a:gd name="T40" fmla="*/ 4700 w 5255"/>
                  <a:gd name="T41" fmla="*/ 0 h 6774"/>
                  <a:gd name="T42" fmla="*/ 4700 w 5255"/>
                  <a:gd name="T43" fmla="*/ 0 h 6774"/>
                  <a:gd name="T44" fmla="*/ 5254 w 5255"/>
                  <a:gd name="T45" fmla="*/ 554 h 6774"/>
                  <a:gd name="T46" fmla="*/ 5254 w 5255"/>
                  <a:gd name="T47" fmla="*/ 6219 h 6774"/>
                  <a:gd name="T48" fmla="*/ 5254 w 5255"/>
                  <a:gd name="T49" fmla="*/ 6219 h 6774"/>
                  <a:gd name="T50" fmla="*/ 4700 w 5255"/>
                  <a:gd name="T51" fmla="*/ 6773 h 6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55" h="6774">
                    <a:moveTo>
                      <a:pt x="554" y="221"/>
                    </a:moveTo>
                    <a:lnTo>
                      <a:pt x="554" y="221"/>
                    </a:lnTo>
                    <a:cubicBezTo>
                      <a:pt x="371" y="221"/>
                      <a:pt x="221" y="370"/>
                      <a:pt x="221" y="554"/>
                    </a:cubicBezTo>
                    <a:lnTo>
                      <a:pt x="221" y="6219"/>
                    </a:lnTo>
                    <a:lnTo>
                      <a:pt x="221" y="6219"/>
                    </a:lnTo>
                    <a:cubicBezTo>
                      <a:pt x="221" y="6402"/>
                      <a:pt x="371" y="6551"/>
                      <a:pt x="554" y="6551"/>
                    </a:cubicBezTo>
                    <a:lnTo>
                      <a:pt x="4700" y="6551"/>
                    </a:lnTo>
                    <a:lnTo>
                      <a:pt x="4700" y="6551"/>
                    </a:lnTo>
                    <a:cubicBezTo>
                      <a:pt x="4884" y="6551"/>
                      <a:pt x="5033" y="6402"/>
                      <a:pt x="5033" y="6219"/>
                    </a:cubicBezTo>
                    <a:lnTo>
                      <a:pt x="5033" y="554"/>
                    </a:lnTo>
                    <a:lnTo>
                      <a:pt x="5033" y="554"/>
                    </a:lnTo>
                    <a:cubicBezTo>
                      <a:pt x="5033" y="370"/>
                      <a:pt x="4884" y="221"/>
                      <a:pt x="4700" y="221"/>
                    </a:cubicBezTo>
                    <a:lnTo>
                      <a:pt x="554" y="221"/>
                    </a:lnTo>
                    <a:close/>
                    <a:moveTo>
                      <a:pt x="4700" y="6773"/>
                    </a:moveTo>
                    <a:lnTo>
                      <a:pt x="554" y="6773"/>
                    </a:lnTo>
                    <a:lnTo>
                      <a:pt x="554" y="6773"/>
                    </a:lnTo>
                    <a:cubicBezTo>
                      <a:pt x="249" y="6773"/>
                      <a:pt x="0" y="6525"/>
                      <a:pt x="0" y="6219"/>
                    </a:cubicBezTo>
                    <a:lnTo>
                      <a:pt x="0" y="554"/>
                    </a:lnTo>
                    <a:lnTo>
                      <a:pt x="0" y="554"/>
                    </a:lnTo>
                    <a:cubicBezTo>
                      <a:pt x="0" y="249"/>
                      <a:pt x="249" y="0"/>
                      <a:pt x="554" y="0"/>
                    </a:cubicBezTo>
                    <a:lnTo>
                      <a:pt x="4700" y="0"/>
                    </a:lnTo>
                    <a:lnTo>
                      <a:pt x="4700" y="0"/>
                    </a:lnTo>
                    <a:cubicBezTo>
                      <a:pt x="5006" y="0"/>
                      <a:pt x="5254" y="249"/>
                      <a:pt x="5254" y="554"/>
                    </a:cubicBezTo>
                    <a:lnTo>
                      <a:pt x="5254" y="6219"/>
                    </a:lnTo>
                    <a:lnTo>
                      <a:pt x="5254" y="6219"/>
                    </a:lnTo>
                    <a:cubicBezTo>
                      <a:pt x="5254" y="6525"/>
                      <a:pt x="5006" y="6773"/>
                      <a:pt x="4700" y="67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6147" name="Freeform 3">
                <a:extLst>
                  <a:ext uri="{FF2B5EF4-FFF2-40B4-BE49-F238E27FC236}">
                    <a16:creationId xmlns:a16="http://schemas.microsoft.com/office/drawing/2014/main" id="{F74B03B6-0D3A-9845-B5B8-480523A92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331" y="7331192"/>
                <a:ext cx="3855544" cy="5457230"/>
              </a:xfrm>
              <a:custGeom>
                <a:avLst/>
                <a:gdLst>
                  <a:gd name="T0" fmla="*/ 2516 w 5033"/>
                  <a:gd name="T1" fmla="*/ 0 h 7120"/>
                  <a:gd name="T2" fmla="*/ 1263 w 5033"/>
                  <a:gd name="T3" fmla="*/ 1704 h 7120"/>
                  <a:gd name="T4" fmla="*/ 1800 w 5033"/>
                  <a:gd name="T5" fmla="*/ 1704 h 7120"/>
                  <a:gd name="T6" fmla="*/ 1800 w 5033"/>
                  <a:gd name="T7" fmla="*/ 2191 h 7120"/>
                  <a:gd name="T8" fmla="*/ 1800 w 5033"/>
                  <a:gd name="T9" fmla="*/ 2191 h 7120"/>
                  <a:gd name="T10" fmla="*/ 0 w 5033"/>
                  <a:gd name="T11" fmla="*/ 4602 h 7120"/>
                  <a:gd name="T12" fmla="*/ 0 w 5033"/>
                  <a:gd name="T13" fmla="*/ 4602 h 7120"/>
                  <a:gd name="T14" fmla="*/ 2516 w 5033"/>
                  <a:gd name="T15" fmla="*/ 7119 h 7120"/>
                  <a:gd name="T16" fmla="*/ 2516 w 5033"/>
                  <a:gd name="T17" fmla="*/ 7119 h 7120"/>
                  <a:gd name="T18" fmla="*/ 5032 w 5033"/>
                  <a:gd name="T19" fmla="*/ 4602 h 7120"/>
                  <a:gd name="T20" fmla="*/ 5032 w 5033"/>
                  <a:gd name="T21" fmla="*/ 4602 h 7120"/>
                  <a:gd name="T22" fmla="*/ 3232 w 5033"/>
                  <a:gd name="T23" fmla="*/ 2191 h 7120"/>
                  <a:gd name="T24" fmla="*/ 3232 w 5033"/>
                  <a:gd name="T25" fmla="*/ 1704 h 7120"/>
                  <a:gd name="T26" fmla="*/ 3770 w 5033"/>
                  <a:gd name="T27" fmla="*/ 1704 h 7120"/>
                  <a:gd name="T28" fmla="*/ 2516 w 5033"/>
                  <a:gd name="T29" fmla="*/ 0 h 7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33" h="7120">
                    <a:moveTo>
                      <a:pt x="2516" y="0"/>
                    </a:moveTo>
                    <a:lnTo>
                      <a:pt x="1263" y="1704"/>
                    </a:lnTo>
                    <a:lnTo>
                      <a:pt x="1800" y="1704"/>
                    </a:lnTo>
                    <a:lnTo>
                      <a:pt x="1800" y="2191"/>
                    </a:lnTo>
                    <a:lnTo>
                      <a:pt x="1800" y="2191"/>
                    </a:lnTo>
                    <a:cubicBezTo>
                      <a:pt x="760" y="2500"/>
                      <a:pt x="0" y="3462"/>
                      <a:pt x="0" y="4602"/>
                    </a:cubicBezTo>
                    <a:lnTo>
                      <a:pt x="0" y="4602"/>
                    </a:lnTo>
                    <a:cubicBezTo>
                      <a:pt x="0" y="5992"/>
                      <a:pt x="1127" y="7119"/>
                      <a:pt x="2516" y="7119"/>
                    </a:cubicBezTo>
                    <a:lnTo>
                      <a:pt x="2516" y="7119"/>
                    </a:lnTo>
                    <a:cubicBezTo>
                      <a:pt x="3906" y="7119"/>
                      <a:pt x="5032" y="5992"/>
                      <a:pt x="5032" y="4602"/>
                    </a:cubicBezTo>
                    <a:lnTo>
                      <a:pt x="5032" y="4602"/>
                    </a:lnTo>
                    <a:cubicBezTo>
                      <a:pt x="5032" y="3462"/>
                      <a:pt x="4273" y="2500"/>
                      <a:pt x="3232" y="2191"/>
                    </a:cubicBezTo>
                    <a:lnTo>
                      <a:pt x="3232" y="1704"/>
                    </a:lnTo>
                    <a:lnTo>
                      <a:pt x="3770" y="1704"/>
                    </a:lnTo>
                    <a:lnTo>
                      <a:pt x="2516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6148" name="Freeform 4">
                <a:extLst>
                  <a:ext uri="{FF2B5EF4-FFF2-40B4-BE49-F238E27FC236}">
                    <a16:creationId xmlns:a16="http://schemas.microsoft.com/office/drawing/2014/main" id="{26F06C32-5AA2-C74A-A47D-257938356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6377" y="7158857"/>
                <a:ext cx="4196831" cy="5795143"/>
              </a:xfrm>
              <a:custGeom>
                <a:avLst/>
                <a:gdLst>
                  <a:gd name="T0" fmla="*/ 2738 w 5477"/>
                  <a:gd name="T1" fmla="*/ 0 h 7563"/>
                  <a:gd name="T2" fmla="*/ 2738 w 5477"/>
                  <a:gd name="T3" fmla="*/ 0 h 7563"/>
                  <a:gd name="T4" fmla="*/ 2560 w 5477"/>
                  <a:gd name="T5" fmla="*/ 91 h 7563"/>
                  <a:gd name="T6" fmla="*/ 1306 w 5477"/>
                  <a:gd name="T7" fmla="*/ 1795 h 7563"/>
                  <a:gd name="T8" fmla="*/ 1306 w 5477"/>
                  <a:gd name="T9" fmla="*/ 1795 h 7563"/>
                  <a:gd name="T10" fmla="*/ 1287 w 5477"/>
                  <a:gd name="T11" fmla="*/ 2026 h 7563"/>
                  <a:gd name="T12" fmla="*/ 1287 w 5477"/>
                  <a:gd name="T13" fmla="*/ 2026 h 7563"/>
                  <a:gd name="T14" fmla="*/ 1485 w 5477"/>
                  <a:gd name="T15" fmla="*/ 2148 h 7563"/>
                  <a:gd name="T16" fmla="*/ 1800 w 5477"/>
                  <a:gd name="T17" fmla="*/ 2148 h 7563"/>
                  <a:gd name="T18" fmla="*/ 1800 w 5477"/>
                  <a:gd name="T19" fmla="*/ 2253 h 7563"/>
                  <a:gd name="T20" fmla="*/ 1800 w 5477"/>
                  <a:gd name="T21" fmla="*/ 2253 h 7563"/>
                  <a:gd name="T22" fmla="*/ 0 w 5477"/>
                  <a:gd name="T23" fmla="*/ 4824 h 7563"/>
                  <a:gd name="T24" fmla="*/ 0 w 5477"/>
                  <a:gd name="T25" fmla="*/ 4824 h 7563"/>
                  <a:gd name="T26" fmla="*/ 2738 w 5477"/>
                  <a:gd name="T27" fmla="*/ 7562 h 7563"/>
                  <a:gd name="T28" fmla="*/ 2738 w 5477"/>
                  <a:gd name="T29" fmla="*/ 7562 h 7563"/>
                  <a:gd name="T30" fmla="*/ 5476 w 5477"/>
                  <a:gd name="T31" fmla="*/ 4824 h 7563"/>
                  <a:gd name="T32" fmla="*/ 5476 w 5477"/>
                  <a:gd name="T33" fmla="*/ 4824 h 7563"/>
                  <a:gd name="T34" fmla="*/ 3676 w 5477"/>
                  <a:gd name="T35" fmla="*/ 2253 h 7563"/>
                  <a:gd name="T36" fmla="*/ 3676 w 5477"/>
                  <a:gd name="T37" fmla="*/ 2148 h 7563"/>
                  <a:gd name="T38" fmla="*/ 3992 w 5477"/>
                  <a:gd name="T39" fmla="*/ 2148 h 7563"/>
                  <a:gd name="T40" fmla="*/ 3992 w 5477"/>
                  <a:gd name="T41" fmla="*/ 2148 h 7563"/>
                  <a:gd name="T42" fmla="*/ 4189 w 5477"/>
                  <a:gd name="T43" fmla="*/ 2026 h 7563"/>
                  <a:gd name="T44" fmla="*/ 4189 w 5477"/>
                  <a:gd name="T45" fmla="*/ 2026 h 7563"/>
                  <a:gd name="T46" fmla="*/ 4170 w 5477"/>
                  <a:gd name="T47" fmla="*/ 1795 h 7563"/>
                  <a:gd name="T48" fmla="*/ 2917 w 5477"/>
                  <a:gd name="T49" fmla="*/ 91 h 7563"/>
                  <a:gd name="T50" fmla="*/ 2917 w 5477"/>
                  <a:gd name="T51" fmla="*/ 91 h 7563"/>
                  <a:gd name="T52" fmla="*/ 2738 w 5477"/>
                  <a:gd name="T53" fmla="*/ 0 h 7563"/>
                  <a:gd name="T54" fmla="*/ 2738 w 5477"/>
                  <a:gd name="T55" fmla="*/ 222 h 7563"/>
                  <a:gd name="T56" fmla="*/ 3992 w 5477"/>
                  <a:gd name="T57" fmla="*/ 1926 h 7563"/>
                  <a:gd name="T58" fmla="*/ 3454 w 5477"/>
                  <a:gd name="T59" fmla="*/ 1926 h 7563"/>
                  <a:gd name="T60" fmla="*/ 3454 w 5477"/>
                  <a:gd name="T61" fmla="*/ 2413 h 7563"/>
                  <a:gd name="T62" fmla="*/ 3454 w 5477"/>
                  <a:gd name="T63" fmla="*/ 2413 h 7563"/>
                  <a:gd name="T64" fmla="*/ 5254 w 5477"/>
                  <a:gd name="T65" fmla="*/ 4824 h 7563"/>
                  <a:gd name="T66" fmla="*/ 5254 w 5477"/>
                  <a:gd name="T67" fmla="*/ 4824 h 7563"/>
                  <a:gd name="T68" fmla="*/ 2738 w 5477"/>
                  <a:gd name="T69" fmla="*/ 7341 h 7563"/>
                  <a:gd name="T70" fmla="*/ 2738 w 5477"/>
                  <a:gd name="T71" fmla="*/ 7341 h 7563"/>
                  <a:gd name="T72" fmla="*/ 222 w 5477"/>
                  <a:gd name="T73" fmla="*/ 4824 h 7563"/>
                  <a:gd name="T74" fmla="*/ 222 w 5477"/>
                  <a:gd name="T75" fmla="*/ 4824 h 7563"/>
                  <a:gd name="T76" fmla="*/ 2022 w 5477"/>
                  <a:gd name="T77" fmla="*/ 2413 h 7563"/>
                  <a:gd name="T78" fmla="*/ 2022 w 5477"/>
                  <a:gd name="T79" fmla="*/ 1926 h 7563"/>
                  <a:gd name="T80" fmla="*/ 1485 w 5477"/>
                  <a:gd name="T81" fmla="*/ 1926 h 7563"/>
                  <a:gd name="T82" fmla="*/ 2738 w 5477"/>
                  <a:gd name="T83" fmla="*/ 222 h 7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77" h="7563">
                    <a:moveTo>
                      <a:pt x="2738" y="0"/>
                    </a:moveTo>
                    <a:lnTo>
                      <a:pt x="2738" y="0"/>
                    </a:lnTo>
                    <a:cubicBezTo>
                      <a:pt x="2668" y="0"/>
                      <a:pt x="2601" y="34"/>
                      <a:pt x="2560" y="91"/>
                    </a:cubicBezTo>
                    <a:lnTo>
                      <a:pt x="1306" y="1795"/>
                    </a:lnTo>
                    <a:lnTo>
                      <a:pt x="1306" y="1795"/>
                    </a:lnTo>
                    <a:cubicBezTo>
                      <a:pt x="1256" y="1862"/>
                      <a:pt x="1249" y="1952"/>
                      <a:pt x="1287" y="2026"/>
                    </a:cubicBezTo>
                    <a:lnTo>
                      <a:pt x="1287" y="2026"/>
                    </a:lnTo>
                    <a:cubicBezTo>
                      <a:pt x="1324" y="2101"/>
                      <a:pt x="1401" y="2148"/>
                      <a:pt x="1485" y="2148"/>
                    </a:cubicBezTo>
                    <a:lnTo>
                      <a:pt x="1800" y="2148"/>
                    </a:lnTo>
                    <a:lnTo>
                      <a:pt x="1800" y="2253"/>
                    </a:lnTo>
                    <a:lnTo>
                      <a:pt x="1800" y="2253"/>
                    </a:lnTo>
                    <a:cubicBezTo>
                      <a:pt x="733" y="2643"/>
                      <a:pt x="0" y="3677"/>
                      <a:pt x="0" y="4824"/>
                    </a:cubicBezTo>
                    <a:lnTo>
                      <a:pt x="0" y="4824"/>
                    </a:lnTo>
                    <a:cubicBezTo>
                      <a:pt x="0" y="6334"/>
                      <a:pt x="1228" y="7562"/>
                      <a:pt x="2738" y="7562"/>
                    </a:cubicBezTo>
                    <a:lnTo>
                      <a:pt x="2738" y="7562"/>
                    </a:lnTo>
                    <a:cubicBezTo>
                      <a:pt x="4248" y="7562"/>
                      <a:pt x="5476" y="6334"/>
                      <a:pt x="5476" y="4824"/>
                    </a:cubicBezTo>
                    <a:lnTo>
                      <a:pt x="5476" y="4824"/>
                    </a:lnTo>
                    <a:cubicBezTo>
                      <a:pt x="5476" y="3677"/>
                      <a:pt x="4744" y="2643"/>
                      <a:pt x="3676" y="2253"/>
                    </a:cubicBezTo>
                    <a:lnTo>
                      <a:pt x="3676" y="2148"/>
                    </a:lnTo>
                    <a:lnTo>
                      <a:pt x="3992" y="2148"/>
                    </a:lnTo>
                    <a:lnTo>
                      <a:pt x="3992" y="2148"/>
                    </a:lnTo>
                    <a:cubicBezTo>
                      <a:pt x="4075" y="2148"/>
                      <a:pt x="4152" y="2101"/>
                      <a:pt x="4189" y="2026"/>
                    </a:cubicBezTo>
                    <a:lnTo>
                      <a:pt x="4189" y="2026"/>
                    </a:lnTo>
                    <a:cubicBezTo>
                      <a:pt x="4227" y="1952"/>
                      <a:pt x="4220" y="1862"/>
                      <a:pt x="4170" y="1795"/>
                    </a:cubicBezTo>
                    <a:lnTo>
                      <a:pt x="2917" y="91"/>
                    </a:lnTo>
                    <a:lnTo>
                      <a:pt x="2917" y="91"/>
                    </a:lnTo>
                    <a:cubicBezTo>
                      <a:pt x="2875" y="34"/>
                      <a:pt x="2809" y="0"/>
                      <a:pt x="2738" y="0"/>
                    </a:cubicBezTo>
                    <a:close/>
                    <a:moveTo>
                      <a:pt x="2738" y="222"/>
                    </a:moveTo>
                    <a:lnTo>
                      <a:pt x="3992" y="1926"/>
                    </a:lnTo>
                    <a:lnTo>
                      <a:pt x="3454" y="1926"/>
                    </a:lnTo>
                    <a:lnTo>
                      <a:pt x="3454" y="2413"/>
                    </a:lnTo>
                    <a:lnTo>
                      <a:pt x="3454" y="2413"/>
                    </a:lnTo>
                    <a:cubicBezTo>
                      <a:pt x="4495" y="2722"/>
                      <a:pt x="5254" y="3684"/>
                      <a:pt x="5254" y="4824"/>
                    </a:cubicBezTo>
                    <a:lnTo>
                      <a:pt x="5254" y="4824"/>
                    </a:lnTo>
                    <a:cubicBezTo>
                      <a:pt x="5254" y="6214"/>
                      <a:pt x="4128" y="7341"/>
                      <a:pt x="2738" y="7341"/>
                    </a:cubicBezTo>
                    <a:lnTo>
                      <a:pt x="2738" y="7341"/>
                    </a:lnTo>
                    <a:cubicBezTo>
                      <a:pt x="1349" y="7341"/>
                      <a:pt x="222" y="6214"/>
                      <a:pt x="222" y="4824"/>
                    </a:cubicBezTo>
                    <a:lnTo>
                      <a:pt x="222" y="4824"/>
                    </a:lnTo>
                    <a:cubicBezTo>
                      <a:pt x="222" y="3684"/>
                      <a:pt x="982" y="2721"/>
                      <a:pt x="2022" y="2413"/>
                    </a:cubicBezTo>
                    <a:lnTo>
                      <a:pt x="2022" y="1926"/>
                    </a:lnTo>
                    <a:lnTo>
                      <a:pt x="1485" y="1926"/>
                    </a:lnTo>
                    <a:lnTo>
                      <a:pt x="2738" y="222"/>
                    </a:lnTo>
                    <a:close/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6149" name="Freeform 5">
                <a:extLst>
                  <a:ext uri="{FF2B5EF4-FFF2-40B4-BE49-F238E27FC236}">
                    <a16:creationId xmlns:a16="http://schemas.microsoft.com/office/drawing/2014/main" id="{1DB25C47-D79B-1748-9935-1BF905A98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3803" y="9397973"/>
                <a:ext cx="2938876" cy="2938876"/>
              </a:xfrm>
              <a:custGeom>
                <a:avLst/>
                <a:gdLst>
                  <a:gd name="T0" fmla="*/ 1695 w 3392"/>
                  <a:gd name="T1" fmla="*/ 0 h 3393"/>
                  <a:gd name="T2" fmla="*/ 1695 w 3392"/>
                  <a:gd name="T3" fmla="*/ 0 h 3393"/>
                  <a:gd name="T4" fmla="*/ 0 w 3392"/>
                  <a:gd name="T5" fmla="*/ 1696 h 3393"/>
                  <a:gd name="T6" fmla="*/ 0 w 3392"/>
                  <a:gd name="T7" fmla="*/ 1696 h 3393"/>
                  <a:gd name="T8" fmla="*/ 1695 w 3392"/>
                  <a:gd name="T9" fmla="*/ 3392 h 3393"/>
                  <a:gd name="T10" fmla="*/ 1695 w 3392"/>
                  <a:gd name="T11" fmla="*/ 3392 h 3393"/>
                  <a:gd name="T12" fmla="*/ 3391 w 3392"/>
                  <a:gd name="T13" fmla="*/ 1696 h 3393"/>
                  <a:gd name="T14" fmla="*/ 3391 w 3392"/>
                  <a:gd name="T15" fmla="*/ 1696 h 3393"/>
                  <a:gd name="T16" fmla="*/ 1695 w 3392"/>
                  <a:gd name="T17" fmla="*/ 0 h 3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92" h="3393">
                    <a:moveTo>
                      <a:pt x="1695" y="0"/>
                    </a:moveTo>
                    <a:lnTo>
                      <a:pt x="1695" y="0"/>
                    </a:lnTo>
                    <a:cubicBezTo>
                      <a:pt x="759" y="0"/>
                      <a:pt x="0" y="759"/>
                      <a:pt x="0" y="1696"/>
                    </a:cubicBezTo>
                    <a:lnTo>
                      <a:pt x="0" y="1696"/>
                    </a:lnTo>
                    <a:cubicBezTo>
                      <a:pt x="0" y="2632"/>
                      <a:pt x="759" y="3392"/>
                      <a:pt x="1695" y="3392"/>
                    </a:cubicBezTo>
                    <a:lnTo>
                      <a:pt x="1695" y="3392"/>
                    </a:lnTo>
                    <a:cubicBezTo>
                      <a:pt x="2632" y="3392"/>
                      <a:pt x="3391" y="2632"/>
                      <a:pt x="3391" y="1696"/>
                    </a:cubicBezTo>
                    <a:lnTo>
                      <a:pt x="3391" y="1696"/>
                    </a:lnTo>
                    <a:cubicBezTo>
                      <a:pt x="3391" y="759"/>
                      <a:pt x="2632" y="0"/>
                      <a:pt x="1695" y="0"/>
                    </a:cubicBez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A385E9-8ABB-4F4C-B56D-06F8382F25D5}"/>
                </a:ext>
              </a:extLst>
            </p:cNvPr>
            <p:cNvGrpSpPr/>
            <p:nvPr/>
          </p:nvGrpSpPr>
          <p:grpSpPr>
            <a:xfrm>
              <a:off x="7231092" y="3455373"/>
              <a:ext cx="4196831" cy="9498627"/>
              <a:chOff x="7775731" y="3455373"/>
              <a:chExt cx="4196831" cy="9498627"/>
            </a:xfrm>
          </p:grpSpPr>
          <p:sp useBgFill="1">
            <p:nvSpPr>
              <p:cNvPr id="6150" name="Freeform 6">
                <a:extLst>
                  <a:ext uri="{FF2B5EF4-FFF2-40B4-BE49-F238E27FC236}">
                    <a16:creationId xmlns:a16="http://schemas.microsoft.com/office/drawing/2014/main" id="{7ECDCF09-8E49-7046-B075-F74DAF5AA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4686" y="3539853"/>
                <a:ext cx="3855544" cy="5021329"/>
              </a:xfrm>
              <a:custGeom>
                <a:avLst/>
                <a:gdLst>
                  <a:gd name="T0" fmla="*/ 4993 w 5032"/>
                  <a:gd name="T1" fmla="*/ 6551 h 6552"/>
                  <a:gd name="T2" fmla="*/ 39 w 5032"/>
                  <a:gd name="T3" fmla="*/ 6551 h 6552"/>
                  <a:gd name="T4" fmla="*/ 39 w 5032"/>
                  <a:gd name="T5" fmla="*/ 6551 h 6552"/>
                  <a:gd name="T6" fmla="*/ 0 w 5032"/>
                  <a:gd name="T7" fmla="*/ 6512 h 6552"/>
                  <a:gd name="T8" fmla="*/ 0 w 5032"/>
                  <a:gd name="T9" fmla="*/ 39 h 6552"/>
                  <a:gd name="T10" fmla="*/ 0 w 5032"/>
                  <a:gd name="T11" fmla="*/ 39 h 6552"/>
                  <a:gd name="T12" fmla="*/ 39 w 5032"/>
                  <a:gd name="T13" fmla="*/ 0 h 6552"/>
                  <a:gd name="T14" fmla="*/ 4993 w 5032"/>
                  <a:gd name="T15" fmla="*/ 0 h 6552"/>
                  <a:gd name="T16" fmla="*/ 4993 w 5032"/>
                  <a:gd name="T17" fmla="*/ 0 h 6552"/>
                  <a:gd name="T18" fmla="*/ 5031 w 5032"/>
                  <a:gd name="T19" fmla="*/ 39 h 6552"/>
                  <a:gd name="T20" fmla="*/ 5031 w 5032"/>
                  <a:gd name="T21" fmla="*/ 6512 h 6552"/>
                  <a:gd name="T22" fmla="*/ 5031 w 5032"/>
                  <a:gd name="T23" fmla="*/ 6512 h 6552"/>
                  <a:gd name="T24" fmla="*/ 4993 w 5032"/>
                  <a:gd name="T25" fmla="*/ 6551 h 6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32" h="6552">
                    <a:moveTo>
                      <a:pt x="4993" y="6551"/>
                    </a:moveTo>
                    <a:lnTo>
                      <a:pt x="39" y="6551"/>
                    </a:lnTo>
                    <a:lnTo>
                      <a:pt x="39" y="6551"/>
                    </a:lnTo>
                    <a:cubicBezTo>
                      <a:pt x="17" y="6551"/>
                      <a:pt x="0" y="6533"/>
                      <a:pt x="0" y="6512"/>
                    </a:cubicBezTo>
                    <a:lnTo>
                      <a:pt x="0" y="39"/>
                    </a:lnTo>
                    <a:lnTo>
                      <a:pt x="0" y="39"/>
                    </a:lnTo>
                    <a:cubicBezTo>
                      <a:pt x="0" y="17"/>
                      <a:pt x="17" y="0"/>
                      <a:pt x="39" y="0"/>
                    </a:cubicBezTo>
                    <a:lnTo>
                      <a:pt x="4993" y="0"/>
                    </a:lnTo>
                    <a:lnTo>
                      <a:pt x="4993" y="0"/>
                    </a:lnTo>
                    <a:cubicBezTo>
                      <a:pt x="5014" y="0"/>
                      <a:pt x="5031" y="17"/>
                      <a:pt x="5031" y="39"/>
                    </a:cubicBezTo>
                    <a:lnTo>
                      <a:pt x="5031" y="6512"/>
                    </a:lnTo>
                    <a:lnTo>
                      <a:pt x="5031" y="6512"/>
                    </a:lnTo>
                    <a:cubicBezTo>
                      <a:pt x="5031" y="6533"/>
                      <a:pt x="5014" y="6551"/>
                      <a:pt x="4993" y="6551"/>
                    </a:cubicBez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6151" name="Freeform 7">
                <a:extLst>
                  <a:ext uri="{FF2B5EF4-FFF2-40B4-BE49-F238E27FC236}">
                    <a16:creationId xmlns:a16="http://schemas.microsoft.com/office/drawing/2014/main" id="{43BD959A-F4F5-AD47-8C6B-04C135105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0209" y="3455373"/>
                <a:ext cx="4024496" cy="5190283"/>
              </a:xfrm>
              <a:custGeom>
                <a:avLst/>
                <a:gdLst>
                  <a:gd name="T0" fmla="*/ 554 w 5254"/>
                  <a:gd name="T1" fmla="*/ 221 h 6774"/>
                  <a:gd name="T2" fmla="*/ 554 w 5254"/>
                  <a:gd name="T3" fmla="*/ 221 h 6774"/>
                  <a:gd name="T4" fmla="*/ 222 w 5254"/>
                  <a:gd name="T5" fmla="*/ 554 h 6774"/>
                  <a:gd name="T6" fmla="*/ 222 w 5254"/>
                  <a:gd name="T7" fmla="*/ 6219 h 6774"/>
                  <a:gd name="T8" fmla="*/ 222 w 5254"/>
                  <a:gd name="T9" fmla="*/ 6219 h 6774"/>
                  <a:gd name="T10" fmla="*/ 554 w 5254"/>
                  <a:gd name="T11" fmla="*/ 6551 h 6774"/>
                  <a:gd name="T12" fmla="*/ 4699 w 5254"/>
                  <a:gd name="T13" fmla="*/ 6551 h 6774"/>
                  <a:gd name="T14" fmla="*/ 4699 w 5254"/>
                  <a:gd name="T15" fmla="*/ 6551 h 6774"/>
                  <a:gd name="T16" fmla="*/ 5032 w 5254"/>
                  <a:gd name="T17" fmla="*/ 6219 h 6774"/>
                  <a:gd name="T18" fmla="*/ 5032 w 5254"/>
                  <a:gd name="T19" fmla="*/ 554 h 6774"/>
                  <a:gd name="T20" fmla="*/ 5032 w 5254"/>
                  <a:gd name="T21" fmla="*/ 554 h 6774"/>
                  <a:gd name="T22" fmla="*/ 4699 w 5254"/>
                  <a:gd name="T23" fmla="*/ 221 h 6774"/>
                  <a:gd name="T24" fmla="*/ 554 w 5254"/>
                  <a:gd name="T25" fmla="*/ 221 h 6774"/>
                  <a:gd name="T26" fmla="*/ 4699 w 5254"/>
                  <a:gd name="T27" fmla="*/ 6773 h 6774"/>
                  <a:gd name="T28" fmla="*/ 554 w 5254"/>
                  <a:gd name="T29" fmla="*/ 6773 h 6774"/>
                  <a:gd name="T30" fmla="*/ 554 w 5254"/>
                  <a:gd name="T31" fmla="*/ 6773 h 6774"/>
                  <a:gd name="T32" fmla="*/ 0 w 5254"/>
                  <a:gd name="T33" fmla="*/ 6219 h 6774"/>
                  <a:gd name="T34" fmla="*/ 0 w 5254"/>
                  <a:gd name="T35" fmla="*/ 554 h 6774"/>
                  <a:gd name="T36" fmla="*/ 0 w 5254"/>
                  <a:gd name="T37" fmla="*/ 554 h 6774"/>
                  <a:gd name="T38" fmla="*/ 554 w 5254"/>
                  <a:gd name="T39" fmla="*/ 0 h 6774"/>
                  <a:gd name="T40" fmla="*/ 4699 w 5254"/>
                  <a:gd name="T41" fmla="*/ 0 h 6774"/>
                  <a:gd name="T42" fmla="*/ 4699 w 5254"/>
                  <a:gd name="T43" fmla="*/ 0 h 6774"/>
                  <a:gd name="T44" fmla="*/ 5253 w 5254"/>
                  <a:gd name="T45" fmla="*/ 554 h 6774"/>
                  <a:gd name="T46" fmla="*/ 5253 w 5254"/>
                  <a:gd name="T47" fmla="*/ 6219 h 6774"/>
                  <a:gd name="T48" fmla="*/ 5253 w 5254"/>
                  <a:gd name="T49" fmla="*/ 6219 h 6774"/>
                  <a:gd name="T50" fmla="*/ 4699 w 5254"/>
                  <a:gd name="T51" fmla="*/ 6773 h 6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54" h="6774">
                    <a:moveTo>
                      <a:pt x="554" y="221"/>
                    </a:moveTo>
                    <a:lnTo>
                      <a:pt x="554" y="221"/>
                    </a:lnTo>
                    <a:cubicBezTo>
                      <a:pt x="371" y="221"/>
                      <a:pt x="222" y="370"/>
                      <a:pt x="222" y="554"/>
                    </a:cubicBezTo>
                    <a:lnTo>
                      <a:pt x="222" y="6219"/>
                    </a:lnTo>
                    <a:lnTo>
                      <a:pt x="222" y="6219"/>
                    </a:lnTo>
                    <a:cubicBezTo>
                      <a:pt x="222" y="6402"/>
                      <a:pt x="371" y="6551"/>
                      <a:pt x="554" y="6551"/>
                    </a:cubicBezTo>
                    <a:lnTo>
                      <a:pt x="4699" y="6551"/>
                    </a:lnTo>
                    <a:lnTo>
                      <a:pt x="4699" y="6551"/>
                    </a:lnTo>
                    <a:cubicBezTo>
                      <a:pt x="4883" y="6551"/>
                      <a:pt x="5032" y="6402"/>
                      <a:pt x="5032" y="6219"/>
                    </a:cubicBezTo>
                    <a:lnTo>
                      <a:pt x="5032" y="554"/>
                    </a:lnTo>
                    <a:lnTo>
                      <a:pt x="5032" y="554"/>
                    </a:lnTo>
                    <a:cubicBezTo>
                      <a:pt x="5032" y="370"/>
                      <a:pt x="4883" y="221"/>
                      <a:pt x="4699" y="221"/>
                    </a:cubicBezTo>
                    <a:lnTo>
                      <a:pt x="554" y="221"/>
                    </a:lnTo>
                    <a:close/>
                    <a:moveTo>
                      <a:pt x="4699" y="6773"/>
                    </a:moveTo>
                    <a:lnTo>
                      <a:pt x="554" y="6773"/>
                    </a:lnTo>
                    <a:lnTo>
                      <a:pt x="554" y="6773"/>
                    </a:lnTo>
                    <a:cubicBezTo>
                      <a:pt x="249" y="6773"/>
                      <a:pt x="0" y="6525"/>
                      <a:pt x="0" y="6219"/>
                    </a:cubicBezTo>
                    <a:lnTo>
                      <a:pt x="0" y="554"/>
                    </a:lnTo>
                    <a:lnTo>
                      <a:pt x="0" y="554"/>
                    </a:lnTo>
                    <a:cubicBezTo>
                      <a:pt x="0" y="249"/>
                      <a:pt x="249" y="0"/>
                      <a:pt x="554" y="0"/>
                    </a:cubicBezTo>
                    <a:lnTo>
                      <a:pt x="4699" y="0"/>
                    </a:lnTo>
                    <a:lnTo>
                      <a:pt x="4699" y="0"/>
                    </a:lnTo>
                    <a:cubicBezTo>
                      <a:pt x="5005" y="0"/>
                      <a:pt x="5253" y="249"/>
                      <a:pt x="5253" y="554"/>
                    </a:cubicBezTo>
                    <a:lnTo>
                      <a:pt x="5253" y="6219"/>
                    </a:lnTo>
                    <a:lnTo>
                      <a:pt x="5253" y="6219"/>
                    </a:lnTo>
                    <a:cubicBezTo>
                      <a:pt x="5253" y="6525"/>
                      <a:pt x="5005" y="6773"/>
                      <a:pt x="4699" y="6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6152" name="Freeform 8">
                <a:extLst>
                  <a:ext uri="{FF2B5EF4-FFF2-40B4-BE49-F238E27FC236}">
                    <a16:creationId xmlns:a16="http://schemas.microsoft.com/office/drawing/2014/main" id="{57B41BCC-82DC-8E47-9189-3F0418947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4686" y="7331192"/>
                <a:ext cx="3855544" cy="5457230"/>
              </a:xfrm>
              <a:custGeom>
                <a:avLst/>
                <a:gdLst>
                  <a:gd name="T0" fmla="*/ 2516 w 5032"/>
                  <a:gd name="T1" fmla="*/ 0 h 7120"/>
                  <a:gd name="T2" fmla="*/ 1263 w 5032"/>
                  <a:gd name="T3" fmla="*/ 1704 h 7120"/>
                  <a:gd name="T4" fmla="*/ 1800 w 5032"/>
                  <a:gd name="T5" fmla="*/ 1704 h 7120"/>
                  <a:gd name="T6" fmla="*/ 1800 w 5032"/>
                  <a:gd name="T7" fmla="*/ 2191 h 7120"/>
                  <a:gd name="T8" fmla="*/ 1800 w 5032"/>
                  <a:gd name="T9" fmla="*/ 2191 h 7120"/>
                  <a:gd name="T10" fmla="*/ 0 w 5032"/>
                  <a:gd name="T11" fmla="*/ 4602 h 7120"/>
                  <a:gd name="T12" fmla="*/ 0 w 5032"/>
                  <a:gd name="T13" fmla="*/ 4602 h 7120"/>
                  <a:gd name="T14" fmla="*/ 2516 w 5032"/>
                  <a:gd name="T15" fmla="*/ 7119 h 7120"/>
                  <a:gd name="T16" fmla="*/ 2516 w 5032"/>
                  <a:gd name="T17" fmla="*/ 7119 h 7120"/>
                  <a:gd name="T18" fmla="*/ 5031 w 5032"/>
                  <a:gd name="T19" fmla="*/ 4602 h 7120"/>
                  <a:gd name="T20" fmla="*/ 5031 w 5032"/>
                  <a:gd name="T21" fmla="*/ 4602 h 7120"/>
                  <a:gd name="T22" fmla="*/ 3231 w 5032"/>
                  <a:gd name="T23" fmla="*/ 2191 h 7120"/>
                  <a:gd name="T24" fmla="*/ 3231 w 5032"/>
                  <a:gd name="T25" fmla="*/ 1704 h 7120"/>
                  <a:gd name="T26" fmla="*/ 3769 w 5032"/>
                  <a:gd name="T27" fmla="*/ 1704 h 7120"/>
                  <a:gd name="T28" fmla="*/ 2516 w 5032"/>
                  <a:gd name="T29" fmla="*/ 0 h 7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32" h="7120">
                    <a:moveTo>
                      <a:pt x="2516" y="0"/>
                    </a:moveTo>
                    <a:lnTo>
                      <a:pt x="1263" y="1704"/>
                    </a:lnTo>
                    <a:lnTo>
                      <a:pt x="1800" y="1704"/>
                    </a:lnTo>
                    <a:lnTo>
                      <a:pt x="1800" y="2191"/>
                    </a:lnTo>
                    <a:lnTo>
                      <a:pt x="1800" y="2191"/>
                    </a:lnTo>
                    <a:cubicBezTo>
                      <a:pt x="760" y="2500"/>
                      <a:pt x="0" y="3462"/>
                      <a:pt x="0" y="4602"/>
                    </a:cubicBezTo>
                    <a:lnTo>
                      <a:pt x="0" y="4602"/>
                    </a:lnTo>
                    <a:cubicBezTo>
                      <a:pt x="0" y="5992"/>
                      <a:pt x="1127" y="7119"/>
                      <a:pt x="2516" y="7119"/>
                    </a:cubicBezTo>
                    <a:lnTo>
                      <a:pt x="2516" y="7119"/>
                    </a:lnTo>
                    <a:cubicBezTo>
                      <a:pt x="3905" y="7119"/>
                      <a:pt x="5031" y="5992"/>
                      <a:pt x="5031" y="4602"/>
                    </a:cubicBezTo>
                    <a:lnTo>
                      <a:pt x="5031" y="4602"/>
                    </a:lnTo>
                    <a:cubicBezTo>
                      <a:pt x="5031" y="3462"/>
                      <a:pt x="4272" y="2500"/>
                      <a:pt x="3231" y="2191"/>
                    </a:cubicBezTo>
                    <a:lnTo>
                      <a:pt x="3231" y="1704"/>
                    </a:lnTo>
                    <a:lnTo>
                      <a:pt x="3769" y="1704"/>
                    </a:lnTo>
                    <a:lnTo>
                      <a:pt x="2516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6153" name="Freeform 9">
                <a:extLst>
                  <a:ext uri="{FF2B5EF4-FFF2-40B4-BE49-F238E27FC236}">
                    <a16:creationId xmlns:a16="http://schemas.microsoft.com/office/drawing/2014/main" id="{D1A670AA-153D-E048-BA34-2CC4D852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5731" y="7158857"/>
                <a:ext cx="4196831" cy="5795143"/>
              </a:xfrm>
              <a:custGeom>
                <a:avLst/>
                <a:gdLst>
                  <a:gd name="T0" fmla="*/ 2738 w 5476"/>
                  <a:gd name="T1" fmla="*/ 0 h 7563"/>
                  <a:gd name="T2" fmla="*/ 2738 w 5476"/>
                  <a:gd name="T3" fmla="*/ 0 h 7563"/>
                  <a:gd name="T4" fmla="*/ 2560 w 5476"/>
                  <a:gd name="T5" fmla="*/ 91 h 7563"/>
                  <a:gd name="T6" fmla="*/ 1306 w 5476"/>
                  <a:gd name="T7" fmla="*/ 1795 h 7563"/>
                  <a:gd name="T8" fmla="*/ 1306 w 5476"/>
                  <a:gd name="T9" fmla="*/ 1795 h 7563"/>
                  <a:gd name="T10" fmla="*/ 1287 w 5476"/>
                  <a:gd name="T11" fmla="*/ 2026 h 7563"/>
                  <a:gd name="T12" fmla="*/ 1287 w 5476"/>
                  <a:gd name="T13" fmla="*/ 2026 h 7563"/>
                  <a:gd name="T14" fmla="*/ 1485 w 5476"/>
                  <a:gd name="T15" fmla="*/ 2148 h 7563"/>
                  <a:gd name="T16" fmla="*/ 1800 w 5476"/>
                  <a:gd name="T17" fmla="*/ 2148 h 7563"/>
                  <a:gd name="T18" fmla="*/ 1800 w 5476"/>
                  <a:gd name="T19" fmla="*/ 2253 h 7563"/>
                  <a:gd name="T20" fmla="*/ 1800 w 5476"/>
                  <a:gd name="T21" fmla="*/ 2253 h 7563"/>
                  <a:gd name="T22" fmla="*/ 0 w 5476"/>
                  <a:gd name="T23" fmla="*/ 4824 h 7563"/>
                  <a:gd name="T24" fmla="*/ 0 w 5476"/>
                  <a:gd name="T25" fmla="*/ 4824 h 7563"/>
                  <a:gd name="T26" fmla="*/ 2738 w 5476"/>
                  <a:gd name="T27" fmla="*/ 7562 h 7563"/>
                  <a:gd name="T28" fmla="*/ 2738 w 5476"/>
                  <a:gd name="T29" fmla="*/ 7562 h 7563"/>
                  <a:gd name="T30" fmla="*/ 5475 w 5476"/>
                  <a:gd name="T31" fmla="*/ 4824 h 7563"/>
                  <a:gd name="T32" fmla="*/ 5475 w 5476"/>
                  <a:gd name="T33" fmla="*/ 4824 h 7563"/>
                  <a:gd name="T34" fmla="*/ 3675 w 5476"/>
                  <a:gd name="T35" fmla="*/ 2253 h 7563"/>
                  <a:gd name="T36" fmla="*/ 3675 w 5476"/>
                  <a:gd name="T37" fmla="*/ 2148 h 7563"/>
                  <a:gd name="T38" fmla="*/ 3991 w 5476"/>
                  <a:gd name="T39" fmla="*/ 2148 h 7563"/>
                  <a:gd name="T40" fmla="*/ 3991 w 5476"/>
                  <a:gd name="T41" fmla="*/ 2148 h 7563"/>
                  <a:gd name="T42" fmla="*/ 4188 w 5476"/>
                  <a:gd name="T43" fmla="*/ 2026 h 7563"/>
                  <a:gd name="T44" fmla="*/ 4188 w 5476"/>
                  <a:gd name="T45" fmla="*/ 2026 h 7563"/>
                  <a:gd name="T46" fmla="*/ 4169 w 5476"/>
                  <a:gd name="T47" fmla="*/ 1795 h 7563"/>
                  <a:gd name="T48" fmla="*/ 2916 w 5476"/>
                  <a:gd name="T49" fmla="*/ 91 h 7563"/>
                  <a:gd name="T50" fmla="*/ 2916 w 5476"/>
                  <a:gd name="T51" fmla="*/ 91 h 7563"/>
                  <a:gd name="T52" fmla="*/ 2738 w 5476"/>
                  <a:gd name="T53" fmla="*/ 0 h 7563"/>
                  <a:gd name="T54" fmla="*/ 2738 w 5476"/>
                  <a:gd name="T55" fmla="*/ 222 h 7563"/>
                  <a:gd name="T56" fmla="*/ 3991 w 5476"/>
                  <a:gd name="T57" fmla="*/ 1926 h 7563"/>
                  <a:gd name="T58" fmla="*/ 3453 w 5476"/>
                  <a:gd name="T59" fmla="*/ 1926 h 7563"/>
                  <a:gd name="T60" fmla="*/ 3453 w 5476"/>
                  <a:gd name="T61" fmla="*/ 2413 h 7563"/>
                  <a:gd name="T62" fmla="*/ 3453 w 5476"/>
                  <a:gd name="T63" fmla="*/ 2413 h 7563"/>
                  <a:gd name="T64" fmla="*/ 5253 w 5476"/>
                  <a:gd name="T65" fmla="*/ 4824 h 7563"/>
                  <a:gd name="T66" fmla="*/ 5253 w 5476"/>
                  <a:gd name="T67" fmla="*/ 4824 h 7563"/>
                  <a:gd name="T68" fmla="*/ 2738 w 5476"/>
                  <a:gd name="T69" fmla="*/ 7341 h 7563"/>
                  <a:gd name="T70" fmla="*/ 2738 w 5476"/>
                  <a:gd name="T71" fmla="*/ 7341 h 7563"/>
                  <a:gd name="T72" fmla="*/ 222 w 5476"/>
                  <a:gd name="T73" fmla="*/ 4824 h 7563"/>
                  <a:gd name="T74" fmla="*/ 222 w 5476"/>
                  <a:gd name="T75" fmla="*/ 4824 h 7563"/>
                  <a:gd name="T76" fmla="*/ 2022 w 5476"/>
                  <a:gd name="T77" fmla="*/ 2413 h 7563"/>
                  <a:gd name="T78" fmla="*/ 2022 w 5476"/>
                  <a:gd name="T79" fmla="*/ 1926 h 7563"/>
                  <a:gd name="T80" fmla="*/ 1485 w 5476"/>
                  <a:gd name="T81" fmla="*/ 1926 h 7563"/>
                  <a:gd name="T82" fmla="*/ 2738 w 5476"/>
                  <a:gd name="T83" fmla="*/ 222 h 7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76" h="7563">
                    <a:moveTo>
                      <a:pt x="2738" y="0"/>
                    </a:moveTo>
                    <a:lnTo>
                      <a:pt x="2738" y="0"/>
                    </a:lnTo>
                    <a:cubicBezTo>
                      <a:pt x="2668" y="0"/>
                      <a:pt x="2601" y="34"/>
                      <a:pt x="2560" y="91"/>
                    </a:cubicBezTo>
                    <a:lnTo>
                      <a:pt x="1306" y="1795"/>
                    </a:lnTo>
                    <a:lnTo>
                      <a:pt x="1306" y="1795"/>
                    </a:lnTo>
                    <a:cubicBezTo>
                      <a:pt x="1256" y="1862"/>
                      <a:pt x="1250" y="1952"/>
                      <a:pt x="1287" y="2026"/>
                    </a:cubicBezTo>
                    <a:lnTo>
                      <a:pt x="1287" y="2026"/>
                    </a:lnTo>
                    <a:cubicBezTo>
                      <a:pt x="1325" y="2101"/>
                      <a:pt x="1401" y="2148"/>
                      <a:pt x="1485" y="2148"/>
                    </a:cubicBezTo>
                    <a:lnTo>
                      <a:pt x="1800" y="2148"/>
                    </a:lnTo>
                    <a:lnTo>
                      <a:pt x="1800" y="2253"/>
                    </a:lnTo>
                    <a:lnTo>
                      <a:pt x="1800" y="2253"/>
                    </a:lnTo>
                    <a:cubicBezTo>
                      <a:pt x="733" y="2643"/>
                      <a:pt x="0" y="3677"/>
                      <a:pt x="0" y="4824"/>
                    </a:cubicBezTo>
                    <a:lnTo>
                      <a:pt x="0" y="4824"/>
                    </a:lnTo>
                    <a:cubicBezTo>
                      <a:pt x="0" y="6334"/>
                      <a:pt x="1228" y="7562"/>
                      <a:pt x="2738" y="7562"/>
                    </a:cubicBezTo>
                    <a:lnTo>
                      <a:pt x="2738" y="7562"/>
                    </a:lnTo>
                    <a:cubicBezTo>
                      <a:pt x="4247" y="7562"/>
                      <a:pt x="5475" y="6334"/>
                      <a:pt x="5475" y="4824"/>
                    </a:cubicBezTo>
                    <a:lnTo>
                      <a:pt x="5475" y="4824"/>
                    </a:lnTo>
                    <a:cubicBezTo>
                      <a:pt x="5475" y="3677"/>
                      <a:pt x="4743" y="2643"/>
                      <a:pt x="3675" y="2253"/>
                    </a:cubicBezTo>
                    <a:lnTo>
                      <a:pt x="3675" y="2148"/>
                    </a:lnTo>
                    <a:lnTo>
                      <a:pt x="3991" y="2148"/>
                    </a:lnTo>
                    <a:lnTo>
                      <a:pt x="3991" y="2148"/>
                    </a:lnTo>
                    <a:cubicBezTo>
                      <a:pt x="4074" y="2148"/>
                      <a:pt x="4151" y="2101"/>
                      <a:pt x="4188" y="2026"/>
                    </a:cubicBezTo>
                    <a:lnTo>
                      <a:pt x="4188" y="2026"/>
                    </a:lnTo>
                    <a:cubicBezTo>
                      <a:pt x="4226" y="1952"/>
                      <a:pt x="4219" y="1862"/>
                      <a:pt x="4169" y="1795"/>
                    </a:cubicBezTo>
                    <a:lnTo>
                      <a:pt x="2916" y="91"/>
                    </a:lnTo>
                    <a:lnTo>
                      <a:pt x="2916" y="91"/>
                    </a:lnTo>
                    <a:cubicBezTo>
                      <a:pt x="2874" y="34"/>
                      <a:pt x="2808" y="0"/>
                      <a:pt x="2738" y="0"/>
                    </a:cubicBezTo>
                    <a:close/>
                    <a:moveTo>
                      <a:pt x="2738" y="222"/>
                    </a:moveTo>
                    <a:lnTo>
                      <a:pt x="3991" y="1926"/>
                    </a:lnTo>
                    <a:lnTo>
                      <a:pt x="3453" y="1926"/>
                    </a:lnTo>
                    <a:lnTo>
                      <a:pt x="3453" y="2413"/>
                    </a:lnTo>
                    <a:lnTo>
                      <a:pt x="3453" y="2413"/>
                    </a:lnTo>
                    <a:cubicBezTo>
                      <a:pt x="4494" y="2722"/>
                      <a:pt x="5253" y="3684"/>
                      <a:pt x="5253" y="4824"/>
                    </a:cubicBezTo>
                    <a:lnTo>
                      <a:pt x="5253" y="4824"/>
                    </a:lnTo>
                    <a:cubicBezTo>
                      <a:pt x="5253" y="6214"/>
                      <a:pt x="4127" y="7341"/>
                      <a:pt x="2738" y="7341"/>
                    </a:cubicBezTo>
                    <a:lnTo>
                      <a:pt x="2738" y="7341"/>
                    </a:lnTo>
                    <a:cubicBezTo>
                      <a:pt x="1349" y="7341"/>
                      <a:pt x="222" y="6214"/>
                      <a:pt x="222" y="4824"/>
                    </a:cubicBezTo>
                    <a:lnTo>
                      <a:pt x="222" y="4824"/>
                    </a:lnTo>
                    <a:cubicBezTo>
                      <a:pt x="222" y="3684"/>
                      <a:pt x="982" y="2721"/>
                      <a:pt x="2022" y="2413"/>
                    </a:cubicBezTo>
                    <a:lnTo>
                      <a:pt x="2022" y="1926"/>
                    </a:lnTo>
                    <a:lnTo>
                      <a:pt x="1485" y="1926"/>
                    </a:lnTo>
                    <a:lnTo>
                      <a:pt x="2738" y="222"/>
                    </a:lnTo>
                    <a:close/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6154" name="Freeform 10">
                <a:extLst>
                  <a:ext uri="{FF2B5EF4-FFF2-40B4-BE49-F238E27FC236}">
                    <a16:creationId xmlns:a16="http://schemas.microsoft.com/office/drawing/2014/main" id="{C6FA030B-D75C-1148-9D4F-AD7A692C6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13158" y="9397973"/>
                <a:ext cx="2938876" cy="2938876"/>
              </a:xfrm>
              <a:custGeom>
                <a:avLst/>
                <a:gdLst>
                  <a:gd name="T0" fmla="*/ 1695 w 3391"/>
                  <a:gd name="T1" fmla="*/ 0 h 3393"/>
                  <a:gd name="T2" fmla="*/ 1695 w 3391"/>
                  <a:gd name="T3" fmla="*/ 0 h 3393"/>
                  <a:gd name="T4" fmla="*/ 0 w 3391"/>
                  <a:gd name="T5" fmla="*/ 1696 h 3393"/>
                  <a:gd name="T6" fmla="*/ 0 w 3391"/>
                  <a:gd name="T7" fmla="*/ 1696 h 3393"/>
                  <a:gd name="T8" fmla="*/ 1695 w 3391"/>
                  <a:gd name="T9" fmla="*/ 3392 h 3393"/>
                  <a:gd name="T10" fmla="*/ 1695 w 3391"/>
                  <a:gd name="T11" fmla="*/ 3392 h 3393"/>
                  <a:gd name="T12" fmla="*/ 3390 w 3391"/>
                  <a:gd name="T13" fmla="*/ 1696 h 3393"/>
                  <a:gd name="T14" fmla="*/ 3390 w 3391"/>
                  <a:gd name="T15" fmla="*/ 1696 h 3393"/>
                  <a:gd name="T16" fmla="*/ 1695 w 3391"/>
                  <a:gd name="T17" fmla="*/ 0 h 3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91" h="3393">
                    <a:moveTo>
                      <a:pt x="1695" y="0"/>
                    </a:moveTo>
                    <a:lnTo>
                      <a:pt x="1695" y="0"/>
                    </a:lnTo>
                    <a:cubicBezTo>
                      <a:pt x="759" y="0"/>
                      <a:pt x="0" y="759"/>
                      <a:pt x="0" y="1696"/>
                    </a:cubicBezTo>
                    <a:lnTo>
                      <a:pt x="0" y="1696"/>
                    </a:lnTo>
                    <a:cubicBezTo>
                      <a:pt x="0" y="2632"/>
                      <a:pt x="759" y="3392"/>
                      <a:pt x="1695" y="3392"/>
                    </a:cubicBezTo>
                    <a:lnTo>
                      <a:pt x="1695" y="3392"/>
                    </a:lnTo>
                    <a:cubicBezTo>
                      <a:pt x="2631" y="3392"/>
                      <a:pt x="3390" y="2632"/>
                      <a:pt x="3390" y="1696"/>
                    </a:cubicBezTo>
                    <a:lnTo>
                      <a:pt x="3390" y="1696"/>
                    </a:lnTo>
                    <a:cubicBezTo>
                      <a:pt x="3390" y="759"/>
                      <a:pt x="2631" y="0"/>
                      <a:pt x="1695" y="0"/>
                    </a:cubicBez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3F30300-728C-F342-BA5F-BF86A0851835}"/>
                </a:ext>
              </a:extLst>
            </p:cNvPr>
            <p:cNvGrpSpPr/>
            <p:nvPr/>
          </p:nvGrpSpPr>
          <p:grpSpPr>
            <a:xfrm>
              <a:off x="12401708" y="3455373"/>
              <a:ext cx="4196831" cy="9498627"/>
              <a:chOff x="12382945" y="2765090"/>
              <a:chExt cx="4196831" cy="9498627"/>
            </a:xfrm>
          </p:grpSpPr>
          <p:sp useBgFill="1">
            <p:nvSpPr>
              <p:cNvPr id="6155" name="Freeform 11">
                <a:extLst>
                  <a:ext uri="{FF2B5EF4-FFF2-40B4-BE49-F238E27FC236}">
                    <a16:creationId xmlns:a16="http://schemas.microsoft.com/office/drawing/2014/main" id="{7742AC50-6536-2443-82FB-08E99BE9D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5277" y="2849570"/>
                <a:ext cx="3855544" cy="5021329"/>
              </a:xfrm>
              <a:custGeom>
                <a:avLst/>
                <a:gdLst>
                  <a:gd name="T0" fmla="*/ 4994 w 5033"/>
                  <a:gd name="T1" fmla="*/ 6551 h 6552"/>
                  <a:gd name="T2" fmla="*/ 39 w 5033"/>
                  <a:gd name="T3" fmla="*/ 6551 h 6552"/>
                  <a:gd name="T4" fmla="*/ 39 w 5033"/>
                  <a:gd name="T5" fmla="*/ 6551 h 6552"/>
                  <a:gd name="T6" fmla="*/ 0 w 5033"/>
                  <a:gd name="T7" fmla="*/ 6512 h 6552"/>
                  <a:gd name="T8" fmla="*/ 0 w 5033"/>
                  <a:gd name="T9" fmla="*/ 39 h 6552"/>
                  <a:gd name="T10" fmla="*/ 0 w 5033"/>
                  <a:gd name="T11" fmla="*/ 39 h 6552"/>
                  <a:gd name="T12" fmla="*/ 39 w 5033"/>
                  <a:gd name="T13" fmla="*/ 0 h 6552"/>
                  <a:gd name="T14" fmla="*/ 4994 w 5033"/>
                  <a:gd name="T15" fmla="*/ 0 h 6552"/>
                  <a:gd name="T16" fmla="*/ 4994 w 5033"/>
                  <a:gd name="T17" fmla="*/ 0 h 6552"/>
                  <a:gd name="T18" fmla="*/ 5032 w 5033"/>
                  <a:gd name="T19" fmla="*/ 39 h 6552"/>
                  <a:gd name="T20" fmla="*/ 5032 w 5033"/>
                  <a:gd name="T21" fmla="*/ 6512 h 6552"/>
                  <a:gd name="T22" fmla="*/ 5032 w 5033"/>
                  <a:gd name="T23" fmla="*/ 6512 h 6552"/>
                  <a:gd name="T24" fmla="*/ 4994 w 5033"/>
                  <a:gd name="T25" fmla="*/ 6551 h 6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33" h="6552">
                    <a:moveTo>
                      <a:pt x="4994" y="6551"/>
                    </a:moveTo>
                    <a:lnTo>
                      <a:pt x="39" y="6551"/>
                    </a:lnTo>
                    <a:lnTo>
                      <a:pt x="39" y="6551"/>
                    </a:lnTo>
                    <a:cubicBezTo>
                      <a:pt x="18" y="6551"/>
                      <a:pt x="0" y="6533"/>
                      <a:pt x="0" y="6512"/>
                    </a:cubicBezTo>
                    <a:lnTo>
                      <a:pt x="0" y="39"/>
                    </a:lnTo>
                    <a:lnTo>
                      <a:pt x="0" y="39"/>
                    </a:lnTo>
                    <a:cubicBezTo>
                      <a:pt x="0" y="17"/>
                      <a:pt x="18" y="0"/>
                      <a:pt x="39" y="0"/>
                    </a:cubicBezTo>
                    <a:lnTo>
                      <a:pt x="4994" y="0"/>
                    </a:lnTo>
                    <a:lnTo>
                      <a:pt x="4994" y="0"/>
                    </a:lnTo>
                    <a:cubicBezTo>
                      <a:pt x="5015" y="0"/>
                      <a:pt x="5032" y="17"/>
                      <a:pt x="5032" y="39"/>
                    </a:cubicBezTo>
                    <a:lnTo>
                      <a:pt x="5032" y="6512"/>
                    </a:lnTo>
                    <a:lnTo>
                      <a:pt x="5032" y="6512"/>
                    </a:lnTo>
                    <a:cubicBezTo>
                      <a:pt x="5032" y="6533"/>
                      <a:pt x="5015" y="6551"/>
                      <a:pt x="4994" y="6551"/>
                    </a:cubicBez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6156" name="Freeform 12">
                <a:extLst>
                  <a:ext uri="{FF2B5EF4-FFF2-40B4-BE49-F238E27FC236}">
                    <a16:creationId xmlns:a16="http://schemas.microsoft.com/office/drawing/2014/main" id="{76C32411-7985-6843-AEF3-671CF693F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0801" y="2765090"/>
                <a:ext cx="4027876" cy="5190283"/>
              </a:xfrm>
              <a:custGeom>
                <a:avLst/>
                <a:gdLst>
                  <a:gd name="T0" fmla="*/ 554 w 5255"/>
                  <a:gd name="T1" fmla="*/ 221 h 6774"/>
                  <a:gd name="T2" fmla="*/ 554 w 5255"/>
                  <a:gd name="T3" fmla="*/ 221 h 6774"/>
                  <a:gd name="T4" fmla="*/ 222 w 5255"/>
                  <a:gd name="T5" fmla="*/ 554 h 6774"/>
                  <a:gd name="T6" fmla="*/ 222 w 5255"/>
                  <a:gd name="T7" fmla="*/ 6219 h 6774"/>
                  <a:gd name="T8" fmla="*/ 222 w 5255"/>
                  <a:gd name="T9" fmla="*/ 6219 h 6774"/>
                  <a:gd name="T10" fmla="*/ 554 w 5255"/>
                  <a:gd name="T11" fmla="*/ 6551 h 6774"/>
                  <a:gd name="T12" fmla="*/ 4700 w 5255"/>
                  <a:gd name="T13" fmla="*/ 6551 h 6774"/>
                  <a:gd name="T14" fmla="*/ 4700 w 5255"/>
                  <a:gd name="T15" fmla="*/ 6551 h 6774"/>
                  <a:gd name="T16" fmla="*/ 5033 w 5255"/>
                  <a:gd name="T17" fmla="*/ 6219 h 6774"/>
                  <a:gd name="T18" fmla="*/ 5033 w 5255"/>
                  <a:gd name="T19" fmla="*/ 554 h 6774"/>
                  <a:gd name="T20" fmla="*/ 5033 w 5255"/>
                  <a:gd name="T21" fmla="*/ 554 h 6774"/>
                  <a:gd name="T22" fmla="*/ 4700 w 5255"/>
                  <a:gd name="T23" fmla="*/ 221 h 6774"/>
                  <a:gd name="T24" fmla="*/ 554 w 5255"/>
                  <a:gd name="T25" fmla="*/ 221 h 6774"/>
                  <a:gd name="T26" fmla="*/ 4700 w 5255"/>
                  <a:gd name="T27" fmla="*/ 6773 h 6774"/>
                  <a:gd name="T28" fmla="*/ 554 w 5255"/>
                  <a:gd name="T29" fmla="*/ 6773 h 6774"/>
                  <a:gd name="T30" fmla="*/ 554 w 5255"/>
                  <a:gd name="T31" fmla="*/ 6773 h 6774"/>
                  <a:gd name="T32" fmla="*/ 0 w 5255"/>
                  <a:gd name="T33" fmla="*/ 6219 h 6774"/>
                  <a:gd name="T34" fmla="*/ 0 w 5255"/>
                  <a:gd name="T35" fmla="*/ 554 h 6774"/>
                  <a:gd name="T36" fmla="*/ 0 w 5255"/>
                  <a:gd name="T37" fmla="*/ 554 h 6774"/>
                  <a:gd name="T38" fmla="*/ 554 w 5255"/>
                  <a:gd name="T39" fmla="*/ 0 h 6774"/>
                  <a:gd name="T40" fmla="*/ 4700 w 5255"/>
                  <a:gd name="T41" fmla="*/ 0 h 6774"/>
                  <a:gd name="T42" fmla="*/ 4700 w 5255"/>
                  <a:gd name="T43" fmla="*/ 0 h 6774"/>
                  <a:gd name="T44" fmla="*/ 5254 w 5255"/>
                  <a:gd name="T45" fmla="*/ 554 h 6774"/>
                  <a:gd name="T46" fmla="*/ 5254 w 5255"/>
                  <a:gd name="T47" fmla="*/ 6219 h 6774"/>
                  <a:gd name="T48" fmla="*/ 5254 w 5255"/>
                  <a:gd name="T49" fmla="*/ 6219 h 6774"/>
                  <a:gd name="T50" fmla="*/ 4700 w 5255"/>
                  <a:gd name="T51" fmla="*/ 6773 h 6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55" h="6774">
                    <a:moveTo>
                      <a:pt x="554" y="221"/>
                    </a:moveTo>
                    <a:lnTo>
                      <a:pt x="554" y="221"/>
                    </a:lnTo>
                    <a:cubicBezTo>
                      <a:pt x="371" y="221"/>
                      <a:pt x="222" y="370"/>
                      <a:pt x="222" y="554"/>
                    </a:cubicBezTo>
                    <a:lnTo>
                      <a:pt x="222" y="6219"/>
                    </a:lnTo>
                    <a:lnTo>
                      <a:pt x="222" y="6219"/>
                    </a:lnTo>
                    <a:cubicBezTo>
                      <a:pt x="222" y="6402"/>
                      <a:pt x="371" y="6551"/>
                      <a:pt x="554" y="6551"/>
                    </a:cubicBezTo>
                    <a:lnTo>
                      <a:pt x="4700" y="6551"/>
                    </a:lnTo>
                    <a:lnTo>
                      <a:pt x="4700" y="6551"/>
                    </a:lnTo>
                    <a:cubicBezTo>
                      <a:pt x="4884" y="6551"/>
                      <a:pt x="5033" y="6402"/>
                      <a:pt x="5033" y="6219"/>
                    </a:cubicBezTo>
                    <a:lnTo>
                      <a:pt x="5033" y="554"/>
                    </a:lnTo>
                    <a:lnTo>
                      <a:pt x="5033" y="554"/>
                    </a:lnTo>
                    <a:cubicBezTo>
                      <a:pt x="5033" y="370"/>
                      <a:pt x="4884" y="221"/>
                      <a:pt x="4700" y="221"/>
                    </a:cubicBezTo>
                    <a:lnTo>
                      <a:pt x="554" y="221"/>
                    </a:lnTo>
                    <a:close/>
                    <a:moveTo>
                      <a:pt x="4700" y="6773"/>
                    </a:moveTo>
                    <a:lnTo>
                      <a:pt x="554" y="6773"/>
                    </a:lnTo>
                    <a:lnTo>
                      <a:pt x="554" y="6773"/>
                    </a:lnTo>
                    <a:cubicBezTo>
                      <a:pt x="249" y="6773"/>
                      <a:pt x="0" y="6525"/>
                      <a:pt x="0" y="6219"/>
                    </a:cubicBezTo>
                    <a:lnTo>
                      <a:pt x="0" y="554"/>
                    </a:lnTo>
                    <a:lnTo>
                      <a:pt x="0" y="554"/>
                    </a:lnTo>
                    <a:cubicBezTo>
                      <a:pt x="0" y="249"/>
                      <a:pt x="249" y="0"/>
                      <a:pt x="554" y="0"/>
                    </a:cubicBezTo>
                    <a:lnTo>
                      <a:pt x="4700" y="0"/>
                    </a:lnTo>
                    <a:lnTo>
                      <a:pt x="4700" y="0"/>
                    </a:lnTo>
                    <a:cubicBezTo>
                      <a:pt x="5006" y="0"/>
                      <a:pt x="5254" y="249"/>
                      <a:pt x="5254" y="554"/>
                    </a:cubicBezTo>
                    <a:lnTo>
                      <a:pt x="5254" y="6219"/>
                    </a:lnTo>
                    <a:lnTo>
                      <a:pt x="5254" y="6219"/>
                    </a:lnTo>
                    <a:cubicBezTo>
                      <a:pt x="5254" y="6525"/>
                      <a:pt x="5006" y="6773"/>
                      <a:pt x="4700" y="67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6157" name="Freeform 13">
                <a:extLst>
                  <a:ext uri="{FF2B5EF4-FFF2-40B4-BE49-F238E27FC236}">
                    <a16:creationId xmlns:a16="http://schemas.microsoft.com/office/drawing/2014/main" id="{BA8082B6-B006-C24C-B881-8AE8E1F6B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5277" y="6640909"/>
                <a:ext cx="3855544" cy="5457230"/>
              </a:xfrm>
              <a:custGeom>
                <a:avLst/>
                <a:gdLst>
                  <a:gd name="T0" fmla="*/ 2516 w 5033"/>
                  <a:gd name="T1" fmla="*/ 0 h 7120"/>
                  <a:gd name="T2" fmla="*/ 1263 w 5033"/>
                  <a:gd name="T3" fmla="*/ 1704 h 7120"/>
                  <a:gd name="T4" fmla="*/ 1801 w 5033"/>
                  <a:gd name="T5" fmla="*/ 1704 h 7120"/>
                  <a:gd name="T6" fmla="*/ 1801 w 5033"/>
                  <a:gd name="T7" fmla="*/ 2191 h 7120"/>
                  <a:gd name="T8" fmla="*/ 1801 w 5033"/>
                  <a:gd name="T9" fmla="*/ 2191 h 7120"/>
                  <a:gd name="T10" fmla="*/ 0 w 5033"/>
                  <a:gd name="T11" fmla="*/ 4602 h 7120"/>
                  <a:gd name="T12" fmla="*/ 0 w 5033"/>
                  <a:gd name="T13" fmla="*/ 4602 h 7120"/>
                  <a:gd name="T14" fmla="*/ 2516 w 5033"/>
                  <a:gd name="T15" fmla="*/ 7119 h 7120"/>
                  <a:gd name="T16" fmla="*/ 2516 w 5033"/>
                  <a:gd name="T17" fmla="*/ 7119 h 7120"/>
                  <a:gd name="T18" fmla="*/ 5032 w 5033"/>
                  <a:gd name="T19" fmla="*/ 4602 h 7120"/>
                  <a:gd name="T20" fmla="*/ 5032 w 5033"/>
                  <a:gd name="T21" fmla="*/ 4602 h 7120"/>
                  <a:gd name="T22" fmla="*/ 3232 w 5033"/>
                  <a:gd name="T23" fmla="*/ 2191 h 7120"/>
                  <a:gd name="T24" fmla="*/ 3232 w 5033"/>
                  <a:gd name="T25" fmla="*/ 1704 h 7120"/>
                  <a:gd name="T26" fmla="*/ 3770 w 5033"/>
                  <a:gd name="T27" fmla="*/ 1704 h 7120"/>
                  <a:gd name="T28" fmla="*/ 2516 w 5033"/>
                  <a:gd name="T29" fmla="*/ 0 h 7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33" h="7120">
                    <a:moveTo>
                      <a:pt x="2516" y="0"/>
                    </a:moveTo>
                    <a:lnTo>
                      <a:pt x="1263" y="1704"/>
                    </a:lnTo>
                    <a:lnTo>
                      <a:pt x="1801" y="1704"/>
                    </a:lnTo>
                    <a:lnTo>
                      <a:pt x="1801" y="2191"/>
                    </a:lnTo>
                    <a:lnTo>
                      <a:pt x="1801" y="2191"/>
                    </a:lnTo>
                    <a:cubicBezTo>
                      <a:pt x="760" y="2500"/>
                      <a:pt x="0" y="3462"/>
                      <a:pt x="0" y="4602"/>
                    </a:cubicBezTo>
                    <a:lnTo>
                      <a:pt x="0" y="4602"/>
                    </a:lnTo>
                    <a:cubicBezTo>
                      <a:pt x="0" y="5992"/>
                      <a:pt x="1127" y="7119"/>
                      <a:pt x="2516" y="7119"/>
                    </a:cubicBezTo>
                    <a:lnTo>
                      <a:pt x="2516" y="7119"/>
                    </a:lnTo>
                    <a:cubicBezTo>
                      <a:pt x="3906" y="7119"/>
                      <a:pt x="5032" y="5992"/>
                      <a:pt x="5032" y="4602"/>
                    </a:cubicBezTo>
                    <a:lnTo>
                      <a:pt x="5032" y="4602"/>
                    </a:lnTo>
                    <a:cubicBezTo>
                      <a:pt x="5032" y="3462"/>
                      <a:pt x="4273" y="2500"/>
                      <a:pt x="3232" y="2191"/>
                    </a:cubicBezTo>
                    <a:lnTo>
                      <a:pt x="3232" y="1704"/>
                    </a:lnTo>
                    <a:lnTo>
                      <a:pt x="3770" y="1704"/>
                    </a:lnTo>
                    <a:lnTo>
                      <a:pt x="2516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6158" name="Freeform 14">
                <a:extLst>
                  <a:ext uri="{FF2B5EF4-FFF2-40B4-BE49-F238E27FC236}">
                    <a16:creationId xmlns:a16="http://schemas.microsoft.com/office/drawing/2014/main" id="{68B928A7-6021-6945-9621-FF03E4353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2945" y="6468574"/>
                <a:ext cx="4196831" cy="5795143"/>
              </a:xfrm>
              <a:custGeom>
                <a:avLst/>
                <a:gdLst>
                  <a:gd name="T0" fmla="*/ 2738 w 5477"/>
                  <a:gd name="T1" fmla="*/ 0 h 7563"/>
                  <a:gd name="T2" fmla="*/ 2738 w 5477"/>
                  <a:gd name="T3" fmla="*/ 0 h 7563"/>
                  <a:gd name="T4" fmla="*/ 2560 w 5477"/>
                  <a:gd name="T5" fmla="*/ 91 h 7563"/>
                  <a:gd name="T6" fmla="*/ 1306 w 5477"/>
                  <a:gd name="T7" fmla="*/ 1795 h 7563"/>
                  <a:gd name="T8" fmla="*/ 1306 w 5477"/>
                  <a:gd name="T9" fmla="*/ 1795 h 7563"/>
                  <a:gd name="T10" fmla="*/ 1287 w 5477"/>
                  <a:gd name="T11" fmla="*/ 2026 h 7563"/>
                  <a:gd name="T12" fmla="*/ 1287 w 5477"/>
                  <a:gd name="T13" fmla="*/ 2026 h 7563"/>
                  <a:gd name="T14" fmla="*/ 1485 w 5477"/>
                  <a:gd name="T15" fmla="*/ 2148 h 7563"/>
                  <a:gd name="T16" fmla="*/ 1800 w 5477"/>
                  <a:gd name="T17" fmla="*/ 2148 h 7563"/>
                  <a:gd name="T18" fmla="*/ 1800 w 5477"/>
                  <a:gd name="T19" fmla="*/ 2253 h 7563"/>
                  <a:gd name="T20" fmla="*/ 1800 w 5477"/>
                  <a:gd name="T21" fmla="*/ 2253 h 7563"/>
                  <a:gd name="T22" fmla="*/ 0 w 5477"/>
                  <a:gd name="T23" fmla="*/ 4824 h 7563"/>
                  <a:gd name="T24" fmla="*/ 0 w 5477"/>
                  <a:gd name="T25" fmla="*/ 4824 h 7563"/>
                  <a:gd name="T26" fmla="*/ 2738 w 5477"/>
                  <a:gd name="T27" fmla="*/ 7562 h 7563"/>
                  <a:gd name="T28" fmla="*/ 2738 w 5477"/>
                  <a:gd name="T29" fmla="*/ 7562 h 7563"/>
                  <a:gd name="T30" fmla="*/ 5476 w 5477"/>
                  <a:gd name="T31" fmla="*/ 4824 h 7563"/>
                  <a:gd name="T32" fmla="*/ 5476 w 5477"/>
                  <a:gd name="T33" fmla="*/ 4824 h 7563"/>
                  <a:gd name="T34" fmla="*/ 3676 w 5477"/>
                  <a:gd name="T35" fmla="*/ 2253 h 7563"/>
                  <a:gd name="T36" fmla="*/ 3676 w 5477"/>
                  <a:gd name="T37" fmla="*/ 2148 h 7563"/>
                  <a:gd name="T38" fmla="*/ 3992 w 5477"/>
                  <a:gd name="T39" fmla="*/ 2148 h 7563"/>
                  <a:gd name="T40" fmla="*/ 3992 w 5477"/>
                  <a:gd name="T41" fmla="*/ 2148 h 7563"/>
                  <a:gd name="T42" fmla="*/ 4190 w 5477"/>
                  <a:gd name="T43" fmla="*/ 2026 h 7563"/>
                  <a:gd name="T44" fmla="*/ 4190 w 5477"/>
                  <a:gd name="T45" fmla="*/ 2026 h 7563"/>
                  <a:gd name="T46" fmla="*/ 4170 w 5477"/>
                  <a:gd name="T47" fmla="*/ 1795 h 7563"/>
                  <a:gd name="T48" fmla="*/ 2917 w 5477"/>
                  <a:gd name="T49" fmla="*/ 91 h 7563"/>
                  <a:gd name="T50" fmla="*/ 2917 w 5477"/>
                  <a:gd name="T51" fmla="*/ 91 h 7563"/>
                  <a:gd name="T52" fmla="*/ 2738 w 5477"/>
                  <a:gd name="T53" fmla="*/ 0 h 7563"/>
                  <a:gd name="T54" fmla="*/ 2738 w 5477"/>
                  <a:gd name="T55" fmla="*/ 222 h 7563"/>
                  <a:gd name="T56" fmla="*/ 3992 w 5477"/>
                  <a:gd name="T57" fmla="*/ 1926 h 7563"/>
                  <a:gd name="T58" fmla="*/ 3454 w 5477"/>
                  <a:gd name="T59" fmla="*/ 1926 h 7563"/>
                  <a:gd name="T60" fmla="*/ 3454 w 5477"/>
                  <a:gd name="T61" fmla="*/ 2413 h 7563"/>
                  <a:gd name="T62" fmla="*/ 3454 w 5477"/>
                  <a:gd name="T63" fmla="*/ 2413 h 7563"/>
                  <a:gd name="T64" fmla="*/ 5254 w 5477"/>
                  <a:gd name="T65" fmla="*/ 4824 h 7563"/>
                  <a:gd name="T66" fmla="*/ 5254 w 5477"/>
                  <a:gd name="T67" fmla="*/ 4824 h 7563"/>
                  <a:gd name="T68" fmla="*/ 2738 w 5477"/>
                  <a:gd name="T69" fmla="*/ 7341 h 7563"/>
                  <a:gd name="T70" fmla="*/ 2738 w 5477"/>
                  <a:gd name="T71" fmla="*/ 7341 h 7563"/>
                  <a:gd name="T72" fmla="*/ 222 w 5477"/>
                  <a:gd name="T73" fmla="*/ 4824 h 7563"/>
                  <a:gd name="T74" fmla="*/ 222 w 5477"/>
                  <a:gd name="T75" fmla="*/ 4824 h 7563"/>
                  <a:gd name="T76" fmla="*/ 2023 w 5477"/>
                  <a:gd name="T77" fmla="*/ 2413 h 7563"/>
                  <a:gd name="T78" fmla="*/ 2023 w 5477"/>
                  <a:gd name="T79" fmla="*/ 1926 h 7563"/>
                  <a:gd name="T80" fmla="*/ 1485 w 5477"/>
                  <a:gd name="T81" fmla="*/ 1926 h 7563"/>
                  <a:gd name="T82" fmla="*/ 2738 w 5477"/>
                  <a:gd name="T83" fmla="*/ 222 h 7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77" h="7563">
                    <a:moveTo>
                      <a:pt x="2738" y="0"/>
                    </a:moveTo>
                    <a:lnTo>
                      <a:pt x="2738" y="0"/>
                    </a:lnTo>
                    <a:cubicBezTo>
                      <a:pt x="2668" y="0"/>
                      <a:pt x="2602" y="34"/>
                      <a:pt x="2560" y="91"/>
                    </a:cubicBezTo>
                    <a:lnTo>
                      <a:pt x="1306" y="1795"/>
                    </a:lnTo>
                    <a:lnTo>
                      <a:pt x="1306" y="1795"/>
                    </a:lnTo>
                    <a:cubicBezTo>
                      <a:pt x="1256" y="1862"/>
                      <a:pt x="1250" y="1952"/>
                      <a:pt x="1287" y="2026"/>
                    </a:cubicBezTo>
                    <a:lnTo>
                      <a:pt x="1287" y="2026"/>
                    </a:lnTo>
                    <a:cubicBezTo>
                      <a:pt x="1325" y="2101"/>
                      <a:pt x="1401" y="2148"/>
                      <a:pt x="1485" y="2148"/>
                    </a:cubicBezTo>
                    <a:lnTo>
                      <a:pt x="1800" y="2148"/>
                    </a:lnTo>
                    <a:lnTo>
                      <a:pt x="1800" y="2253"/>
                    </a:lnTo>
                    <a:lnTo>
                      <a:pt x="1800" y="2253"/>
                    </a:lnTo>
                    <a:cubicBezTo>
                      <a:pt x="733" y="2643"/>
                      <a:pt x="0" y="3677"/>
                      <a:pt x="0" y="4824"/>
                    </a:cubicBezTo>
                    <a:lnTo>
                      <a:pt x="0" y="4824"/>
                    </a:lnTo>
                    <a:cubicBezTo>
                      <a:pt x="0" y="6334"/>
                      <a:pt x="1228" y="7562"/>
                      <a:pt x="2738" y="7562"/>
                    </a:cubicBezTo>
                    <a:lnTo>
                      <a:pt x="2738" y="7562"/>
                    </a:lnTo>
                    <a:cubicBezTo>
                      <a:pt x="4248" y="7562"/>
                      <a:pt x="5476" y="6334"/>
                      <a:pt x="5476" y="4824"/>
                    </a:cubicBezTo>
                    <a:lnTo>
                      <a:pt x="5476" y="4824"/>
                    </a:lnTo>
                    <a:cubicBezTo>
                      <a:pt x="5476" y="3677"/>
                      <a:pt x="4744" y="2643"/>
                      <a:pt x="3676" y="2253"/>
                    </a:cubicBezTo>
                    <a:lnTo>
                      <a:pt x="3676" y="2148"/>
                    </a:lnTo>
                    <a:lnTo>
                      <a:pt x="3992" y="2148"/>
                    </a:lnTo>
                    <a:lnTo>
                      <a:pt x="3992" y="2148"/>
                    </a:lnTo>
                    <a:cubicBezTo>
                      <a:pt x="4075" y="2148"/>
                      <a:pt x="4152" y="2101"/>
                      <a:pt x="4190" y="2026"/>
                    </a:cubicBezTo>
                    <a:lnTo>
                      <a:pt x="4190" y="2026"/>
                    </a:lnTo>
                    <a:cubicBezTo>
                      <a:pt x="4227" y="1952"/>
                      <a:pt x="4220" y="1862"/>
                      <a:pt x="4170" y="1795"/>
                    </a:cubicBezTo>
                    <a:lnTo>
                      <a:pt x="2917" y="91"/>
                    </a:lnTo>
                    <a:lnTo>
                      <a:pt x="2917" y="91"/>
                    </a:lnTo>
                    <a:cubicBezTo>
                      <a:pt x="2875" y="34"/>
                      <a:pt x="2809" y="0"/>
                      <a:pt x="2738" y="0"/>
                    </a:cubicBezTo>
                    <a:close/>
                    <a:moveTo>
                      <a:pt x="2738" y="222"/>
                    </a:moveTo>
                    <a:lnTo>
                      <a:pt x="3992" y="1926"/>
                    </a:lnTo>
                    <a:lnTo>
                      <a:pt x="3454" y="1926"/>
                    </a:lnTo>
                    <a:lnTo>
                      <a:pt x="3454" y="2413"/>
                    </a:lnTo>
                    <a:lnTo>
                      <a:pt x="3454" y="2413"/>
                    </a:lnTo>
                    <a:cubicBezTo>
                      <a:pt x="4495" y="2722"/>
                      <a:pt x="5254" y="3684"/>
                      <a:pt x="5254" y="4824"/>
                    </a:cubicBezTo>
                    <a:lnTo>
                      <a:pt x="5254" y="4824"/>
                    </a:lnTo>
                    <a:cubicBezTo>
                      <a:pt x="5254" y="6214"/>
                      <a:pt x="4128" y="7341"/>
                      <a:pt x="2738" y="7341"/>
                    </a:cubicBezTo>
                    <a:lnTo>
                      <a:pt x="2738" y="7341"/>
                    </a:lnTo>
                    <a:cubicBezTo>
                      <a:pt x="1349" y="7341"/>
                      <a:pt x="222" y="6214"/>
                      <a:pt x="222" y="4824"/>
                    </a:cubicBezTo>
                    <a:lnTo>
                      <a:pt x="222" y="4824"/>
                    </a:lnTo>
                    <a:cubicBezTo>
                      <a:pt x="222" y="3684"/>
                      <a:pt x="982" y="2721"/>
                      <a:pt x="2023" y="2413"/>
                    </a:cubicBezTo>
                    <a:lnTo>
                      <a:pt x="2023" y="1926"/>
                    </a:lnTo>
                    <a:lnTo>
                      <a:pt x="1485" y="1926"/>
                    </a:lnTo>
                    <a:lnTo>
                      <a:pt x="2738" y="222"/>
                    </a:lnTo>
                    <a:close/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6159" name="Freeform 15">
                <a:extLst>
                  <a:ext uri="{FF2B5EF4-FFF2-40B4-BE49-F238E27FC236}">
                    <a16:creationId xmlns:a16="http://schemas.microsoft.com/office/drawing/2014/main" id="{E278A1A5-FFC5-1644-8B2B-AD0DA05B7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20368" y="8707690"/>
                <a:ext cx="2938878" cy="2938876"/>
              </a:xfrm>
              <a:custGeom>
                <a:avLst/>
                <a:gdLst>
                  <a:gd name="T0" fmla="*/ 1697 w 3393"/>
                  <a:gd name="T1" fmla="*/ 0 h 3393"/>
                  <a:gd name="T2" fmla="*/ 1697 w 3393"/>
                  <a:gd name="T3" fmla="*/ 0 h 3393"/>
                  <a:gd name="T4" fmla="*/ 0 w 3393"/>
                  <a:gd name="T5" fmla="*/ 1696 h 3393"/>
                  <a:gd name="T6" fmla="*/ 0 w 3393"/>
                  <a:gd name="T7" fmla="*/ 1696 h 3393"/>
                  <a:gd name="T8" fmla="*/ 1697 w 3393"/>
                  <a:gd name="T9" fmla="*/ 3392 h 3393"/>
                  <a:gd name="T10" fmla="*/ 1697 w 3393"/>
                  <a:gd name="T11" fmla="*/ 3392 h 3393"/>
                  <a:gd name="T12" fmla="*/ 3392 w 3393"/>
                  <a:gd name="T13" fmla="*/ 1696 h 3393"/>
                  <a:gd name="T14" fmla="*/ 3392 w 3393"/>
                  <a:gd name="T15" fmla="*/ 1696 h 3393"/>
                  <a:gd name="T16" fmla="*/ 1697 w 3393"/>
                  <a:gd name="T17" fmla="*/ 0 h 3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93" h="3393">
                    <a:moveTo>
                      <a:pt x="1697" y="0"/>
                    </a:moveTo>
                    <a:lnTo>
                      <a:pt x="1697" y="0"/>
                    </a:lnTo>
                    <a:cubicBezTo>
                      <a:pt x="760" y="0"/>
                      <a:pt x="0" y="759"/>
                      <a:pt x="0" y="1696"/>
                    </a:cubicBezTo>
                    <a:lnTo>
                      <a:pt x="0" y="1696"/>
                    </a:lnTo>
                    <a:cubicBezTo>
                      <a:pt x="0" y="2632"/>
                      <a:pt x="760" y="3392"/>
                      <a:pt x="1697" y="3392"/>
                    </a:cubicBezTo>
                    <a:lnTo>
                      <a:pt x="1697" y="3392"/>
                    </a:lnTo>
                    <a:cubicBezTo>
                      <a:pt x="2633" y="3392"/>
                      <a:pt x="3392" y="2632"/>
                      <a:pt x="3392" y="1696"/>
                    </a:cubicBezTo>
                    <a:lnTo>
                      <a:pt x="3392" y="1696"/>
                    </a:lnTo>
                    <a:cubicBezTo>
                      <a:pt x="3392" y="759"/>
                      <a:pt x="2633" y="0"/>
                      <a:pt x="1697" y="0"/>
                    </a:cubicBez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DDAE73-8C8E-B842-A6B7-C8027AAC89E6}"/>
                </a:ext>
              </a:extLst>
            </p:cNvPr>
            <p:cNvGrpSpPr/>
            <p:nvPr/>
          </p:nvGrpSpPr>
          <p:grpSpPr>
            <a:xfrm>
              <a:off x="17572324" y="3455373"/>
              <a:ext cx="4196831" cy="9498627"/>
              <a:chOff x="17034442" y="3455373"/>
              <a:chExt cx="4196831" cy="9498627"/>
            </a:xfrm>
          </p:grpSpPr>
          <p:sp useBgFill="1"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990039B-9969-F047-B344-50554F07E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6774" y="3539853"/>
                <a:ext cx="3855544" cy="5021329"/>
              </a:xfrm>
              <a:custGeom>
                <a:avLst/>
                <a:gdLst>
                  <a:gd name="T0" fmla="*/ 4994 w 5033"/>
                  <a:gd name="T1" fmla="*/ 6551 h 6552"/>
                  <a:gd name="T2" fmla="*/ 39 w 5033"/>
                  <a:gd name="T3" fmla="*/ 6551 h 6552"/>
                  <a:gd name="T4" fmla="*/ 39 w 5033"/>
                  <a:gd name="T5" fmla="*/ 6551 h 6552"/>
                  <a:gd name="T6" fmla="*/ 0 w 5033"/>
                  <a:gd name="T7" fmla="*/ 6512 h 6552"/>
                  <a:gd name="T8" fmla="*/ 0 w 5033"/>
                  <a:gd name="T9" fmla="*/ 39 h 6552"/>
                  <a:gd name="T10" fmla="*/ 0 w 5033"/>
                  <a:gd name="T11" fmla="*/ 39 h 6552"/>
                  <a:gd name="T12" fmla="*/ 39 w 5033"/>
                  <a:gd name="T13" fmla="*/ 0 h 6552"/>
                  <a:gd name="T14" fmla="*/ 4994 w 5033"/>
                  <a:gd name="T15" fmla="*/ 0 h 6552"/>
                  <a:gd name="T16" fmla="*/ 4994 w 5033"/>
                  <a:gd name="T17" fmla="*/ 0 h 6552"/>
                  <a:gd name="T18" fmla="*/ 5032 w 5033"/>
                  <a:gd name="T19" fmla="*/ 39 h 6552"/>
                  <a:gd name="T20" fmla="*/ 5032 w 5033"/>
                  <a:gd name="T21" fmla="*/ 6512 h 6552"/>
                  <a:gd name="T22" fmla="*/ 5032 w 5033"/>
                  <a:gd name="T23" fmla="*/ 6512 h 6552"/>
                  <a:gd name="T24" fmla="*/ 4994 w 5033"/>
                  <a:gd name="T25" fmla="*/ 6551 h 6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33" h="6552">
                    <a:moveTo>
                      <a:pt x="4994" y="6551"/>
                    </a:moveTo>
                    <a:lnTo>
                      <a:pt x="39" y="6551"/>
                    </a:lnTo>
                    <a:lnTo>
                      <a:pt x="39" y="6551"/>
                    </a:lnTo>
                    <a:cubicBezTo>
                      <a:pt x="18" y="6551"/>
                      <a:pt x="0" y="6533"/>
                      <a:pt x="0" y="6512"/>
                    </a:cubicBezTo>
                    <a:lnTo>
                      <a:pt x="0" y="39"/>
                    </a:lnTo>
                    <a:lnTo>
                      <a:pt x="0" y="39"/>
                    </a:lnTo>
                    <a:cubicBezTo>
                      <a:pt x="0" y="17"/>
                      <a:pt x="18" y="0"/>
                      <a:pt x="39" y="0"/>
                    </a:cubicBezTo>
                    <a:lnTo>
                      <a:pt x="4994" y="0"/>
                    </a:lnTo>
                    <a:lnTo>
                      <a:pt x="4994" y="0"/>
                    </a:lnTo>
                    <a:cubicBezTo>
                      <a:pt x="5015" y="0"/>
                      <a:pt x="5032" y="17"/>
                      <a:pt x="5032" y="39"/>
                    </a:cubicBezTo>
                    <a:lnTo>
                      <a:pt x="5032" y="6512"/>
                    </a:lnTo>
                    <a:lnTo>
                      <a:pt x="5032" y="6512"/>
                    </a:lnTo>
                    <a:cubicBezTo>
                      <a:pt x="5032" y="6533"/>
                      <a:pt x="5015" y="6551"/>
                      <a:pt x="4994" y="6551"/>
                    </a:cubicBez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27E2AB0-9AC7-0647-B467-CA0AC96EA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22298" y="3455373"/>
                <a:ext cx="4027876" cy="5190283"/>
              </a:xfrm>
              <a:custGeom>
                <a:avLst/>
                <a:gdLst>
                  <a:gd name="T0" fmla="*/ 554 w 5255"/>
                  <a:gd name="T1" fmla="*/ 221 h 6774"/>
                  <a:gd name="T2" fmla="*/ 554 w 5255"/>
                  <a:gd name="T3" fmla="*/ 221 h 6774"/>
                  <a:gd name="T4" fmla="*/ 222 w 5255"/>
                  <a:gd name="T5" fmla="*/ 554 h 6774"/>
                  <a:gd name="T6" fmla="*/ 222 w 5255"/>
                  <a:gd name="T7" fmla="*/ 6219 h 6774"/>
                  <a:gd name="T8" fmla="*/ 222 w 5255"/>
                  <a:gd name="T9" fmla="*/ 6219 h 6774"/>
                  <a:gd name="T10" fmla="*/ 554 w 5255"/>
                  <a:gd name="T11" fmla="*/ 6551 h 6774"/>
                  <a:gd name="T12" fmla="*/ 4700 w 5255"/>
                  <a:gd name="T13" fmla="*/ 6551 h 6774"/>
                  <a:gd name="T14" fmla="*/ 4700 w 5255"/>
                  <a:gd name="T15" fmla="*/ 6551 h 6774"/>
                  <a:gd name="T16" fmla="*/ 5033 w 5255"/>
                  <a:gd name="T17" fmla="*/ 6219 h 6774"/>
                  <a:gd name="T18" fmla="*/ 5033 w 5255"/>
                  <a:gd name="T19" fmla="*/ 554 h 6774"/>
                  <a:gd name="T20" fmla="*/ 5033 w 5255"/>
                  <a:gd name="T21" fmla="*/ 554 h 6774"/>
                  <a:gd name="T22" fmla="*/ 4700 w 5255"/>
                  <a:gd name="T23" fmla="*/ 221 h 6774"/>
                  <a:gd name="T24" fmla="*/ 554 w 5255"/>
                  <a:gd name="T25" fmla="*/ 221 h 6774"/>
                  <a:gd name="T26" fmla="*/ 4700 w 5255"/>
                  <a:gd name="T27" fmla="*/ 6773 h 6774"/>
                  <a:gd name="T28" fmla="*/ 554 w 5255"/>
                  <a:gd name="T29" fmla="*/ 6773 h 6774"/>
                  <a:gd name="T30" fmla="*/ 554 w 5255"/>
                  <a:gd name="T31" fmla="*/ 6773 h 6774"/>
                  <a:gd name="T32" fmla="*/ 0 w 5255"/>
                  <a:gd name="T33" fmla="*/ 6219 h 6774"/>
                  <a:gd name="T34" fmla="*/ 0 w 5255"/>
                  <a:gd name="T35" fmla="*/ 554 h 6774"/>
                  <a:gd name="T36" fmla="*/ 0 w 5255"/>
                  <a:gd name="T37" fmla="*/ 554 h 6774"/>
                  <a:gd name="T38" fmla="*/ 554 w 5255"/>
                  <a:gd name="T39" fmla="*/ 0 h 6774"/>
                  <a:gd name="T40" fmla="*/ 4700 w 5255"/>
                  <a:gd name="T41" fmla="*/ 0 h 6774"/>
                  <a:gd name="T42" fmla="*/ 4700 w 5255"/>
                  <a:gd name="T43" fmla="*/ 0 h 6774"/>
                  <a:gd name="T44" fmla="*/ 5254 w 5255"/>
                  <a:gd name="T45" fmla="*/ 554 h 6774"/>
                  <a:gd name="T46" fmla="*/ 5254 w 5255"/>
                  <a:gd name="T47" fmla="*/ 6219 h 6774"/>
                  <a:gd name="T48" fmla="*/ 5254 w 5255"/>
                  <a:gd name="T49" fmla="*/ 6219 h 6774"/>
                  <a:gd name="T50" fmla="*/ 4700 w 5255"/>
                  <a:gd name="T51" fmla="*/ 6773 h 6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55" h="6774">
                    <a:moveTo>
                      <a:pt x="554" y="221"/>
                    </a:moveTo>
                    <a:lnTo>
                      <a:pt x="554" y="221"/>
                    </a:lnTo>
                    <a:cubicBezTo>
                      <a:pt x="371" y="221"/>
                      <a:pt x="222" y="370"/>
                      <a:pt x="222" y="554"/>
                    </a:cubicBezTo>
                    <a:lnTo>
                      <a:pt x="222" y="6219"/>
                    </a:lnTo>
                    <a:lnTo>
                      <a:pt x="222" y="6219"/>
                    </a:lnTo>
                    <a:cubicBezTo>
                      <a:pt x="222" y="6402"/>
                      <a:pt x="371" y="6551"/>
                      <a:pt x="554" y="6551"/>
                    </a:cubicBezTo>
                    <a:lnTo>
                      <a:pt x="4700" y="6551"/>
                    </a:lnTo>
                    <a:lnTo>
                      <a:pt x="4700" y="6551"/>
                    </a:lnTo>
                    <a:cubicBezTo>
                      <a:pt x="4884" y="6551"/>
                      <a:pt x="5033" y="6402"/>
                      <a:pt x="5033" y="6219"/>
                    </a:cubicBezTo>
                    <a:lnTo>
                      <a:pt x="5033" y="554"/>
                    </a:lnTo>
                    <a:lnTo>
                      <a:pt x="5033" y="554"/>
                    </a:lnTo>
                    <a:cubicBezTo>
                      <a:pt x="5033" y="370"/>
                      <a:pt x="4884" y="221"/>
                      <a:pt x="4700" y="221"/>
                    </a:cubicBezTo>
                    <a:lnTo>
                      <a:pt x="554" y="221"/>
                    </a:lnTo>
                    <a:close/>
                    <a:moveTo>
                      <a:pt x="4700" y="6773"/>
                    </a:moveTo>
                    <a:lnTo>
                      <a:pt x="554" y="6773"/>
                    </a:lnTo>
                    <a:lnTo>
                      <a:pt x="554" y="6773"/>
                    </a:lnTo>
                    <a:cubicBezTo>
                      <a:pt x="249" y="6773"/>
                      <a:pt x="0" y="6525"/>
                      <a:pt x="0" y="6219"/>
                    </a:cubicBezTo>
                    <a:lnTo>
                      <a:pt x="0" y="554"/>
                    </a:lnTo>
                    <a:lnTo>
                      <a:pt x="0" y="554"/>
                    </a:lnTo>
                    <a:cubicBezTo>
                      <a:pt x="0" y="249"/>
                      <a:pt x="249" y="0"/>
                      <a:pt x="554" y="0"/>
                    </a:cubicBezTo>
                    <a:lnTo>
                      <a:pt x="4700" y="0"/>
                    </a:lnTo>
                    <a:lnTo>
                      <a:pt x="4700" y="0"/>
                    </a:lnTo>
                    <a:cubicBezTo>
                      <a:pt x="5006" y="0"/>
                      <a:pt x="5254" y="249"/>
                      <a:pt x="5254" y="554"/>
                    </a:cubicBezTo>
                    <a:lnTo>
                      <a:pt x="5254" y="6219"/>
                    </a:lnTo>
                    <a:lnTo>
                      <a:pt x="5254" y="6219"/>
                    </a:lnTo>
                    <a:cubicBezTo>
                      <a:pt x="5254" y="6525"/>
                      <a:pt x="5006" y="6773"/>
                      <a:pt x="4700" y="67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2F7EE58-931B-4642-8B43-95FA4F371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6774" y="7331192"/>
                <a:ext cx="3855544" cy="5457230"/>
              </a:xfrm>
              <a:custGeom>
                <a:avLst/>
                <a:gdLst>
                  <a:gd name="T0" fmla="*/ 2516 w 5033"/>
                  <a:gd name="T1" fmla="*/ 0 h 7120"/>
                  <a:gd name="T2" fmla="*/ 1263 w 5033"/>
                  <a:gd name="T3" fmla="*/ 1704 h 7120"/>
                  <a:gd name="T4" fmla="*/ 1801 w 5033"/>
                  <a:gd name="T5" fmla="*/ 1704 h 7120"/>
                  <a:gd name="T6" fmla="*/ 1801 w 5033"/>
                  <a:gd name="T7" fmla="*/ 2191 h 7120"/>
                  <a:gd name="T8" fmla="*/ 1801 w 5033"/>
                  <a:gd name="T9" fmla="*/ 2191 h 7120"/>
                  <a:gd name="T10" fmla="*/ 0 w 5033"/>
                  <a:gd name="T11" fmla="*/ 4602 h 7120"/>
                  <a:gd name="T12" fmla="*/ 0 w 5033"/>
                  <a:gd name="T13" fmla="*/ 4602 h 7120"/>
                  <a:gd name="T14" fmla="*/ 2516 w 5033"/>
                  <a:gd name="T15" fmla="*/ 7119 h 7120"/>
                  <a:gd name="T16" fmla="*/ 2516 w 5033"/>
                  <a:gd name="T17" fmla="*/ 7119 h 7120"/>
                  <a:gd name="T18" fmla="*/ 5032 w 5033"/>
                  <a:gd name="T19" fmla="*/ 4602 h 7120"/>
                  <a:gd name="T20" fmla="*/ 5032 w 5033"/>
                  <a:gd name="T21" fmla="*/ 4602 h 7120"/>
                  <a:gd name="T22" fmla="*/ 3232 w 5033"/>
                  <a:gd name="T23" fmla="*/ 2191 h 7120"/>
                  <a:gd name="T24" fmla="*/ 3232 w 5033"/>
                  <a:gd name="T25" fmla="*/ 1704 h 7120"/>
                  <a:gd name="T26" fmla="*/ 3770 w 5033"/>
                  <a:gd name="T27" fmla="*/ 1704 h 7120"/>
                  <a:gd name="T28" fmla="*/ 2516 w 5033"/>
                  <a:gd name="T29" fmla="*/ 0 h 7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33" h="7120">
                    <a:moveTo>
                      <a:pt x="2516" y="0"/>
                    </a:moveTo>
                    <a:lnTo>
                      <a:pt x="1263" y="1704"/>
                    </a:lnTo>
                    <a:lnTo>
                      <a:pt x="1801" y="1704"/>
                    </a:lnTo>
                    <a:lnTo>
                      <a:pt x="1801" y="2191"/>
                    </a:lnTo>
                    <a:lnTo>
                      <a:pt x="1801" y="2191"/>
                    </a:lnTo>
                    <a:cubicBezTo>
                      <a:pt x="760" y="2500"/>
                      <a:pt x="0" y="3462"/>
                      <a:pt x="0" y="4602"/>
                    </a:cubicBezTo>
                    <a:lnTo>
                      <a:pt x="0" y="4602"/>
                    </a:lnTo>
                    <a:cubicBezTo>
                      <a:pt x="0" y="5992"/>
                      <a:pt x="1127" y="7119"/>
                      <a:pt x="2516" y="7119"/>
                    </a:cubicBezTo>
                    <a:lnTo>
                      <a:pt x="2516" y="7119"/>
                    </a:lnTo>
                    <a:cubicBezTo>
                      <a:pt x="3906" y="7119"/>
                      <a:pt x="5032" y="5992"/>
                      <a:pt x="5032" y="4602"/>
                    </a:cubicBezTo>
                    <a:lnTo>
                      <a:pt x="5032" y="4602"/>
                    </a:lnTo>
                    <a:cubicBezTo>
                      <a:pt x="5032" y="3462"/>
                      <a:pt x="4273" y="2500"/>
                      <a:pt x="3232" y="2191"/>
                    </a:cubicBezTo>
                    <a:lnTo>
                      <a:pt x="3232" y="1704"/>
                    </a:lnTo>
                    <a:lnTo>
                      <a:pt x="3770" y="1704"/>
                    </a:lnTo>
                    <a:lnTo>
                      <a:pt x="2516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F6446D74-9367-C54A-8092-A4CDDB196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4442" y="7158857"/>
                <a:ext cx="4196831" cy="5795143"/>
              </a:xfrm>
              <a:custGeom>
                <a:avLst/>
                <a:gdLst>
                  <a:gd name="T0" fmla="*/ 2738 w 5477"/>
                  <a:gd name="T1" fmla="*/ 0 h 7563"/>
                  <a:gd name="T2" fmla="*/ 2738 w 5477"/>
                  <a:gd name="T3" fmla="*/ 0 h 7563"/>
                  <a:gd name="T4" fmla="*/ 2560 w 5477"/>
                  <a:gd name="T5" fmla="*/ 91 h 7563"/>
                  <a:gd name="T6" fmla="*/ 1306 w 5477"/>
                  <a:gd name="T7" fmla="*/ 1795 h 7563"/>
                  <a:gd name="T8" fmla="*/ 1306 w 5477"/>
                  <a:gd name="T9" fmla="*/ 1795 h 7563"/>
                  <a:gd name="T10" fmla="*/ 1287 w 5477"/>
                  <a:gd name="T11" fmla="*/ 2026 h 7563"/>
                  <a:gd name="T12" fmla="*/ 1287 w 5477"/>
                  <a:gd name="T13" fmla="*/ 2026 h 7563"/>
                  <a:gd name="T14" fmla="*/ 1485 w 5477"/>
                  <a:gd name="T15" fmla="*/ 2148 h 7563"/>
                  <a:gd name="T16" fmla="*/ 1800 w 5477"/>
                  <a:gd name="T17" fmla="*/ 2148 h 7563"/>
                  <a:gd name="T18" fmla="*/ 1800 w 5477"/>
                  <a:gd name="T19" fmla="*/ 2253 h 7563"/>
                  <a:gd name="T20" fmla="*/ 1800 w 5477"/>
                  <a:gd name="T21" fmla="*/ 2253 h 7563"/>
                  <a:gd name="T22" fmla="*/ 0 w 5477"/>
                  <a:gd name="T23" fmla="*/ 4824 h 7563"/>
                  <a:gd name="T24" fmla="*/ 0 w 5477"/>
                  <a:gd name="T25" fmla="*/ 4824 h 7563"/>
                  <a:gd name="T26" fmla="*/ 2738 w 5477"/>
                  <a:gd name="T27" fmla="*/ 7562 h 7563"/>
                  <a:gd name="T28" fmla="*/ 2738 w 5477"/>
                  <a:gd name="T29" fmla="*/ 7562 h 7563"/>
                  <a:gd name="T30" fmla="*/ 5476 w 5477"/>
                  <a:gd name="T31" fmla="*/ 4824 h 7563"/>
                  <a:gd name="T32" fmla="*/ 5476 w 5477"/>
                  <a:gd name="T33" fmla="*/ 4824 h 7563"/>
                  <a:gd name="T34" fmla="*/ 3676 w 5477"/>
                  <a:gd name="T35" fmla="*/ 2253 h 7563"/>
                  <a:gd name="T36" fmla="*/ 3676 w 5477"/>
                  <a:gd name="T37" fmla="*/ 2148 h 7563"/>
                  <a:gd name="T38" fmla="*/ 3992 w 5477"/>
                  <a:gd name="T39" fmla="*/ 2148 h 7563"/>
                  <a:gd name="T40" fmla="*/ 3992 w 5477"/>
                  <a:gd name="T41" fmla="*/ 2148 h 7563"/>
                  <a:gd name="T42" fmla="*/ 4190 w 5477"/>
                  <a:gd name="T43" fmla="*/ 2026 h 7563"/>
                  <a:gd name="T44" fmla="*/ 4190 w 5477"/>
                  <a:gd name="T45" fmla="*/ 2026 h 7563"/>
                  <a:gd name="T46" fmla="*/ 4170 w 5477"/>
                  <a:gd name="T47" fmla="*/ 1795 h 7563"/>
                  <a:gd name="T48" fmla="*/ 2917 w 5477"/>
                  <a:gd name="T49" fmla="*/ 91 h 7563"/>
                  <a:gd name="T50" fmla="*/ 2917 w 5477"/>
                  <a:gd name="T51" fmla="*/ 91 h 7563"/>
                  <a:gd name="T52" fmla="*/ 2738 w 5477"/>
                  <a:gd name="T53" fmla="*/ 0 h 7563"/>
                  <a:gd name="T54" fmla="*/ 2738 w 5477"/>
                  <a:gd name="T55" fmla="*/ 222 h 7563"/>
                  <a:gd name="T56" fmla="*/ 3992 w 5477"/>
                  <a:gd name="T57" fmla="*/ 1926 h 7563"/>
                  <a:gd name="T58" fmla="*/ 3454 w 5477"/>
                  <a:gd name="T59" fmla="*/ 1926 h 7563"/>
                  <a:gd name="T60" fmla="*/ 3454 w 5477"/>
                  <a:gd name="T61" fmla="*/ 2413 h 7563"/>
                  <a:gd name="T62" fmla="*/ 3454 w 5477"/>
                  <a:gd name="T63" fmla="*/ 2413 h 7563"/>
                  <a:gd name="T64" fmla="*/ 5254 w 5477"/>
                  <a:gd name="T65" fmla="*/ 4824 h 7563"/>
                  <a:gd name="T66" fmla="*/ 5254 w 5477"/>
                  <a:gd name="T67" fmla="*/ 4824 h 7563"/>
                  <a:gd name="T68" fmla="*/ 2738 w 5477"/>
                  <a:gd name="T69" fmla="*/ 7341 h 7563"/>
                  <a:gd name="T70" fmla="*/ 2738 w 5477"/>
                  <a:gd name="T71" fmla="*/ 7341 h 7563"/>
                  <a:gd name="T72" fmla="*/ 222 w 5477"/>
                  <a:gd name="T73" fmla="*/ 4824 h 7563"/>
                  <a:gd name="T74" fmla="*/ 222 w 5477"/>
                  <a:gd name="T75" fmla="*/ 4824 h 7563"/>
                  <a:gd name="T76" fmla="*/ 2023 w 5477"/>
                  <a:gd name="T77" fmla="*/ 2413 h 7563"/>
                  <a:gd name="T78" fmla="*/ 2023 w 5477"/>
                  <a:gd name="T79" fmla="*/ 1926 h 7563"/>
                  <a:gd name="T80" fmla="*/ 1485 w 5477"/>
                  <a:gd name="T81" fmla="*/ 1926 h 7563"/>
                  <a:gd name="T82" fmla="*/ 2738 w 5477"/>
                  <a:gd name="T83" fmla="*/ 222 h 7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77" h="7563">
                    <a:moveTo>
                      <a:pt x="2738" y="0"/>
                    </a:moveTo>
                    <a:lnTo>
                      <a:pt x="2738" y="0"/>
                    </a:lnTo>
                    <a:cubicBezTo>
                      <a:pt x="2668" y="0"/>
                      <a:pt x="2602" y="34"/>
                      <a:pt x="2560" y="91"/>
                    </a:cubicBezTo>
                    <a:lnTo>
                      <a:pt x="1306" y="1795"/>
                    </a:lnTo>
                    <a:lnTo>
                      <a:pt x="1306" y="1795"/>
                    </a:lnTo>
                    <a:cubicBezTo>
                      <a:pt x="1256" y="1862"/>
                      <a:pt x="1250" y="1952"/>
                      <a:pt x="1287" y="2026"/>
                    </a:cubicBezTo>
                    <a:lnTo>
                      <a:pt x="1287" y="2026"/>
                    </a:lnTo>
                    <a:cubicBezTo>
                      <a:pt x="1325" y="2101"/>
                      <a:pt x="1401" y="2148"/>
                      <a:pt x="1485" y="2148"/>
                    </a:cubicBezTo>
                    <a:lnTo>
                      <a:pt x="1800" y="2148"/>
                    </a:lnTo>
                    <a:lnTo>
                      <a:pt x="1800" y="2253"/>
                    </a:lnTo>
                    <a:lnTo>
                      <a:pt x="1800" y="2253"/>
                    </a:lnTo>
                    <a:cubicBezTo>
                      <a:pt x="733" y="2643"/>
                      <a:pt x="0" y="3677"/>
                      <a:pt x="0" y="4824"/>
                    </a:cubicBezTo>
                    <a:lnTo>
                      <a:pt x="0" y="4824"/>
                    </a:lnTo>
                    <a:cubicBezTo>
                      <a:pt x="0" y="6334"/>
                      <a:pt x="1228" y="7562"/>
                      <a:pt x="2738" y="7562"/>
                    </a:cubicBezTo>
                    <a:lnTo>
                      <a:pt x="2738" y="7562"/>
                    </a:lnTo>
                    <a:cubicBezTo>
                      <a:pt x="4248" y="7562"/>
                      <a:pt x="5476" y="6334"/>
                      <a:pt x="5476" y="4824"/>
                    </a:cubicBezTo>
                    <a:lnTo>
                      <a:pt x="5476" y="4824"/>
                    </a:lnTo>
                    <a:cubicBezTo>
                      <a:pt x="5476" y="3677"/>
                      <a:pt x="4744" y="2643"/>
                      <a:pt x="3676" y="2253"/>
                    </a:cubicBezTo>
                    <a:lnTo>
                      <a:pt x="3676" y="2148"/>
                    </a:lnTo>
                    <a:lnTo>
                      <a:pt x="3992" y="2148"/>
                    </a:lnTo>
                    <a:lnTo>
                      <a:pt x="3992" y="2148"/>
                    </a:lnTo>
                    <a:cubicBezTo>
                      <a:pt x="4075" y="2148"/>
                      <a:pt x="4152" y="2101"/>
                      <a:pt x="4190" y="2026"/>
                    </a:cubicBezTo>
                    <a:lnTo>
                      <a:pt x="4190" y="2026"/>
                    </a:lnTo>
                    <a:cubicBezTo>
                      <a:pt x="4227" y="1952"/>
                      <a:pt x="4220" y="1862"/>
                      <a:pt x="4170" y="1795"/>
                    </a:cubicBezTo>
                    <a:lnTo>
                      <a:pt x="2917" y="91"/>
                    </a:lnTo>
                    <a:lnTo>
                      <a:pt x="2917" y="91"/>
                    </a:lnTo>
                    <a:cubicBezTo>
                      <a:pt x="2875" y="34"/>
                      <a:pt x="2809" y="0"/>
                      <a:pt x="2738" y="0"/>
                    </a:cubicBezTo>
                    <a:close/>
                    <a:moveTo>
                      <a:pt x="2738" y="222"/>
                    </a:moveTo>
                    <a:lnTo>
                      <a:pt x="3992" y="1926"/>
                    </a:lnTo>
                    <a:lnTo>
                      <a:pt x="3454" y="1926"/>
                    </a:lnTo>
                    <a:lnTo>
                      <a:pt x="3454" y="2413"/>
                    </a:lnTo>
                    <a:lnTo>
                      <a:pt x="3454" y="2413"/>
                    </a:lnTo>
                    <a:cubicBezTo>
                      <a:pt x="4495" y="2722"/>
                      <a:pt x="5254" y="3684"/>
                      <a:pt x="5254" y="4824"/>
                    </a:cubicBezTo>
                    <a:lnTo>
                      <a:pt x="5254" y="4824"/>
                    </a:lnTo>
                    <a:cubicBezTo>
                      <a:pt x="5254" y="6214"/>
                      <a:pt x="4128" y="7341"/>
                      <a:pt x="2738" y="7341"/>
                    </a:cubicBezTo>
                    <a:lnTo>
                      <a:pt x="2738" y="7341"/>
                    </a:lnTo>
                    <a:cubicBezTo>
                      <a:pt x="1349" y="7341"/>
                      <a:pt x="222" y="6214"/>
                      <a:pt x="222" y="4824"/>
                    </a:cubicBezTo>
                    <a:lnTo>
                      <a:pt x="222" y="4824"/>
                    </a:lnTo>
                    <a:cubicBezTo>
                      <a:pt x="222" y="3684"/>
                      <a:pt x="982" y="2721"/>
                      <a:pt x="2023" y="2413"/>
                    </a:cubicBezTo>
                    <a:lnTo>
                      <a:pt x="2023" y="1926"/>
                    </a:lnTo>
                    <a:lnTo>
                      <a:pt x="1485" y="1926"/>
                    </a:lnTo>
                    <a:lnTo>
                      <a:pt x="2738" y="222"/>
                    </a:lnTo>
                    <a:close/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76A9AAE2-4691-2A45-B3CD-B551963EC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1865" y="9397973"/>
                <a:ext cx="2938878" cy="2938876"/>
              </a:xfrm>
              <a:custGeom>
                <a:avLst/>
                <a:gdLst>
                  <a:gd name="T0" fmla="*/ 1697 w 3393"/>
                  <a:gd name="T1" fmla="*/ 0 h 3393"/>
                  <a:gd name="T2" fmla="*/ 1697 w 3393"/>
                  <a:gd name="T3" fmla="*/ 0 h 3393"/>
                  <a:gd name="T4" fmla="*/ 0 w 3393"/>
                  <a:gd name="T5" fmla="*/ 1696 h 3393"/>
                  <a:gd name="T6" fmla="*/ 0 w 3393"/>
                  <a:gd name="T7" fmla="*/ 1696 h 3393"/>
                  <a:gd name="T8" fmla="*/ 1697 w 3393"/>
                  <a:gd name="T9" fmla="*/ 3392 h 3393"/>
                  <a:gd name="T10" fmla="*/ 1697 w 3393"/>
                  <a:gd name="T11" fmla="*/ 3392 h 3393"/>
                  <a:gd name="T12" fmla="*/ 3392 w 3393"/>
                  <a:gd name="T13" fmla="*/ 1696 h 3393"/>
                  <a:gd name="T14" fmla="*/ 3392 w 3393"/>
                  <a:gd name="T15" fmla="*/ 1696 h 3393"/>
                  <a:gd name="T16" fmla="*/ 1697 w 3393"/>
                  <a:gd name="T17" fmla="*/ 0 h 3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93" h="3393">
                    <a:moveTo>
                      <a:pt x="1697" y="0"/>
                    </a:moveTo>
                    <a:lnTo>
                      <a:pt x="1697" y="0"/>
                    </a:lnTo>
                    <a:cubicBezTo>
                      <a:pt x="760" y="0"/>
                      <a:pt x="0" y="759"/>
                      <a:pt x="0" y="1696"/>
                    </a:cubicBezTo>
                    <a:lnTo>
                      <a:pt x="0" y="1696"/>
                    </a:lnTo>
                    <a:cubicBezTo>
                      <a:pt x="0" y="2632"/>
                      <a:pt x="760" y="3392"/>
                      <a:pt x="1697" y="3392"/>
                    </a:cubicBezTo>
                    <a:lnTo>
                      <a:pt x="1697" y="3392"/>
                    </a:lnTo>
                    <a:cubicBezTo>
                      <a:pt x="2633" y="3392"/>
                      <a:pt x="3392" y="2632"/>
                      <a:pt x="3392" y="1696"/>
                    </a:cubicBezTo>
                    <a:lnTo>
                      <a:pt x="3392" y="1696"/>
                    </a:lnTo>
                    <a:cubicBezTo>
                      <a:pt x="3392" y="759"/>
                      <a:pt x="2633" y="0"/>
                      <a:pt x="1697" y="0"/>
                    </a:cubicBez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5A61353-9176-0448-B8DE-6F413A24B158}"/>
              </a:ext>
            </a:extLst>
          </p:cNvPr>
          <p:cNvSpPr txBox="1"/>
          <p:nvPr/>
        </p:nvSpPr>
        <p:spPr>
          <a:xfrm>
            <a:off x="8331860" y="612372"/>
            <a:ext cx="7713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AGILE CORE VALUES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F6303B-444C-7F4D-9701-EDD2119063B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CBCE78FE-1F67-AE4F-A077-FA9FEFC53E8D}"/>
              </a:ext>
            </a:extLst>
          </p:cNvPr>
          <p:cNvSpPr txBox="1">
            <a:spLocks/>
          </p:cNvSpPr>
          <p:nvPr/>
        </p:nvSpPr>
        <p:spPr>
          <a:xfrm>
            <a:off x="3123503" y="4696391"/>
            <a:ext cx="2618796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Individual and team interactions over processes and tools.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67E1D7BD-2F37-014D-B673-8AB5A45590D4}"/>
              </a:ext>
            </a:extLst>
          </p:cNvPr>
          <p:cNvSpPr txBox="1">
            <a:spLocks/>
          </p:cNvSpPr>
          <p:nvPr/>
        </p:nvSpPr>
        <p:spPr>
          <a:xfrm>
            <a:off x="8300879" y="4696392"/>
            <a:ext cx="2618796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Working software over comprehensive documentation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50C23704-1BF2-DF4F-A5DF-517C41EF8C5C}"/>
              </a:ext>
            </a:extLst>
          </p:cNvPr>
          <p:cNvSpPr txBox="1">
            <a:spLocks/>
          </p:cNvSpPr>
          <p:nvPr/>
        </p:nvSpPr>
        <p:spPr>
          <a:xfrm>
            <a:off x="18631970" y="4920812"/>
            <a:ext cx="2618796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Responding to change over following a plan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290C72D6-D512-F64D-B661-E1D9B76DAF6E}"/>
              </a:ext>
            </a:extLst>
          </p:cNvPr>
          <p:cNvSpPr txBox="1">
            <a:spLocks/>
          </p:cNvSpPr>
          <p:nvPr/>
        </p:nvSpPr>
        <p:spPr>
          <a:xfrm>
            <a:off x="13454463" y="4696393"/>
            <a:ext cx="2618796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Customer collaboration over contract negotiation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B6F7C9-E8CB-6C49-97BF-E2449CABB3AC}"/>
              </a:ext>
            </a:extLst>
          </p:cNvPr>
          <p:cNvSpPr txBox="1"/>
          <p:nvPr/>
        </p:nvSpPr>
        <p:spPr>
          <a:xfrm>
            <a:off x="3800356" y="10605800"/>
            <a:ext cx="1265090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UNITY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09C1D4-47B7-FD4A-92EC-903A2DDA24BB}"/>
              </a:ext>
            </a:extLst>
          </p:cNvPr>
          <p:cNvSpPr txBox="1"/>
          <p:nvPr/>
        </p:nvSpPr>
        <p:spPr>
          <a:xfrm>
            <a:off x="13253059" y="10605800"/>
            <a:ext cx="308610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TRANSPARENCY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4E9CF1-0882-3249-8724-F175354C994D}"/>
              </a:ext>
            </a:extLst>
          </p:cNvPr>
          <p:cNvSpPr txBox="1"/>
          <p:nvPr/>
        </p:nvSpPr>
        <p:spPr>
          <a:xfrm>
            <a:off x="8512339" y="10605800"/>
            <a:ext cx="217559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SIMPLICITY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EAC296-C023-4541-9993-C23183D21795}"/>
              </a:ext>
            </a:extLst>
          </p:cNvPr>
          <p:cNvSpPr txBox="1"/>
          <p:nvPr/>
        </p:nvSpPr>
        <p:spPr>
          <a:xfrm>
            <a:off x="18567434" y="10605799"/>
            <a:ext cx="2747868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ADAPTABILITY</a:t>
            </a:r>
          </a:p>
        </p:txBody>
      </p:sp>
    </p:spTree>
    <p:extLst>
      <p:ext uri="{BB962C8B-B14F-4D97-AF65-F5344CB8AC3E}">
        <p14:creationId xmlns:p14="http://schemas.microsoft.com/office/powerpoint/2010/main" val="3777170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69" name="Freeform 1">
            <a:extLst>
              <a:ext uri="{FF2B5EF4-FFF2-40B4-BE49-F238E27FC236}">
                <a16:creationId xmlns:a16="http://schemas.microsoft.com/office/drawing/2014/main" id="{AF6451F6-D82B-A641-9B5E-C6E85A577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69" y="3337304"/>
            <a:ext cx="6134707" cy="6134708"/>
          </a:xfrm>
          <a:custGeom>
            <a:avLst/>
            <a:gdLst>
              <a:gd name="T0" fmla="*/ 3698 w 7864"/>
              <a:gd name="T1" fmla="*/ 7733 h 7863"/>
              <a:gd name="T2" fmla="*/ 129 w 7864"/>
              <a:gd name="T3" fmla="*/ 4165 h 7863"/>
              <a:gd name="T4" fmla="*/ 129 w 7864"/>
              <a:gd name="T5" fmla="*/ 4165 h 7863"/>
              <a:gd name="T6" fmla="*/ 129 w 7864"/>
              <a:gd name="T7" fmla="*/ 3698 h 7863"/>
              <a:gd name="T8" fmla="*/ 3698 w 7864"/>
              <a:gd name="T9" fmla="*/ 129 h 7863"/>
              <a:gd name="T10" fmla="*/ 3698 w 7864"/>
              <a:gd name="T11" fmla="*/ 129 h 7863"/>
              <a:gd name="T12" fmla="*/ 4165 w 7864"/>
              <a:gd name="T13" fmla="*/ 129 h 7863"/>
              <a:gd name="T14" fmla="*/ 7734 w 7864"/>
              <a:gd name="T15" fmla="*/ 3698 h 7863"/>
              <a:gd name="T16" fmla="*/ 7734 w 7864"/>
              <a:gd name="T17" fmla="*/ 3698 h 7863"/>
              <a:gd name="T18" fmla="*/ 7734 w 7864"/>
              <a:gd name="T19" fmla="*/ 4165 h 7863"/>
              <a:gd name="T20" fmla="*/ 4165 w 7864"/>
              <a:gd name="T21" fmla="*/ 7733 h 7863"/>
              <a:gd name="T22" fmla="*/ 4165 w 7864"/>
              <a:gd name="T23" fmla="*/ 7733 h 7863"/>
              <a:gd name="T24" fmla="*/ 3698 w 7864"/>
              <a:gd name="T25" fmla="*/ 7733 h 7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64" h="7863">
                <a:moveTo>
                  <a:pt x="3698" y="7733"/>
                </a:moveTo>
                <a:lnTo>
                  <a:pt x="129" y="4165"/>
                </a:lnTo>
                <a:lnTo>
                  <a:pt x="129" y="4165"/>
                </a:lnTo>
                <a:cubicBezTo>
                  <a:pt x="0" y="4035"/>
                  <a:pt x="0" y="3827"/>
                  <a:pt x="129" y="3698"/>
                </a:cubicBezTo>
                <a:lnTo>
                  <a:pt x="3698" y="129"/>
                </a:lnTo>
                <a:lnTo>
                  <a:pt x="3698" y="129"/>
                </a:lnTo>
                <a:cubicBezTo>
                  <a:pt x="3827" y="0"/>
                  <a:pt x="4036" y="0"/>
                  <a:pt x="4165" y="129"/>
                </a:cubicBezTo>
                <a:lnTo>
                  <a:pt x="7734" y="3698"/>
                </a:lnTo>
                <a:lnTo>
                  <a:pt x="7734" y="3698"/>
                </a:lnTo>
                <a:cubicBezTo>
                  <a:pt x="7863" y="3827"/>
                  <a:pt x="7863" y="4035"/>
                  <a:pt x="7734" y="4165"/>
                </a:cubicBezTo>
                <a:lnTo>
                  <a:pt x="4165" y="7733"/>
                </a:lnTo>
                <a:lnTo>
                  <a:pt x="4165" y="7733"/>
                </a:lnTo>
                <a:cubicBezTo>
                  <a:pt x="4036" y="7862"/>
                  <a:pt x="3827" y="7862"/>
                  <a:pt x="3698" y="7733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7170" name="Freeform 2">
            <a:extLst>
              <a:ext uri="{FF2B5EF4-FFF2-40B4-BE49-F238E27FC236}">
                <a16:creationId xmlns:a16="http://schemas.microsoft.com/office/drawing/2014/main" id="{5ADF8F54-E922-F547-8867-012FEA997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411" y="3247846"/>
            <a:ext cx="6313622" cy="6313623"/>
          </a:xfrm>
          <a:custGeom>
            <a:avLst/>
            <a:gdLst>
              <a:gd name="T0" fmla="*/ 3916 w 8094"/>
              <a:gd name="T1" fmla="*/ 7744 h 8093"/>
              <a:gd name="T2" fmla="*/ 3916 w 8094"/>
              <a:gd name="T3" fmla="*/ 7744 h 8093"/>
              <a:gd name="T4" fmla="*/ 4177 w 8094"/>
              <a:gd name="T5" fmla="*/ 7744 h 8093"/>
              <a:gd name="T6" fmla="*/ 7745 w 8094"/>
              <a:gd name="T7" fmla="*/ 4176 h 8093"/>
              <a:gd name="T8" fmla="*/ 7745 w 8094"/>
              <a:gd name="T9" fmla="*/ 4176 h 8093"/>
              <a:gd name="T10" fmla="*/ 7745 w 8094"/>
              <a:gd name="T11" fmla="*/ 3916 h 8093"/>
              <a:gd name="T12" fmla="*/ 4177 w 8094"/>
              <a:gd name="T13" fmla="*/ 348 h 8093"/>
              <a:gd name="T14" fmla="*/ 4177 w 8094"/>
              <a:gd name="T15" fmla="*/ 348 h 8093"/>
              <a:gd name="T16" fmla="*/ 3916 w 8094"/>
              <a:gd name="T17" fmla="*/ 348 h 8093"/>
              <a:gd name="T18" fmla="*/ 348 w 8094"/>
              <a:gd name="T19" fmla="*/ 3916 h 8093"/>
              <a:gd name="T20" fmla="*/ 348 w 8094"/>
              <a:gd name="T21" fmla="*/ 3916 h 8093"/>
              <a:gd name="T22" fmla="*/ 348 w 8094"/>
              <a:gd name="T23" fmla="*/ 4176 h 8093"/>
              <a:gd name="T24" fmla="*/ 3916 w 8094"/>
              <a:gd name="T25" fmla="*/ 7744 h 8093"/>
              <a:gd name="T26" fmla="*/ 4046 w 8094"/>
              <a:gd name="T27" fmla="*/ 8092 h 8093"/>
              <a:gd name="T28" fmla="*/ 4046 w 8094"/>
              <a:gd name="T29" fmla="*/ 8092 h 8093"/>
              <a:gd name="T30" fmla="*/ 3709 w 8094"/>
              <a:gd name="T31" fmla="*/ 7952 h 8093"/>
              <a:gd name="T32" fmla="*/ 140 w 8094"/>
              <a:gd name="T33" fmla="*/ 4384 h 8093"/>
              <a:gd name="T34" fmla="*/ 140 w 8094"/>
              <a:gd name="T35" fmla="*/ 4384 h 8093"/>
              <a:gd name="T36" fmla="*/ 0 w 8094"/>
              <a:gd name="T37" fmla="*/ 4047 h 8093"/>
              <a:gd name="T38" fmla="*/ 0 w 8094"/>
              <a:gd name="T39" fmla="*/ 4047 h 8093"/>
              <a:gd name="T40" fmla="*/ 140 w 8094"/>
              <a:gd name="T41" fmla="*/ 3709 h 8093"/>
              <a:gd name="T42" fmla="*/ 3709 w 8094"/>
              <a:gd name="T43" fmla="*/ 140 h 8093"/>
              <a:gd name="T44" fmla="*/ 3709 w 8094"/>
              <a:gd name="T45" fmla="*/ 140 h 8093"/>
              <a:gd name="T46" fmla="*/ 4046 w 8094"/>
              <a:gd name="T47" fmla="*/ 0 h 8093"/>
              <a:gd name="T48" fmla="*/ 4046 w 8094"/>
              <a:gd name="T49" fmla="*/ 0 h 8093"/>
              <a:gd name="T50" fmla="*/ 4384 w 8094"/>
              <a:gd name="T51" fmla="*/ 140 h 8093"/>
              <a:gd name="T52" fmla="*/ 7953 w 8094"/>
              <a:gd name="T53" fmla="*/ 3709 h 8093"/>
              <a:gd name="T54" fmla="*/ 7953 w 8094"/>
              <a:gd name="T55" fmla="*/ 3709 h 8093"/>
              <a:gd name="T56" fmla="*/ 8093 w 8094"/>
              <a:gd name="T57" fmla="*/ 4047 h 8093"/>
              <a:gd name="T58" fmla="*/ 8093 w 8094"/>
              <a:gd name="T59" fmla="*/ 4047 h 8093"/>
              <a:gd name="T60" fmla="*/ 7953 w 8094"/>
              <a:gd name="T61" fmla="*/ 4384 h 8093"/>
              <a:gd name="T62" fmla="*/ 4384 w 8094"/>
              <a:gd name="T63" fmla="*/ 7952 h 8093"/>
              <a:gd name="T64" fmla="*/ 4384 w 8094"/>
              <a:gd name="T65" fmla="*/ 7952 h 8093"/>
              <a:gd name="T66" fmla="*/ 4046 w 8094"/>
              <a:gd name="T67" fmla="*/ 8092 h 8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94" h="8093">
                <a:moveTo>
                  <a:pt x="3916" y="7744"/>
                </a:moveTo>
                <a:lnTo>
                  <a:pt x="3916" y="7744"/>
                </a:lnTo>
                <a:cubicBezTo>
                  <a:pt x="3988" y="7816"/>
                  <a:pt x="4105" y="7816"/>
                  <a:pt x="4177" y="7744"/>
                </a:cubicBezTo>
                <a:lnTo>
                  <a:pt x="7745" y="4176"/>
                </a:lnTo>
                <a:lnTo>
                  <a:pt x="7745" y="4176"/>
                </a:lnTo>
                <a:cubicBezTo>
                  <a:pt x="7817" y="4104"/>
                  <a:pt x="7817" y="3988"/>
                  <a:pt x="7745" y="3916"/>
                </a:cubicBezTo>
                <a:lnTo>
                  <a:pt x="4177" y="348"/>
                </a:lnTo>
                <a:lnTo>
                  <a:pt x="4177" y="348"/>
                </a:lnTo>
                <a:cubicBezTo>
                  <a:pt x="4105" y="276"/>
                  <a:pt x="3988" y="276"/>
                  <a:pt x="3916" y="348"/>
                </a:cubicBezTo>
                <a:lnTo>
                  <a:pt x="348" y="3916"/>
                </a:lnTo>
                <a:lnTo>
                  <a:pt x="348" y="3916"/>
                </a:lnTo>
                <a:cubicBezTo>
                  <a:pt x="276" y="3988"/>
                  <a:pt x="276" y="4104"/>
                  <a:pt x="348" y="4176"/>
                </a:cubicBezTo>
                <a:lnTo>
                  <a:pt x="3916" y="7744"/>
                </a:lnTo>
                <a:close/>
                <a:moveTo>
                  <a:pt x="4046" y="8092"/>
                </a:moveTo>
                <a:lnTo>
                  <a:pt x="4046" y="8092"/>
                </a:lnTo>
                <a:cubicBezTo>
                  <a:pt x="3919" y="8092"/>
                  <a:pt x="3799" y="8043"/>
                  <a:pt x="3709" y="7952"/>
                </a:cubicBezTo>
                <a:lnTo>
                  <a:pt x="140" y="4384"/>
                </a:lnTo>
                <a:lnTo>
                  <a:pt x="140" y="4384"/>
                </a:lnTo>
                <a:cubicBezTo>
                  <a:pt x="50" y="4293"/>
                  <a:pt x="0" y="4173"/>
                  <a:pt x="0" y="4047"/>
                </a:cubicBezTo>
                <a:lnTo>
                  <a:pt x="0" y="4047"/>
                </a:lnTo>
                <a:cubicBezTo>
                  <a:pt x="0" y="3919"/>
                  <a:pt x="50" y="3799"/>
                  <a:pt x="140" y="3709"/>
                </a:cubicBezTo>
                <a:lnTo>
                  <a:pt x="3709" y="140"/>
                </a:lnTo>
                <a:lnTo>
                  <a:pt x="3709" y="140"/>
                </a:lnTo>
                <a:cubicBezTo>
                  <a:pt x="3799" y="50"/>
                  <a:pt x="3919" y="0"/>
                  <a:pt x="4046" y="0"/>
                </a:cubicBezTo>
                <a:lnTo>
                  <a:pt x="4046" y="0"/>
                </a:lnTo>
                <a:cubicBezTo>
                  <a:pt x="4174" y="0"/>
                  <a:pt x="4294" y="50"/>
                  <a:pt x="4384" y="140"/>
                </a:cubicBezTo>
                <a:lnTo>
                  <a:pt x="7953" y="3709"/>
                </a:lnTo>
                <a:lnTo>
                  <a:pt x="7953" y="3709"/>
                </a:lnTo>
                <a:cubicBezTo>
                  <a:pt x="8043" y="3799"/>
                  <a:pt x="8093" y="3919"/>
                  <a:pt x="8093" y="4047"/>
                </a:cubicBezTo>
                <a:lnTo>
                  <a:pt x="8093" y="4047"/>
                </a:lnTo>
                <a:cubicBezTo>
                  <a:pt x="8093" y="4173"/>
                  <a:pt x="8043" y="4293"/>
                  <a:pt x="7953" y="4384"/>
                </a:cubicBezTo>
                <a:lnTo>
                  <a:pt x="4384" y="7952"/>
                </a:lnTo>
                <a:lnTo>
                  <a:pt x="4384" y="7952"/>
                </a:lnTo>
                <a:cubicBezTo>
                  <a:pt x="4294" y="8043"/>
                  <a:pt x="4174" y="8092"/>
                  <a:pt x="4046" y="80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7171" name="Freeform 3">
            <a:extLst>
              <a:ext uri="{FF2B5EF4-FFF2-40B4-BE49-F238E27FC236}">
                <a16:creationId xmlns:a16="http://schemas.microsoft.com/office/drawing/2014/main" id="{7C73DCAF-D4CE-B647-9C3B-B4ADFE68D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69" y="3337304"/>
            <a:ext cx="6134707" cy="3251430"/>
          </a:xfrm>
          <a:custGeom>
            <a:avLst/>
            <a:gdLst>
              <a:gd name="T0" fmla="*/ 129 w 7864"/>
              <a:gd name="T1" fmla="*/ 4165 h 4166"/>
              <a:gd name="T2" fmla="*/ 129 w 7864"/>
              <a:gd name="T3" fmla="*/ 4165 h 4166"/>
              <a:gd name="T4" fmla="*/ 129 w 7864"/>
              <a:gd name="T5" fmla="*/ 3698 h 4166"/>
              <a:gd name="T6" fmla="*/ 3698 w 7864"/>
              <a:gd name="T7" fmla="*/ 129 h 4166"/>
              <a:gd name="T8" fmla="*/ 3698 w 7864"/>
              <a:gd name="T9" fmla="*/ 129 h 4166"/>
              <a:gd name="T10" fmla="*/ 4165 w 7864"/>
              <a:gd name="T11" fmla="*/ 129 h 4166"/>
              <a:gd name="T12" fmla="*/ 7734 w 7864"/>
              <a:gd name="T13" fmla="*/ 3698 h 4166"/>
              <a:gd name="T14" fmla="*/ 7734 w 7864"/>
              <a:gd name="T15" fmla="*/ 3698 h 4166"/>
              <a:gd name="T16" fmla="*/ 7734 w 7864"/>
              <a:gd name="T17" fmla="*/ 4165 h 4166"/>
              <a:gd name="T18" fmla="*/ 129 w 7864"/>
              <a:gd name="T19" fmla="*/ 4165 h 4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64" h="4166">
                <a:moveTo>
                  <a:pt x="129" y="4165"/>
                </a:moveTo>
                <a:lnTo>
                  <a:pt x="129" y="4165"/>
                </a:lnTo>
                <a:cubicBezTo>
                  <a:pt x="0" y="4035"/>
                  <a:pt x="0" y="3827"/>
                  <a:pt x="129" y="3698"/>
                </a:cubicBezTo>
                <a:lnTo>
                  <a:pt x="3698" y="129"/>
                </a:lnTo>
                <a:lnTo>
                  <a:pt x="3698" y="129"/>
                </a:lnTo>
                <a:cubicBezTo>
                  <a:pt x="3827" y="0"/>
                  <a:pt x="4036" y="0"/>
                  <a:pt x="4165" y="129"/>
                </a:cubicBezTo>
                <a:lnTo>
                  <a:pt x="7734" y="3698"/>
                </a:lnTo>
                <a:lnTo>
                  <a:pt x="7734" y="3698"/>
                </a:lnTo>
                <a:cubicBezTo>
                  <a:pt x="7863" y="3827"/>
                  <a:pt x="7863" y="4035"/>
                  <a:pt x="7734" y="4165"/>
                </a:cubicBezTo>
                <a:lnTo>
                  <a:pt x="129" y="416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7172" name="Freeform 4">
            <a:extLst>
              <a:ext uri="{FF2B5EF4-FFF2-40B4-BE49-F238E27FC236}">
                <a16:creationId xmlns:a16="http://schemas.microsoft.com/office/drawing/2014/main" id="{76B77689-A963-E244-8655-AC170B244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040" y="6441969"/>
            <a:ext cx="6134707" cy="6134708"/>
          </a:xfrm>
          <a:custGeom>
            <a:avLst/>
            <a:gdLst>
              <a:gd name="T0" fmla="*/ 3697 w 7864"/>
              <a:gd name="T1" fmla="*/ 7733 h 7863"/>
              <a:gd name="T2" fmla="*/ 129 w 7864"/>
              <a:gd name="T3" fmla="*/ 4165 h 7863"/>
              <a:gd name="T4" fmla="*/ 129 w 7864"/>
              <a:gd name="T5" fmla="*/ 4165 h 7863"/>
              <a:gd name="T6" fmla="*/ 129 w 7864"/>
              <a:gd name="T7" fmla="*/ 3698 h 7863"/>
              <a:gd name="T8" fmla="*/ 3697 w 7864"/>
              <a:gd name="T9" fmla="*/ 129 h 7863"/>
              <a:gd name="T10" fmla="*/ 3697 w 7864"/>
              <a:gd name="T11" fmla="*/ 129 h 7863"/>
              <a:gd name="T12" fmla="*/ 4165 w 7864"/>
              <a:gd name="T13" fmla="*/ 129 h 7863"/>
              <a:gd name="T14" fmla="*/ 7734 w 7864"/>
              <a:gd name="T15" fmla="*/ 3698 h 7863"/>
              <a:gd name="T16" fmla="*/ 7734 w 7864"/>
              <a:gd name="T17" fmla="*/ 3698 h 7863"/>
              <a:gd name="T18" fmla="*/ 7734 w 7864"/>
              <a:gd name="T19" fmla="*/ 4165 h 7863"/>
              <a:gd name="T20" fmla="*/ 4165 w 7864"/>
              <a:gd name="T21" fmla="*/ 7733 h 7863"/>
              <a:gd name="T22" fmla="*/ 4165 w 7864"/>
              <a:gd name="T23" fmla="*/ 7733 h 7863"/>
              <a:gd name="T24" fmla="*/ 3697 w 7864"/>
              <a:gd name="T25" fmla="*/ 7733 h 7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64" h="7863">
                <a:moveTo>
                  <a:pt x="3697" y="7733"/>
                </a:moveTo>
                <a:lnTo>
                  <a:pt x="129" y="4165"/>
                </a:lnTo>
                <a:lnTo>
                  <a:pt x="129" y="4165"/>
                </a:lnTo>
                <a:cubicBezTo>
                  <a:pt x="0" y="4035"/>
                  <a:pt x="0" y="3827"/>
                  <a:pt x="129" y="3698"/>
                </a:cubicBezTo>
                <a:lnTo>
                  <a:pt x="3697" y="129"/>
                </a:lnTo>
                <a:lnTo>
                  <a:pt x="3697" y="129"/>
                </a:lnTo>
                <a:cubicBezTo>
                  <a:pt x="3827" y="0"/>
                  <a:pt x="4036" y="0"/>
                  <a:pt x="4165" y="129"/>
                </a:cubicBezTo>
                <a:lnTo>
                  <a:pt x="7734" y="3698"/>
                </a:lnTo>
                <a:lnTo>
                  <a:pt x="7734" y="3698"/>
                </a:lnTo>
                <a:cubicBezTo>
                  <a:pt x="7863" y="3827"/>
                  <a:pt x="7863" y="4035"/>
                  <a:pt x="7734" y="4165"/>
                </a:cubicBezTo>
                <a:lnTo>
                  <a:pt x="4165" y="7733"/>
                </a:lnTo>
                <a:lnTo>
                  <a:pt x="4165" y="7733"/>
                </a:lnTo>
                <a:cubicBezTo>
                  <a:pt x="4036" y="7862"/>
                  <a:pt x="3827" y="7862"/>
                  <a:pt x="3697" y="7733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7173" name="Freeform 5">
            <a:extLst>
              <a:ext uri="{FF2B5EF4-FFF2-40B4-BE49-F238E27FC236}">
                <a16:creationId xmlns:a16="http://schemas.microsoft.com/office/drawing/2014/main" id="{D5CC578A-5DB0-7A44-81A3-9BD25CD9D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582" y="6352511"/>
            <a:ext cx="6313622" cy="6313623"/>
          </a:xfrm>
          <a:custGeom>
            <a:avLst/>
            <a:gdLst>
              <a:gd name="T0" fmla="*/ 3916 w 8094"/>
              <a:gd name="T1" fmla="*/ 7744 h 8093"/>
              <a:gd name="T2" fmla="*/ 3916 w 8094"/>
              <a:gd name="T3" fmla="*/ 7744 h 8093"/>
              <a:gd name="T4" fmla="*/ 4176 w 8094"/>
              <a:gd name="T5" fmla="*/ 7744 h 8093"/>
              <a:gd name="T6" fmla="*/ 7745 w 8094"/>
              <a:gd name="T7" fmla="*/ 4176 h 8093"/>
              <a:gd name="T8" fmla="*/ 7745 w 8094"/>
              <a:gd name="T9" fmla="*/ 4176 h 8093"/>
              <a:gd name="T10" fmla="*/ 7745 w 8094"/>
              <a:gd name="T11" fmla="*/ 3916 h 8093"/>
              <a:gd name="T12" fmla="*/ 4176 w 8094"/>
              <a:gd name="T13" fmla="*/ 348 h 8093"/>
              <a:gd name="T14" fmla="*/ 4176 w 8094"/>
              <a:gd name="T15" fmla="*/ 348 h 8093"/>
              <a:gd name="T16" fmla="*/ 3916 w 8094"/>
              <a:gd name="T17" fmla="*/ 348 h 8093"/>
              <a:gd name="T18" fmla="*/ 348 w 8094"/>
              <a:gd name="T19" fmla="*/ 3916 h 8093"/>
              <a:gd name="T20" fmla="*/ 348 w 8094"/>
              <a:gd name="T21" fmla="*/ 3916 h 8093"/>
              <a:gd name="T22" fmla="*/ 348 w 8094"/>
              <a:gd name="T23" fmla="*/ 4176 h 8093"/>
              <a:gd name="T24" fmla="*/ 3916 w 8094"/>
              <a:gd name="T25" fmla="*/ 7744 h 8093"/>
              <a:gd name="T26" fmla="*/ 4046 w 8094"/>
              <a:gd name="T27" fmla="*/ 8092 h 8093"/>
              <a:gd name="T28" fmla="*/ 4046 w 8094"/>
              <a:gd name="T29" fmla="*/ 8092 h 8093"/>
              <a:gd name="T30" fmla="*/ 3708 w 8094"/>
              <a:gd name="T31" fmla="*/ 7952 h 8093"/>
              <a:gd name="T32" fmla="*/ 140 w 8094"/>
              <a:gd name="T33" fmla="*/ 4384 h 8093"/>
              <a:gd name="T34" fmla="*/ 140 w 8094"/>
              <a:gd name="T35" fmla="*/ 4384 h 8093"/>
              <a:gd name="T36" fmla="*/ 0 w 8094"/>
              <a:gd name="T37" fmla="*/ 4047 h 8093"/>
              <a:gd name="T38" fmla="*/ 0 w 8094"/>
              <a:gd name="T39" fmla="*/ 4047 h 8093"/>
              <a:gd name="T40" fmla="*/ 140 w 8094"/>
              <a:gd name="T41" fmla="*/ 3709 h 8093"/>
              <a:gd name="T42" fmla="*/ 3708 w 8094"/>
              <a:gd name="T43" fmla="*/ 140 h 8093"/>
              <a:gd name="T44" fmla="*/ 3708 w 8094"/>
              <a:gd name="T45" fmla="*/ 140 h 8093"/>
              <a:gd name="T46" fmla="*/ 4046 w 8094"/>
              <a:gd name="T47" fmla="*/ 0 h 8093"/>
              <a:gd name="T48" fmla="*/ 4046 w 8094"/>
              <a:gd name="T49" fmla="*/ 0 h 8093"/>
              <a:gd name="T50" fmla="*/ 4384 w 8094"/>
              <a:gd name="T51" fmla="*/ 140 h 8093"/>
              <a:gd name="T52" fmla="*/ 7953 w 8094"/>
              <a:gd name="T53" fmla="*/ 3709 h 8093"/>
              <a:gd name="T54" fmla="*/ 7953 w 8094"/>
              <a:gd name="T55" fmla="*/ 3709 h 8093"/>
              <a:gd name="T56" fmla="*/ 8093 w 8094"/>
              <a:gd name="T57" fmla="*/ 4047 h 8093"/>
              <a:gd name="T58" fmla="*/ 8093 w 8094"/>
              <a:gd name="T59" fmla="*/ 4047 h 8093"/>
              <a:gd name="T60" fmla="*/ 7953 w 8094"/>
              <a:gd name="T61" fmla="*/ 4384 h 8093"/>
              <a:gd name="T62" fmla="*/ 4384 w 8094"/>
              <a:gd name="T63" fmla="*/ 7952 h 8093"/>
              <a:gd name="T64" fmla="*/ 4384 w 8094"/>
              <a:gd name="T65" fmla="*/ 7952 h 8093"/>
              <a:gd name="T66" fmla="*/ 4046 w 8094"/>
              <a:gd name="T67" fmla="*/ 8092 h 8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94" h="8093">
                <a:moveTo>
                  <a:pt x="3916" y="7744"/>
                </a:moveTo>
                <a:lnTo>
                  <a:pt x="3916" y="7744"/>
                </a:lnTo>
                <a:cubicBezTo>
                  <a:pt x="3988" y="7816"/>
                  <a:pt x="4105" y="7816"/>
                  <a:pt x="4176" y="7744"/>
                </a:cubicBezTo>
                <a:lnTo>
                  <a:pt x="7745" y="4176"/>
                </a:lnTo>
                <a:lnTo>
                  <a:pt x="7745" y="4176"/>
                </a:lnTo>
                <a:cubicBezTo>
                  <a:pt x="7817" y="4104"/>
                  <a:pt x="7817" y="3988"/>
                  <a:pt x="7745" y="3916"/>
                </a:cubicBezTo>
                <a:lnTo>
                  <a:pt x="4176" y="348"/>
                </a:lnTo>
                <a:lnTo>
                  <a:pt x="4176" y="348"/>
                </a:lnTo>
                <a:cubicBezTo>
                  <a:pt x="4105" y="276"/>
                  <a:pt x="3988" y="276"/>
                  <a:pt x="3916" y="348"/>
                </a:cubicBezTo>
                <a:lnTo>
                  <a:pt x="348" y="3916"/>
                </a:lnTo>
                <a:lnTo>
                  <a:pt x="348" y="3916"/>
                </a:lnTo>
                <a:cubicBezTo>
                  <a:pt x="276" y="3988"/>
                  <a:pt x="276" y="4104"/>
                  <a:pt x="348" y="4176"/>
                </a:cubicBezTo>
                <a:lnTo>
                  <a:pt x="3916" y="7744"/>
                </a:lnTo>
                <a:close/>
                <a:moveTo>
                  <a:pt x="4046" y="8092"/>
                </a:moveTo>
                <a:lnTo>
                  <a:pt x="4046" y="8092"/>
                </a:lnTo>
                <a:cubicBezTo>
                  <a:pt x="3919" y="8092"/>
                  <a:pt x="3799" y="8043"/>
                  <a:pt x="3708" y="7952"/>
                </a:cubicBezTo>
                <a:lnTo>
                  <a:pt x="140" y="4384"/>
                </a:lnTo>
                <a:lnTo>
                  <a:pt x="140" y="4384"/>
                </a:lnTo>
                <a:cubicBezTo>
                  <a:pt x="50" y="4293"/>
                  <a:pt x="0" y="4173"/>
                  <a:pt x="0" y="4047"/>
                </a:cubicBezTo>
                <a:lnTo>
                  <a:pt x="0" y="4047"/>
                </a:lnTo>
                <a:cubicBezTo>
                  <a:pt x="0" y="3919"/>
                  <a:pt x="50" y="3799"/>
                  <a:pt x="140" y="3709"/>
                </a:cubicBezTo>
                <a:lnTo>
                  <a:pt x="3708" y="140"/>
                </a:lnTo>
                <a:lnTo>
                  <a:pt x="3708" y="140"/>
                </a:lnTo>
                <a:cubicBezTo>
                  <a:pt x="3799" y="50"/>
                  <a:pt x="3919" y="0"/>
                  <a:pt x="4046" y="0"/>
                </a:cubicBezTo>
                <a:lnTo>
                  <a:pt x="4046" y="0"/>
                </a:lnTo>
                <a:cubicBezTo>
                  <a:pt x="4174" y="0"/>
                  <a:pt x="4294" y="50"/>
                  <a:pt x="4384" y="140"/>
                </a:cubicBezTo>
                <a:lnTo>
                  <a:pt x="7953" y="3709"/>
                </a:lnTo>
                <a:lnTo>
                  <a:pt x="7953" y="3709"/>
                </a:lnTo>
                <a:cubicBezTo>
                  <a:pt x="8043" y="3799"/>
                  <a:pt x="8093" y="3919"/>
                  <a:pt x="8093" y="4047"/>
                </a:cubicBezTo>
                <a:lnTo>
                  <a:pt x="8093" y="4047"/>
                </a:lnTo>
                <a:cubicBezTo>
                  <a:pt x="8093" y="4173"/>
                  <a:pt x="8043" y="4293"/>
                  <a:pt x="7953" y="4384"/>
                </a:cubicBezTo>
                <a:lnTo>
                  <a:pt x="4384" y="7952"/>
                </a:lnTo>
                <a:lnTo>
                  <a:pt x="4384" y="7952"/>
                </a:lnTo>
                <a:cubicBezTo>
                  <a:pt x="4294" y="8043"/>
                  <a:pt x="4174" y="8092"/>
                  <a:pt x="4046" y="80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7174" name="Freeform 6">
            <a:extLst>
              <a:ext uri="{FF2B5EF4-FFF2-40B4-BE49-F238E27FC236}">
                <a16:creationId xmlns:a16="http://schemas.microsoft.com/office/drawing/2014/main" id="{2537B46A-2EEF-E044-8BAB-EE7D227DE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040" y="6441969"/>
            <a:ext cx="6134707" cy="3251430"/>
          </a:xfrm>
          <a:custGeom>
            <a:avLst/>
            <a:gdLst>
              <a:gd name="T0" fmla="*/ 129 w 7864"/>
              <a:gd name="T1" fmla="*/ 4165 h 4166"/>
              <a:gd name="T2" fmla="*/ 129 w 7864"/>
              <a:gd name="T3" fmla="*/ 4165 h 4166"/>
              <a:gd name="T4" fmla="*/ 129 w 7864"/>
              <a:gd name="T5" fmla="*/ 3698 h 4166"/>
              <a:gd name="T6" fmla="*/ 3697 w 7864"/>
              <a:gd name="T7" fmla="*/ 129 h 4166"/>
              <a:gd name="T8" fmla="*/ 3697 w 7864"/>
              <a:gd name="T9" fmla="*/ 129 h 4166"/>
              <a:gd name="T10" fmla="*/ 4165 w 7864"/>
              <a:gd name="T11" fmla="*/ 129 h 4166"/>
              <a:gd name="T12" fmla="*/ 7734 w 7864"/>
              <a:gd name="T13" fmla="*/ 3698 h 4166"/>
              <a:gd name="T14" fmla="*/ 7734 w 7864"/>
              <a:gd name="T15" fmla="*/ 3698 h 4166"/>
              <a:gd name="T16" fmla="*/ 7734 w 7864"/>
              <a:gd name="T17" fmla="*/ 4165 h 4166"/>
              <a:gd name="T18" fmla="*/ 129 w 7864"/>
              <a:gd name="T19" fmla="*/ 4165 h 4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64" h="4166">
                <a:moveTo>
                  <a:pt x="129" y="4165"/>
                </a:moveTo>
                <a:lnTo>
                  <a:pt x="129" y="4165"/>
                </a:lnTo>
                <a:cubicBezTo>
                  <a:pt x="0" y="4035"/>
                  <a:pt x="0" y="3827"/>
                  <a:pt x="129" y="3698"/>
                </a:cubicBezTo>
                <a:lnTo>
                  <a:pt x="3697" y="129"/>
                </a:lnTo>
                <a:lnTo>
                  <a:pt x="3697" y="129"/>
                </a:lnTo>
                <a:cubicBezTo>
                  <a:pt x="3827" y="0"/>
                  <a:pt x="4036" y="0"/>
                  <a:pt x="4165" y="129"/>
                </a:cubicBezTo>
                <a:lnTo>
                  <a:pt x="7734" y="3698"/>
                </a:lnTo>
                <a:lnTo>
                  <a:pt x="7734" y="3698"/>
                </a:lnTo>
                <a:cubicBezTo>
                  <a:pt x="7863" y="3827"/>
                  <a:pt x="7863" y="4035"/>
                  <a:pt x="7734" y="4165"/>
                </a:cubicBezTo>
                <a:lnTo>
                  <a:pt x="129" y="416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24" name="Freeform 1">
            <a:extLst>
              <a:ext uri="{FF2B5EF4-FFF2-40B4-BE49-F238E27FC236}">
                <a16:creationId xmlns:a16="http://schemas.microsoft.com/office/drawing/2014/main" id="{9210A5BE-D06C-AF42-85C1-E535A7354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0904" y="3337304"/>
            <a:ext cx="6134707" cy="6134708"/>
          </a:xfrm>
          <a:custGeom>
            <a:avLst/>
            <a:gdLst>
              <a:gd name="T0" fmla="*/ 3698 w 7864"/>
              <a:gd name="T1" fmla="*/ 7733 h 7863"/>
              <a:gd name="T2" fmla="*/ 129 w 7864"/>
              <a:gd name="T3" fmla="*/ 4165 h 7863"/>
              <a:gd name="T4" fmla="*/ 129 w 7864"/>
              <a:gd name="T5" fmla="*/ 4165 h 7863"/>
              <a:gd name="T6" fmla="*/ 129 w 7864"/>
              <a:gd name="T7" fmla="*/ 3698 h 7863"/>
              <a:gd name="T8" fmla="*/ 3698 w 7864"/>
              <a:gd name="T9" fmla="*/ 129 h 7863"/>
              <a:gd name="T10" fmla="*/ 3698 w 7864"/>
              <a:gd name="T11" fmla="*/ 129 h 7863"/>
              <a:gd name="T12" fmla="*/ 4165 w 7864"/>
              <a:gd name="T13" fmla="*/ 129 h 7863"/>
              <a:gd name="T14" fmla="*/ 7734 w 7864"/>
              <a:gd name="T15" fmla="*/ 3698 h 7863"/>
              <a:gd name="T16" fmla="*/ 7734 w 7864"/>
              <a:gd name="T17" fmla="*/ 3698 h 7863"/>
              <a:gd name="T18" fmla="*/ 7734 w 7864"/>
              <a:gd name="T19" fmla="*/ 4165 h 7863"/>
              <a:gd name="T20" fmla="*/ 4165 w 7864"/>
              <a:gd name="T21" fmla="*/ 7733 h 7863"/>
              <a:gd name="T22" fmla="*/ 4165 w 7864"/>
              <a:gd name="T23" fmla="*/ 7733 h 7863"/>
              <a:gd name="T24" fmla="*/ 3698 w 7864"/>
              <a:gd name="T25" fmla="*/ 7733 h 7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64" h="7863">
                <a:moveTo>
                  <a:pt x="3698" y="7733"/>
                </a:moveTo>
                <a:lnTo>
                  <a:pt x="129" y="4165"/>
                </a:lnTo>
                <a:lnTo>
                  <a:pt x="129" y="4165"/>
                </a:lnTo>
                <a:cubicBezTo>
                  <a:pt x="0" y="4035"/>
                  <a:pt x="0" y="3827"/>
                  <a:pt x="129" y="3698"/>
                </a:cubicBezTo>
                <a:lnTo>
                  <a:pt x="3698" y="129"/>
                </a:lnTo>
                <a:lnTo>
                  <a:pt x="3698" y="129"/>
                </a:lnTo>
                <a:cubicBezTo>
                  <a:pt x="3827" y="0"/>
                  <a:pt x="4036" y="0"/>
                  <a:pt x="4165" y="129"/>
                </a:cubicBezTo>
                <a:lnTo>
                  <a:pt x="7734" y="3698"/>
                </a:lnTo>
                <a:lnTo>
                  <a:pt x="7734" y="3698"/>
                </a:lnTo>
                <a:cubicBezTo>
                  <a:pt x="7863" y="3827"/>
                  <a:pt x="7863" y="4035"/>
                  <a:pt x="7734" y="4165"/>
                </a:cubicBezTo>
                <a:lnTo>
                  <a:pt x="4165" y="7733"/>
                </a:lnTo>
                <a:lnTo>
                  <a:pt x="4165" y="7733"/>
                </a:lnTo>
                <a:cubicBezTo>
                  <a:pt x="4036" y="7862"/>
                  <a:pt x="3827" y="7862"/>
                  <a:pt x="3698" y="7733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5" name="Freeform 2">
            <a:extLst>
              <a:ext uri="{FF2B5EF4-FFF2-40B4-BE49-F238E27FC236}">
                <a16:creationId xmlns:a16="http://schemas.microsoft.com/office/drawing/2014/main" id="{84CB0566-E274-F947-A959-BB352BBB6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446" y="3247846"/>
            <a:ext cx="6313622" cy="6313623"/>
          </a:xfrm>
          <a:custGeom>
            <a:avLst/>
            <a:gdLst>
              <a:gd name="T0" fmla="*/ 3916 w 8094"/>
              <a:gd name="T1" fmla="*/ 7744 h 8093"/>
              <a:gd name="T2" fmla="*/ 3916 w 8094"/>
              <a:gd name="T3" fmla="*/ 7744 h 8093"/>
              <a:gd name="T4" fmla="*/ 4177 w 8094"/>
              <a:gd name="T5" fmla="*/ 7744 h 8093"/>
              <a:gd name="T6" fmla="*/ 7745 w 8094"/>
              <a:gd name="T7" fmla="*/ 4176 h 8093"/>
              <a:gd name="T8" fmla="*/ 7745 w 8094"/>
              <a:gd name="T9" fmla="*/ 4176 h 8093"/>
              <a:gd name="T10" fmla="*/ 7745 w 8094"/>
              <a:gd name="T11" fmla="*/ 3916 h 8093"/>
              <a:gd name="T12" fmla="*/ 4177 w 8094"/>
              <a:gd name="T13" fmla="*/ 348 h 8093"/>
              <a:gd name="T14" fmla="*/ 4177 w 8094"/>
              <a:gd name="T15" fmla="*/ 348 h 8093"/>
              <a:gd name="T16" fmla="*/ 3916 w 8094"/>
              <a:gd name="T17" fmla="*/ 348 h 8093"/>
              <a:gd name="T18" fmla="*/ 348 w 8094"/>
              <a:gd name="T19" fmla="*/ 3916 h 8093"/>
              <a:gd name="T20" fmla="*/ 348 w 8094"/>
              <a:gd name="T21" fmla="*/ 3916 h 8093"/>
              <a:gd name="T22" fmla="*/ 348 w 8094"/>
              <a:gd name="T23" fmla="*/ 4176 h 8093"/>
              <a:gd name="T24" fmla="*/ 3916 w 8094"/>
              <a:gd name="T25" fmla="*/ 7744 h 8093"/>
              <a:gd name="T26" fmla="*/ 4046 w 8094"/>
              <a:gd name="T27" fmla="*/ 8092 h 8093"/>
              <a:gd name="T28" fmla="*/ 4046 w 8094"/>
              <a:gd name="T29" fmla="*/ 8092 h 8093"/>
              <a:gd name="T30" fmla="*/ 3709 w 8094"/>
              <a:gd name="T31" fmla="*/ 7952 h 8093"/>
              <a:gd name="T32" fmla="*/ 140 w 8094"/>
              <a:gd name="T33" fmla="*/ 4384 h 8093"/>
              <a:gd name="T34" fmla="*/ 140 w 8094"/>
              <a:gd name="T35" fmla="*/ 4384 h 8093"/>
              <a:gd name="T36" fmla="*/ 0 w 8094"/>
              <a:gd name="T37" fmla="*/ 4047 h 8093"/>
              <a:gd name="T38" fmla="*/ 0 w 8094"/>
              <a:gd name="T39" fmla="*/ 4047 h 8093"/>
              <a:gd name="T40" fmla="*/ 140 w 8094"/>
              <a:gd name="T41" fmla="*/ 3709 h 8093"/>
              <a:gd name="T42" fmla="*/ 3709 w 8094"/>
              <a:gd name="T43" fmla="*/ 140 h 8093"/>
              <a:gd name="T44" fmla="*/ 3709 w 8094"/>
              <a:gd name="T45" fmla="*/ 140 h 8093"/>
              <a:gd name="T46" fmla="*/ 4046 w 8094"/>
              <a:gd name="T47" fmla="*/ 0 h 8093"/>
              <a:gd name="T48" fmla="*/ 4046 w 8094"/>
              <a:gd name="T49" fmla="*/ 0 h 8093"/>
              <a:gd name="T50" fmla="*/ 4384 w 8094"/>
              <a:gd name="T51" fmla="*/ 140 h 8093"/>
              <a:gd name="T52" fmla="*/ 7953 w 8094"/>
              <a:gd name="T53" fmla="*/ 3709 h 8093"/>
              <a:gd name="T54" fmla="*/ 7953 w 8094"/>
              <a:gd name="T55" fmla="*/ 3709 h 8093"/>
              <a:gd name="T56" fmla="*/ 8093 w 8094"/>
              <a:gd name="T57" fmla="*/ 4047 h 8093"/>
              <a:gd name="T58" fmla="*/ 8093 w 8094"/>
              <a:gd name="T59" fmla="*/ 4047 h 8093"/>
              <a:gd name="T60" fmla="*/ 7953 w 8094"/>
              <a:gd name="T61" fmla="*/ 4384 h 8093"/>
              <a:gd name="T62" fmla="*/ 4384 w 8094"/>
              <a:gd name="T63" fmla="*/ 7952 h 8093"/>
              <a:gd name="T64" fmla="*/ 4384 w 8094"/>
              <a:gd name="T65" fmla="*/ 7952 h 8093"/>
              <a:gd name="T66" fmla="*/ 4046 w 8094"/>
              <a:gd name="T67" fmla="*/ 8092 h 8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94" h="8093">
                <a:moveTo>
                  <a:pt x="3916" y="7744"/>
                </a:moveTo>
                <a:lnTo>
                  <a:pt x="3916" y="7744"/>
                </a:lnTo>
                <a:cubicBezTo>
                  <a:pt x="3988" y="7816"/>
                  <a:pt x="4105" y="7816"/>
                  <a:pt x="4177" y="7744"/>
                </a:cubicBezTo>
                <a:lnTo>
                  <a:pt x="7745" y="4176"/>
                </a:lnTo>
                <a:lnTo>
                  <a:pt x="7745" y="4176"/>
                </a:lnTo>
                <a:cubicBezTo>
                  <a:pt x="7817" y="4104"/>
                  <a:pt x="7817" y="3988"/>
                  <a:pt x="7745" y="3916"/>
                </a:cubicBezTo>
                <a:lnTo>
                  <a:pt x="4177" y="348"/>
                </a:lnTo>
                <a:lnTo>
                  <a:pt x="4177" y="348"/>
                </a:lnTo>
                <a:cubicBezTo>
                  <a:pt x="4105" y="276"/>
                  <a:pt x="3988" y="276"/>
                  <a:pt x="3916" y="348"/>
                </a:cubicBezTo>
                <a:lnTo>
                  <a:pt x="348" y="3916"/>
                </a:lnTo>
                <a:lnTo>
                  <a:pt x="348" y="3916"/>
                </a:lnTo>
                <a:cubicBezTo>
                  <a:pt x="276" y="3988"/>
                  <a:pt x="276" y="4104"/>
                  <a:pt x="348" y="4176"/>
                </a:cubicBezTo>
                <a:lnTo>
                  <a:pt x="3916" y="7744"/>
                </a:lnTo>
                <a:close/>
                <a:moveTo>
                  <a:pt x="4046" y="8092"/>
                </a:moveTo>
                <a:lnTo>
                  <a:pt x="4046" y="8092"/>
                </a:lnTo>
                <a:cubicBezTo>
                  <a:pt x="3919" y="8092"/>
                  <a:pt x="3799" y="8043"/>
                  <a:pt x="3709" y="7952"/>
                </a:cubicBezTo>
                <a:lnTo>
                  <a:pt x="140" y="4384"/>
                </a:lnTo>
                <a:lnTo>
                  <a:pt x="140" y="4384"/>
                </a:lnTo>
                <a:cubicBezTo>
                  <a:pt x="50" y="4293"/>
                  <a:pt x="0" y="4173"/>
                  <a:pt x="0" y="4047"/>
                </a:cubicBezTo>
                <a:lnTo>
                  <a:pt x="0" y="4047"/>
                </a:lnTo>
                <a:cubicBezTo>
                  <a:pt x="0" y="3919"/>
                  <a:pt x="50" y="3799"/>
                  <a:pt x="140" y="3709"/>
                </a:cubicBezTo>
                <a:lnTo>
                  <a:pt x="3709" y="140"/>
                </a:lnTo>
                <a:lnTo>
                  <a:pt x="3709" y="140"/>
                </a:lnTo>
                <a:cubicBezTo>
                  <a:pt x="3799" y="50"/>
                  <a:pt x="3919" y="0"/>
                  <a:pt x="4046" y="0"/>
                </a:cubicBezTo>
                <a:lnTo>
                  <a:pt x="4046" y="0"/>
                </a:lnTo>
                <a:cubicBezTo>
                  <a:pt x="4174" y="0"/>
                  <a:pt x="4294" y="50"/>
                  <a:pt x="4384" y="140"/>
                </a:cubicBezTo>
                <a:lnTo>
                  <a:pt x="7953" y="3709"/>
                </a:lnTo>
                <a:lnTo>
                  <a:pt x="7953" y="3709"/>
                </a:lnTo>
                <a:cubicBezTo>
                  <a:pt x="8043" y="3799"/>
                  <a:pt x="8093" y="3919"/>
                  <a:pt x="8093" y="4047"/>
                </a:cubicBezTo>
                <a:lnTo>
                  <a:pt x="8093" y="4047"/>
                </a:lnTo>
                <a:cubicBezTo>
                  <a:pt x="8093" y="4173"/>
                  <a:pt x="8043" y="4293"/>
                  <a:pt x="7953" y="4384"/>
                </a:cubicBezTo>
                <a:lnTo>
                  <a:pt x="4384" y="7952"/>
                </a:lnTo>
                <a:lnTo>
                  <a:pt x="4384" y="7952"/>
                </a:lnTo>
                <a:cubicBezTo>
                  <a:pt x="4294" y="8043"/>
                  <a:pt x="4174" y="8092"/>
                  <a:pt x="4046" y="809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D51D4970-A48D-5F43-B3D5-5434BE5F4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0904" y="3337304"/>
            <a:ext cx="6134707" cy="3251430"/>
          </a:xfrm>
          <a:custGeom>
            <a:avLst/>
            <a:gdLst>
              <a:gd name="T0" fmla="*/ 129 w 7864"/>
              <a:gd name="T1" fmla="*/ 4165 h 4166"/>
              <a:gd name="T2" fmla="*/ 129 w 7864"/>
              <a:gd name="T3" fmla="*/ 4165 h 4166"/>
              <a:gd name="T4" fmla="*/ 129 w 7864"/>
              <a:gd name="T5" fmla="*/ 3698 h 4166"/>
              <a:gd name="T6" fmla="*/ 3698 w 7864"/>
              <a:gd name="T7" fmla="*/ 129 h 4166"/>
              <a:gd name="T8" fmla="*/ 3698 w 7864"/>
              <a:gd name="T9" fmla="*/ 129 h 4166"/>
              <a:gd name="T10" fmla="*/ 4165 w 7864"/>
              <a:gd name="T11" fmla="*/ 129 h 4166"/>
              <a:gd name="T12" fmla="*/ 7734 w 7864"/>
              <a:gd name="T13" fmla="*/ 3698 h 4166"/>
              <a:gd name="T14" fmla="*/ 7734 w 7864"/>
              <a:gd name="T15" fmla="*/ 3698 h 4166"/>
              <a:gd name="T16" fmla="*/ 7734 w 7864"/>
              <a:gd name="T17" fmla="*/ 4165 h 4166"/>
              <a:gd name="T18" fmla="*/ 129 w 7864"/>
              <a:gd name="T19" fmla="*/ 4165 h 4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64" h="4166">
                <a:moveTo>
                  <a:pt x="129" y="4165"/>
                </a:moveTo>
                <a:lnTo>
                  <a:pt x="129" y="4165"/>
                </a:lnTo>
                <a:cubicBezTo>
                  <a:pt x="0" y="4035"/>
                  <a:pt x="0" y="3827"/>
                  <a:pt x="129" y="3698"/>
                </a:cubicBezTo>
                <a:lnTo>
                  <a:pt x="3698" y="129"/>
                </a:lnTo>
                <a:lnTo>
                  <a:pt x="3698" y="129"/>
                </a:lnTo>
                <a:cubicBezTo>
                  <a:pt x="3827" y="0"/>
                  <a:pt x="4036" y="0"/>
                  <a:pt x="4165" y="129"/>
                </a:cubicBezTo>
                <a:lnTo>
                  <a:pt x="7734" y="3698"/>
                </a:lnTo>
                <a:lnTo>
                  <a:pt x="7734" y="3698"/>
                </a:lnTo>
                <a:cubicBezTo>
                  <a:pt x="7863" y="3827"/>
                  <a:pt x="7863" y="4035"/>
                  <a:pt x="7734" y="4165"/>
                </a:cubicBezTo>
                <a:lnTo>
                  <a:pt x="129" y="416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21" name="Freeform 4">
            <a:extLst>
              <a:ext uri="{FF2B5EF4-FFF2-40B4-BE49-F238E27FC236}">
                <a16:creationId xmlns:a16="http://schemas.microsoft.com/office/drawing/2014/main" id="{89D782CC-7543-9A40-98B8-E56E1E9E1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075" y="6441969"/>
            <a:ext cx="6134707" cy="6134708"/>
          </a:xfrm>
          <a:custGeom>
            <a:avLst/>
            <a:gdLst>
              <a:gd name="T0" fmla="*/ 3697 w 7864"/>
              <a:gd name="T1" fmla="*/ 7733 h 7863"/>
              <a:gd name="T2" fmla="*/ 129 w 7864"/>
              <a:gd name="T3" fmla="*/ 4165 h 7863"/>
              <a:gd name="T4" fmla="*/ 129 w 7864"/>
              <a:gd name="T5" fmla="*/ 4165 h 7863"/>
              <a:gd name="T6" fmla="*/ 129 w 7864"/>
              <a:gd name="T7" fmla="*/ 3698 h 7863"/>
              <a:gd name="T8" fmla="*/ 3697 w 7864"/>
              <a:gd name="T9" fmla="*/ 129 h 7863"/>
              <a:gd name="T10" fmla="*/ 3697 w 7864"/>
              <a:gd name="T11" fmla="*/ 129 h 7863"/>
              <a:gd name="T12" fmla="*/ 4165 w 7864"/>
              <a:gd name="T13" fmla="*/ 129 h 7863"/>
              <a:gd name="T14" fmla="*/ 7734 w 7864"/>
              <a:gd name="T15" fmla="*/ 3698 h 7863"/>
              <a:gd name="T16" fmla="*/ 7734 w 7864"/>
              <a:gd name="T17" fmla="*/ 3698 h 7863"/>
              <a:gd name="T18" fmla="*/ 7734 w 7864"/>
              <a:gd name="T19" fmla="*/ 4165 h 7863"/>
              <a:gd name="T20" fmla="*/ 4165 w 7864"/>
              <a:gd name="T21" fmla="*/ 7733 h 7863"/>
              <a:gd name="T22" fmla="*/ 4165 w 7864"/>
              <a:gd name="T23" fmla="*/ 7733 h 7863"/>
              <a:gd name="T24" fmla="*/ 3697 w 7864"/>
              <a:gd name="T25" fmla="*/ 7733 h 7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64" h="7863">
                <a:moveTo>
                  <a:pt x="3697" y="7733"/>
                </a:moveTo>
                <a:lnTo>
                  <a:pt x="129" y="4165"/>
                </a:lnTo>
                <a:lnTo>
                  <a:pt x="129" y="4165"/>
                </a:lnTo>
                <a:cubicBezTo>
                  <a:pt x="0" y="4035"/>
                  <a:pt x="0" y="3827"/>
                  <a:pt x="129" y="3698"/>
                </a:cubicBezTo>
                <a:lnTo>
                  <a:pt x="3697" y="129"/>
                </a:lnTo>
                <a:lnTo>
                  <a:pt x="3697" y="129"/>
                </a:lnTo>
                <a:cubicBezTo>
                  <a:pt x="3827" y="0"/>
                  <a:pt x="4036" y="0"/>
                  <a:pt x="4165" y="129"/>
                </a:cubicBezTo>
                <a:lnTo>
                  <a:pt x="7734" y="3698"/>
                </a:lnTo>
                <a:lnTo>
                  <a:pt x="7734" y="3698"/>
                </a:lnTo>
                <a:cubicBezTo>
                  <a:pt x="7863" y="3827"/>
                  <a:pt x="7863" y="4035"/>
                  <a:pt x="7734" y="4165"/>
                </a:cubicBezTo>
                <a:lnTo>
                  <a:pt x="4165" y="7733"/>
                </a:lnTo>
                <a:lnTo>
                  <a:pt x="4165" y="7733"/>
                </a:lnTo>
                <a:cubicBezTo>
                  <a:pt x="4036" y="7862"/>
                  <a:pt x="3827" y="7862"/>
                  <a:pt x="3697" y="7733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A6BB9D9D-EDFE-D843-A750-39739FB1C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4617" y="6352511"/>
            <a:ext cx="6313622" cy="6313623"/>
          </a:xfrm>
          <a:custGeom>
            <a:avLst/>
            <a:gdLst>
              <a:gd name="T0" fmla="*/ 3916 w 8094"/>
              <a:gd name="T1" fmla="*/ 7744 h 8093"/>
              <a:gd name="T2" fmla="*/ 3916 w 8094"/>
              <a:gd name="T3" fmla="*/ 7744 h 8093"/>
              <a:gd name="T4" fmla="*/ 4176 w 8094"/>
              <a:gd name="T5" fmla="*/ 7744 h 8093"/>
              <a:gd name="T6" fmla="*/ 7745 w 8094"/>
              <a:gd name="T7" fmla="*/ 4176 h 8093"/>
              <a:gd name="T8" fmla="*/ 7745 w 8094"/>
              <a:gd name="T9" fmla="*/ 4176 h 8093"/>
              <a:gd name="T10" fmla="*/ 7745 w 8094"/>
              <a:gd name="T11" fmla="*/ 3916 h 8093"/>
              <a:gd name="T12" fmla="*/ 4176 w 8094"/>
              <a:gd name="T13" fmla="*/ 348 h 8093"/>
              <a:gd name="T14" fmla="*/ 4176 w 8094"/>
              <a:gd name="T15" fmla="*/ 348 h 8093"/>
              <a:gd name="T16" fmla="*/ 3916 w 8094"/>
              <a:gd name="T17" fmla="*/ 348 h 8093"/>
              <a:gd name="T18" fmla="*/ 348 w 8094"/>
              <a:gd name="T19" fmla="*/ 3916 h 8093"/>
              <a:gd name="T20" fmla="*/ 348 w 8094"/>
              <a:gd name="T21" fmla="*/ 3916 h 8093"/>
              <a:gd name="T22" fmla="*/ 348 w 8094"/>
              <a:gd name="T23" fmla="*/ 4176 h 8093"/>
              <a:gd name="T24" fmla="*/ 3916 w 8094"/>
              <a:gd name="T25" fmla="*/ 7744 h 8093"/>
              <a:gd name="T26" fmla="*/ 4046 w 8094"/>
              <a:gd name="T27" fmla="*/ 8092 h 8093"/>
              <a:gd name="T28" fmla="*/ 4046 w 8094"/>
              <a:gd name="T29" fmla="*/ 8092 h 8093"/>
              <a:gd name="T30" fmla="*/ 3708 w 8094"/>
              <a:gd name="T31" fmla="*/ 7952 h 8093"/>
              <a:gd name="T32" fmla="*/ 140 w 8094"/>
              <a:gd name="T33" fmla="*/ 4384 h 8093"/>
              <a:gd name="T34" fmla="*/ 140 w 8094"/>
              <a:gd name="T35" fmla="*/ 4384 h 8093"/>
              <a:gd name="T36" fmla="*/ 0 w 8094"/>
              <a:gd name="T37" fmla="*/ 4047 h 8093"/>
              <a:gd name="T38" fmla="*/ 0 w 8094"/>
              <a:gd name="T39" fmla="*/ 4047 h 8093"/>
              <a:gd name="T40" fmla="*/ 140 w 8094"/>
              <a:gd name="T41" fmla="*/ 3709 h 8093"/>
              <a:gd name="T42" fmla="*/ 3708 w 8094"/>
              <a:gd name="T43" fmla="*/ 140 h 8093"/>
              <a:gd name="T44" fmla="*/ 3708 w 8094"/>
              <a:gd name="T45" fmla="*/ 140 h 8093"/>
              <a:gd name="T46" fmla="*/ 4046 w 8094"/>
              <a:gd name="T47" fmla="*/ 0 h 8093"/>
              <a:gd name="T48" fmla="*/ 4046 w 8094"/>
              <a:gd name="T49" fmla="*/ 0 h 8093"/>
              <a:gd name="T50" fmla="*/ 4384 w 8094"/>
              <a:gd name="T51" fmla="*/ 140 h 8093"/>
              <a:gd name="T52" fmla="*/ 7953 w 8094"/>
              <a:gd name="T53" fmla="*/ 3709 h 8093"/>
              <a:gd name="T54" fmla="*/ 7953 w 8094"/>
              <a:gd name="T55" fmla="*/ 3709 h 8093"/>
              <a:gd name="T56" fmla="*/ 8093 w 8094"/>
              <a:gd name="T57" fmla="*/ 4047 h 8093"/>
              <a:gd name="T58" fmla="*/ 8093 w 8094"/>
              <a:gd name="T59" fmla="*/ 4047 h 8093"/>
              <a:gd name="T60" fmla="*/ 7953 w 8094"/>
              <a:gd name="T61" fmla="*/ 4384 h 8093"/>
              <a:gd name="T62" fmla="*/ 4384 w 8094"/>
              <a:gd name="T63" fmla="*/ 7952 h 8093"/>
              <a:gd name="T64" fmla="*/ 4384 w 8094"/>
              <a:gd name="T65" fmla="*/ 7952 h 8093"/>
              <a:gd name="T66" fmla="*/ 4046 w 8094"/>
              <a:gd name="T67" fmla="*/ 8092 h 8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94" h="8093">
                <a:moveTo>
                  <a:pt x="3916" y="7744"/>
                </a:moveTo>
                <a:lnTo>
                  <a:pt x="3916" y="7744"/>
                </a:lnTo>
                <a:cubicBezTo>
                  <a:pt x="3988" y="7816"/>
                  <a:pt x="4105" y="7816"/>
                  <a:pt x="4176" y="7744"/>
                </a:cubicBezTo>
                <a:lnTo>
                  <a:pt x="7745" y="4176"/>
                </a:lnTo>
                <a:lnTo>
                  <a:pt x="7745" y="4176"/>
                </a:lnTo>
                <a:cubicBezTo>
                  <a:pt x="7817" y="4104"/>
                  <a:pt x="7817" y="3988"/>
                  <a:pt x="7745" y="3916"/>
                </a:cubicBezTo>
                <a:lnTo>
                  <a:pt x="4176" y="348"/>
                </a:lnTo>
                <a:lnTo>
                  <a:pt x="4176" y="348"/>
                </a:lnTo>
                <a:cubicBezTo>
                  <a:pt x="4105" y="276"/>
                  <a:pt x="3988" y="276"/>
                  <a:pt x="3916" y="348"/>
                </a:cubicBezTo>
                <a:lnTo>
                  <a:pt x="348" y="3916"/>
                </a:lnTo>
                <a:lnTo>
                  <a:pt x="348" y="3916"/>
                </a:lnTo>
                <a:cubicBezTo>
                  <a:pt x="276" y="3988"/>
                  <a:pt x="276" y="4104"/>
                  <a:pt x="348" y="4176"/>
                </a:cubicBezTo>
                <a:lnTo>
                  <a:pt x="3916" y="7744"/>
                </a:lnTo>
                <a:close/>
                <a:moveTo>
                  <a:pt x="4046" y="8092"/>
                </a:moveTo>
                <a:lnTo>
                  <a:pt x="4046" y="8092"/>
                </a:lnTo>
                <a:cubicBezTo>
                  <a:pt x="3919" y="8092"/>
                  <a:pt x="3799" y="8043"/>
                  <a:pt x="3708" y="7952"/>
                </a:cubicBezTo>
                <a:lnTo>
                  <a:pt x="140" y="4384"/>
                </a:lnTo>
                <a:lnTo>
                  <a:pt x="140" y="4384"/>
                </a:lnTo>
                <a:cubicBezTo>
                  <a:pt x="50" y="4293"/>
                  <a:pt x="0" y="4173"/>
                  <a:pt x="0" y="4047"/>
                </a:cubicBezTo>
                <a:lnTo>
                  <a:pt x="0" y="4047"/>
                </a:lnTo>
                <a:cubicBezTo>
                  <a:pt x="0" y="3919"/>
                  <a:pt x="50" y="3799"/>
                  <a:pt x="140" y="3709"/>
                </a:cubicBezTo>
                <a:lnTo>
                  <a:pt x="3708" y="140"/>
                </a:lnTo>
                <a:lnTo>
                  <a:pt x="3708" y="140"/>
                </a:lnTo>
                <a:cubicBezTo>
                  <a:pt x="3799" y="50"/>
                  <a:pt x="3919" y="0"/>
                  <a:pt x="4046" y="0"/>
                </a:cubicBezTo>
                <a:lnTo>
                  <a:pt x="4046" y="0"/>
                </a:lnTo>
                <a:cubicBezTo>
                  <a:pt x="4174" y="0"/>
                  <a:pt x="4294" y="50"/>
                  <a:pt x="4384" y="140"/>
                </a:cubicBezTo>
                <a:lnTo>
                  <a:pt x="7953" y="3709"/>
                </a:lnTo>
                <a:lnTo>
                  <a:pt x="7953" y="3709"/>
                </a:lnTo>
                <a:cubicBezTo>
                  <a:pt x="8043" y="3799"/>
                  <a:pt x="8093" y="3919"/>
                  <a:pt x="8093" y="4047"/>
                </a:cubicBezTo>
                <a:lnTo>
                  <a:pt x="8093" y="4047"/>
                </a:lnTo>
                <a:cubicBezTo>
                  <a:pt x="8093" y="4173"/>
                  <a:pt x="8043" y="4293"/>
                  <a:pt x="7953" y="4384"/>
                </a:cubicBezTo>
                <a:lnTo>
                  <a:pt x="4384" y="7952"/>
                </a:lnTo>
                <a:lnTo>
                  <a:pt x="4384" y="7952"/>
                </a:lnTo>
                <a:cubicBezTo>
                  <a:pt x="4294" y="8043"/>
                  <a:pt x="4174" y="8092"/>
                  <a:pt x="4046" y="80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E75C1918-B1E1-6045-A059-83CCDEB82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075" y="6441969"/>
            <a:ext cx="6134707" cy="3251430"/>
          </a:xfrm>
          <a:custGeom>
            <a:avLst/>
            <a:gdLst>
              <a:gd name="T0" fmla="*/ 129 w 7864"/>
              <a:gd name="T1" fmla="*/ 4165 h 4166"/>
              <a:gd name="T2" fmla="*/ 129 w 7864"/>
              <a:gd name="T3" fmla="*/ 4165 h 4166"/>
              <a:gd name="T4" fmla="*/ 129 w 7864"/>
              <a:gd name="T5" fmla="*/ 3698 h 4166"/>
              <a:gd name="T6" fmla="*/ 3697 w 7864"/>
              <a:gd name="T7" fmla="*/ 129 h 4166"/>
              <a:gd name="T8" fmla="*/ 3697 w 7864"/>
              <a:gd name="T9" fmla="*/ 129 h 4166"/>
              <a:gd name="T10" fmla="*/ 4165 w 7864"/>
              <a:gd name="T11" fmla="*/ 129 h 4166"/>
              <a:gd name="T12" fmla="*/ 7734 w 7864"/>
              <a:gd name="T13" fmla="*/ 3698 h 4166"/>
              <a:gd name="T14" fmla="*/ 7734 w 7864"/>
              <a:gd name="T15" fmla="*/ 3698 h 4166"/>
              <a:gd name="T16" fmla="*/ 7734 w 7864"/>
              <a:gd name="T17" fmla="*/ 4165 h 4166"/>
              <a:gd name="T18" fmla="*/ 129 w 7864"/>
              <a:gd name="T19" fmla="*/ 4165 h 4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64" h="4166">
                <a:moveTo>
                  <a:pt x="129" y="4165"/>
                </a:moveTo>
                <a:lnTo>
                  <a:pt x="129" y="4165"/>
                </a:lnTo>
                <a:cubicBezTo>
                  <a:pt x="0" y="4035"/>
                  <a:pt x="0" y="3827"/>
                  <a:pt x="129" y="3698"/>
                </a:cubicBezTo>
                <a:lnTo>
                  <a:pt x="3697" y="129"/>
                </a:lnTo>
                <a:lnTo>
                  <a:pt x="3697" y="129"/>
                </a:lnTo>
                <a:cubicBezTo>
                  <a:pt x="3827" y="0"/>
                  <a:pt x="4036" y="0"/>
                  <a:pt x="4165" y="129"/>
                </a:cubicBezTo>
                <a:lnTo>
                  <a:pt x="7734" y="3698"/>
                </a:lnTo>
                <a:lnTo>
                  <a:pt x="7734" y="3698"/>
                </a:lnTo>
                <a:cubicBezTo>
                  <a:pt x="7863" y="3827"/>
                  <a:pt x="7863" y="4035"/>
                  <a:pt x="7734" y="4165"/>
                </a:cubicBezTo>
                <a:lnTo>
                  <a:pt x="129" y="416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8DD900-15CB-B74B-A0EC-1644C5D67A59}"/>
              </a:ext>
            </a:extLst>
          </p:cNvPr>
          <p:cNvSpPr txBox="1"/>
          <p:nvPr/>
        </p:nvSpPr>
        <p:spPr>
          <a:xfrm>
            <a:off x="8331860" y="612372"/>
            <a:ext cx="7713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AGILE CORE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2CFB30-9FDF-8F4D-A83C-90DD4484E67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6B2CC3F7-87D8-A740-8454-C2CE910299EA}"/>
              </a:ext>
            </a:extLst>
          </p:cNvPr>
          <p:cNvSpPr txBox="1">
            <a:spLocks/>
          </p:cNvSpPr>
          <p:nvPr/>
        </p:nvSpPr>
        <p:spPr>
          <a:xfrm>
            <a:off x="3052872" y="6678192"/>
            <a:ext cx="368670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Individual and team interactions over processes and tools.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4380494F-9818-6346-8944-81D06D0EE6D3}"/>
              </a:ext>
            </a:extLst>
          </p:cNvPr>
          <p:cNvSpPr txBox="1">
            <a:spLocks/>
          </p:cNvSpPr>
          <p:nvPr/>
        </p:nvSpPr>
        <p:spPr>
          <a:xfrm>
            <a:off x="7916877" y="9782857"/>
            <a:ext cx="368503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Working software over comprehensive documentation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481BE2B9-AB51-8140-8CB5-2A988FA4F285}"/>
              </a:ext>
            </a:extLst>
          </p:cNvPr>
          <p:cNvSpPr txBox="1">
            <a:spLocks/>
          </p:cNvSpPr>
          <p:nvPr/>
        </p:nvSpPr>
        <p:spPr>
          <a:xfrm>
            <a:off x="17638912" y="9782857"/>
            <a:ext cx="368503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Responding to change over following a plan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350651A8-BC8A-F540-8F3C-CF7D12CF1AFE}"/>
              </a:ext>
            </a:extLst>
          </p:cNvPr>
          <p:cNvSpPr txBox="1">
            <a:spLocks/>
          </p:cNvSpPr>
          <p:nvPr/>
        </p:nvSpPr>
        <p:spPr>
          <a:xfrm>
            <a:off x="12780882" y="6681335"/>
            <a:ext cx="368503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Customer collaboration over contract negotiation</a:t>
            </a:r>
          </a:p>
        </p:txBody>
      </p:sp>
      <p:sp>
        <p:nvSpPr>
          <p:cNvPr id="35" name="Freeform 1021">
            <a:extLst>
              <a:ext uri="{FF2B5EF4-FFF2-40B4-BE49-F238E27FC236}">
                <a16:creationId xmlns:a16="http://schemas.microsoft.com/office/drawing/2014/main" id="{FE87185B-8E6B-4D47-A8C8-F10FB5A2DA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62990" y="4458350"/>
            <a:ext cx="1466463" cy="1466463"/>
          </a:xfrm>
          <a:custGeom>
            <a:avLst/>
            <a:gdLst>
              <a:gd name="T0" fmla="*/ 19108361 w 290150"/>
              <a:gd name="T1" fmla="*/ 33564603 h 290152"/>
              <a:gd name="T2" fmla="*/ 28010790 w 290150"/>
              <a:gd name="T3" fmla="*/ 28790608 h 290152"/>
              <a:gd name="T4" fmla="*/ 33603522 w 290150"/>
              <a:gd name="T5" fmla="*/ 33565165 h 290152"/>
              <a:gd name="T6" fmla="*/ 33950478 w 290150"/>
              <a:gd name="T7" fmla="*/ 28876532 h 290152"/>
              <a:gd name="T8" fmla="*/ 27100419 w 290150"/>
              <a:gd name="T9" fmla="*/ 34640317 h 290152"/>
              <a:gd name="T10" fmla="*/ 28010790 w 290150"/>
              <a:gd name="T11" fmla="*/ 28790608 h 290152"/>
              <a:gd name="T12" fmla="*/ 1021859 w 290150"/>
              <a:gd name="T13" fmla="*/ 33565165 h 290152"/>
              <a:gd name="T14" fmla="*/ 6513562 w 290150"/>
              <a:gd name="T15" fmla="*/ 28790608 h 290152"/>
              <a:gd name="T16" fmla="*/ 7407729 w 290150"/>
              <a:gd name="T17" fmla="*/ 34640317 h 290152"/>
              <a:gd name="T18" fmla="*/ 723990 w 290150"/>
              <a:gd name="T19" fmla="*/ 28876532 h 290152"/>
              <a:gd name="T20" fmla="*/ 22250567 w 290150"/>
              <a:gd name="T21" fmla="*/ 30423091 h 290152"/>
              <a:gd name="T22" fmla="*/ 29272760 w 290150"/>
              <a:gd name="T23" fmla="*/ 26723260 h 290152"/>
              <a:gd name="T24" fmla="*/ 3937393 w 290150"/>
              <a:gd name="T25" fmla="*/ 25478853 h 290152"/>
              <a:gd name="T26" fmla="*/ 3937393 w 290150"/>
              <a:gd name="T27" fmla="*/ 25478853 h 290152"/>
              <a:gd name="T28" fmla="*/ 28242667 w 290150"/>
              <a:gd name="T29" fmla="*/ 26723260 h 290152"/>
              <a:gd name="T30" fmla="*/ 3937393 w 290150"/>
              <a:gd name="T31" fmla="*/ 28954763 h 290152"/>
              <a:gd name="T32" fmla="*/ 15750977 w 290150"/>
              <a:gd name="T33" fmla="*/ 27281629 h 290152"/>
              <a:gd name="T34" fmla="*/ 20959335 w 290150"/>
              <a:gd name="T35" fmla="*/ 19578348 h 290152"/>
              <a:gd name="T36" fmla="*/ 22035386 w 290150"/>
              <a:gd name="T37" fmla="*/ 20611168 h 290152"/>
              <a:gd name="T38" fmla="*/ 13641923 w 290150"/>
              <a:gd name="T39" fmla="*/ 21687027 h 290152"/>
              <a:gd name="T40" fmla="*/ 2148419 w 290150"/>
              <a:gd name="T41" fmla="*/ 11940077 h 290152"/>
              <a:gd name="T42" fmla="*/ 2443292 w 290150"/>
              <a:gd name="T43" fmla="*/ 23604758 h 290152"/>
              <a:gd name="T44" fmla="*/ 0 w 290150"/>
              <a:gd name="T45" fmla="*/ 14135216 h 290152"/>
              <a:gd name="T46" fmla="*/ 33472552 w 290150"/>
              <a:gd name="T47" fmla="*/ 20872448 h 290152"/>
              <a:gd name="T48" fmla="*/ 32447376 w 290150"/>
              <a:gd name="T49" fmla="*/ 20530028 h 290152"/>
              <a:gd name="T50" fmla="*/ 24176082 w 290150"/>
              <a:gd name="T51" fmla="*/ 16221779 h 290152"/>
              <a:gd name="T52" fmla="*/ 17197137 w 290150"/>
              <a:gd name="T53" fmla="*/ 11311420 h 290152"/>
              <a:gd name="T54" fmla="*/ 8046409 w 290150"/>
              <a:gd name="T55" fmla="*/ 17297506 h 290152"/>
              <a:gd name="T56" fmla="*/ 14718073 w 290150"/>
              <a:gd name="T57" fmla="*/ 22719889 h 290152"/>
              <a:gd name="T58" fmla="*/ 15750977 w 290150"/>
              <a:gd name="T59" fmla="*/ 20611168 h 290152"/>
              <a:gd name="T60" fmla="*/ 20959335 w 290150"/>
              <a:gd name="T61" fmla="*/ 18545511 h 290152"/>
              <a:gd name="T62" fmla="*/ 19926305 w 290150"/>
              <a:gd name="T63" fmla="*/ 27281629 h 290152"/>
              <a:gd name="T64" fmla="*/ 17300627 w 290150"/>
              <a:gd name="T65" fmla="*/ 8045311 h 290152"/>
              <a:gd name="T66" fmla="*/ 23326608 w 290150"/>
              <a:gd name="T67" fmla="*/ 27927007 h 290152"/>
              <a:gd name="T68" fmla="*/ 21734094 w 290150"/>
              <a:gd name="T69" fmla="*/ 32015416 h 290152"/>
              <a:gd name="T70" fmla="*/ 12996443 w 290150"/>
              <a:gd name="T71" fmla="*/ 31455816 h 290152"/>
              <a:gd name="T72" fmla="*/ 10026357 w 290150"/>
              <a:gd name="T73" fmla="*/ 24570337 h 290152"/>
              <a:gd name="T74" fmla="*/ 28097509 w 290150"/>
              <a:gd name="T75" fmla="*/ 5072913 h 290152"/>
              <a:gd name="T76" fmla="*/ 33603522 w 290150"/>
              <a:gd name="T77" fmla="*/ 6406433 h 290152"/>
              <a:gd name="T78" fmla="*/ 34643864 w 290150"/>
              <a:gd name="T79" fmla="*/ 6406433 h 290152"/>
              <a:gd name="T80" fmla="*/ 26536638 w 290150"/>
              <a:gd name="T81" fmla="*/ 9675421 h 290152"/>
              <a:gd name="T82" fmla="*/ 1405026 w 290150"/>
              <a:gd name="T83" fmla="*/ 4384759 h 290152"/>
              <a:gd name="T84" fmla="*/ 6896651 w 290150"/>
              <a:gd name="T85" fmla="*/ 9159078 h 290152"/>
              <a:gd name="T86" fmla="*/ 7237277 w 290150"/>
              <a:gd name="T87" fmla="*/ 4427438 h 290152"/>
              <a:gd name="T88" fmla="*/ 510547 w 290150"/>
              <a:gd name="T89" fmla="*/ 10191473 h 290152"/>
              <a:gd name="T90" fmla="*/ 1405026 w 290150"/>
              <a:gd name="T91" fmla="*/ 4384759 h 290152"/>
              <a:gd name="T92" fmla="*/ 31718903 w 290150"/>
              <a:gd name="T93" fmla="*/ 2253079 h 290152"/>
              <a:gd name="T94" fmla="*/ 3937393 w 290150"/>
              <a:gd name="T95" fmla="*/ 3485819 h 290152"/>
              <a:gd name="T96" fmla="*/ 23534097 w 290150"/>
              <a:gd name="T97" fmla="*/ 1956947 h 290152"/>
              <a:gd name="T98" fmla="*/ 23102419 w 290150"/>
              <a:gd name="T99" fmla="*/ 2850784 h 290152"/>
              <a:gd name="T100" fmla="*/ 8642448 w 290150"/>
              <a:gd name="T101" fmla="*/ 3148629 h 290152"/>
              <a:gd name="T102" fmla="*/ 30517365 w 290150"/>
              <a:gd name="T103" fmla="*/ 4506129 h 290152"/>
              <a:gd name="T104" fmla="*/ 6211951 w 290150"/>
              <a:gd name="T105" fmla="*/ 2253079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Freeform 1004">
            <a:extLst>
              <a:ext uri="{FF2B5EF4-FFF2-40B4-BE49-F238E27FC236}">
                <a16:creationId xmlns:a16="http://schemas.microsoft.com/office/drawing/2014/main" id="{C7EDD798-AF61-244F-ACC6-BEB9CEF0C0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32842" y="7656815"/>
            <a:ext cx="1448795" cy="1448795"/>
          </a:xfrm>
          <a:custGeom>
            <a:avLst/>
            <a:gdLst>
              <a:gd name="T0" fmla="*/ 27113387 w 286976"/>
              <a:gd name="T1" fmla="*/ 32202509 h 286978"/>
              <a:gd name="T2" fmla="*/ 27113387 w 286976"/>
              <a:gd name="T3" fmla="*/ 27120173 h 286978"/>
              <a:gd name="T4" fmla="*/ 10117877 w 286976"/>
              <a:gd name="T5" fmla="*/ 28477831 h 286978"/>
              <a:gd name="T6" fmla="*/ 11353690 w 286976"/>
              <a:gd name="T7" fmla="*/ 24174369 h 286978"/>
              <a:gd name="T8" fmla="*/ 13953066 w 286976"/>
              <a:gd name="T9" fmla="*/ 25324800 h 286978"/>
              <a:gd name="T10" fmla="*/ 30699991 w 286976"/>
              <a:gd name="T11" fmla="*/ 11391325 h 286978"/>
              <a:gd name="T12" fmla="*/ 4608292 w 286976"/>
              <a:gd name="T13" fmla="*/ 8838947 h 286978"/>
              <a:gd name="T14" fmla="*/ 22149921 w 286976"/>
              <a:gd name="T15" fmla="*/ 9350217 h 286978"/>
              <a:gd name="T16" fmla="*/ 5121765 w 286976"/>
              <a:gd name="T17" fmla="*/ 9861410 h 286978"/>
              <a:gd name="T18" fmla="*/ 15133321 w 286976"/>
              <a:gd name="T19" fmla="*/ 15356925 h 286978"/>
              <a:gd name="T20" fmla="*/ 15133321 w 286976"/>
              <a:gd name="T21" fmla="*/ 16379348 h 286978"/>
              <a:gd name="T22" fmla="*/ 5121765 w 286976"/>
              <a:gd name="T23" fmla="*/ 28648565 h 286978"/>
              <a:gd name="T24" fmla="*/ 7945467 w 286976"/>
              <a:gd name="T25" fmla="*/ 29202329 h 286978"/>
              <a:gd name="T26" fmla="*/ 4608292 w 286976"/>
              <a:gd name="T27" fmla="*/ 29670991 h 286978"/>
              <a:gd name="T28" fmla="*/ 4137607 w 286976"/>
              <a:gd name="T29" fmla="*/ 9350217 h 286978"/>
              <a:gd name="T30" fmla="*/ 27163123 w 286976"/>
              <a:gd name="T31" fmla="*/ 7812055 h 286978"/>
              <a:gd name="T32" fmla="*/ 13228503 w 286976"/>
              <a:gd name="T33" fmla="*/ 24600430 h 286978"/>
              <a:gd name="T34" fmla="*/ 27163123 w 286976"/>
              <a:gd name="T35" fmla="*/ 7812055 h 286978"/>
              <a:gd name="T36" fmla="*/ 28995476 w 286976"/>
              <a:gd name="T37" fmla="*/ 6022435 h 286978"/>
              <a:gd name="T38" fmla="*/ 31424505 w 286976"/>
              <a:gd name="T39" fmla="*/ 10666965 h 286978"/>
              <a:gd name="T40" fmla="*/ 32788022 w 286976"/>
              <a:gd name="T41" fmla="*/ 9005217 h 286978"/>
              <a:gd name="T42" fmla="*/ 30188692 w 286976"/>
              <a:gd name="T43" fmla="*/ 6022435 h 286978"/>
              <a:gd name="T44" fmla="*/ 29549564 w 286976"/>
              <a:gd name="T45" fmla="*/ 4701619 h 286978"/>
              <a:gd name="T46" fmla="*/ 33256848 w 286976"/>
              <a:gd name="T47" fmla="*/ 7641463 h 286978"/>
              <a:gd name="T48" fmla="*/ 33256848 w 286976"/>
              <a:gd name="T49" fmla="*/ 10283360 h 286978"/>
              <a:gd name="T50" fmla="*/ 32319224 w 286976"/>
              <a:gd name="T51" fmla="*/ 11519130 h 286978"/>
              <a:gd name="T52" fmla="*/ 31978460 w 286976"/>
              <a:gd name="T53" fmla="*/ 12413972 h 286978"/>
              <a:gd name="T54" fmla="*/ 31424505 w 286976"/>
              <a:gd name="T55" fmla="*/ 12115704 h 286978"/>
              <a:gd name="T56" fmla="*/ 15529801 w 286976"/>
              <a:gd name="T57" fmla="*/ 28009198 h 286978"/>
              <a:gd name="T58" fmla="*/ 9350916 w 286976"/>
              <a:gd name="T59" fmla="*/ 29670855 h 286978"/>
              <a:gd name="T60" fmla="*/ 8882123 w 286976"/>
              <a:gd name="T61" fmla="*/ 29074406 h 286978"/>
              <a:gd name="T62" fmla="*/ 10714424 w 286976"/>
              <a:gd name="T63" fmla="*/ 22853415 h 286978"/>
              <a:gd name="T64" fmla="*/ 26310800 w 286976"/>
              <a:gd name="T65" fmla="*/ 6959890 h 286978"/>
              <a:gd name="T66" fmla="*/ 27035319 w 286976"/>
              <a:gd name="T67" fmla="*/ 6235391 h 286978"/>
              <a:gd name="T68" fmla="*/ 28271075 w 286976"/>
              <a:gd name="T69" fmla="*/ 5297937 h 286978"/>
              <a:gd name="T70" fmla="*/ 27364818 w 286976"/>
              <a:gd name="T71" fmla="*/ 2444843 h 286978"/>
              <a:gd name="T72" fmla="*/ 27364818 w 286976"/>
              <a:gd name="T73" fmla="*/ 3345970 h 286978"/>
              <a:gd name="T74" fmla="*/ 27364818 w 286976"/>
              <a:gd name="T75" fmla="*/ 2444843 h 286978"/>
              <a:gd name="T76" fmla="*/ 30430373 w 286976"/>
              <a:gd name="T77" fmla="*/ 2437317 h 286978"/>
              <a:gd name="T78" fmla="*/ 30430373 w 286976"/>
              <a:gd name="T79" fmla="*/ 3204481 h 286978"/>
              <a:gd name="T80" fmla="*/ 29708076 w 286976"/>
              <a:gd name="T81" fmla="*/ 3204481 h 286978"/>
              <a:gd name="T82" fmla="*/ 29708076 w 286976"/>
              <a:gd name="T83" fmla="*/ 2437317 h 286978"/>
              <a:gd name="T84" fmla="*/ 24941535 w 286976"/>
              <a:gd name="T85" fmla="*/ 2437317 h 286978"/>
              <a:gd name="T86" fmla="*/ 24941535 w 286976"/>
              <a:gd name="T87" fmla="*/ 3204481 h 286978"/>
              <a:gd name="T88" fmla="*/ 24290616 w 286976"/>
              <a:gd name="T89" fmla="*/ 3204481 h 286978"/>
              <a:gd name="T90" fmla="*/ 24290616 w 286976"/>
              <a:gd name="T91" fmla="*/ 2437317 h 286978"/>
              <a:gd name="T92" fmla="*/ 33528157 w 286976"/>
              <a:gd name="T93" fmla="*/ 0 h 286978"/>
              <a:gd name="T94" fmla="*/ 33998524 w 286976"/>
              <a:gd name="T95" fmla="*/ 5338718 h 286978"/>
              <a:gd name="T96" fmla="*/ 32972213 w 286976"/>
              <a:gd name="T97" fmla="*/ 5338718 h 286978"/>
              <a:gd name="T98" fmla="*/ 1026347 w 286976"/>
              <a:gd name="T99" fmla="*/ 1025043 h 286978"/>
              <a:gd name="T100" fmla="*/ 25231718 w 286976"/>
              <a:gd name="T101" fmla="*/ 4783577 h 286978"/>
              <a:gd name="T102" fmla="*/ 25231718 w 286976"/>
              <a:gd name="T103" fmla="*/ 5808598 h 286978"/>
              <a:gd name="T104" fmla="*/ 1026347 w 286976"/>
              <a:gd name="T105" fmla="*/ 32971259 h 286978"/>
              <a:gd name="T106" fmla="*/ 26087040 w 286976"/>
              <a:gd name="T107" fmla="*/ 26564917 h 286978"/>
              <a:gd name="T108" fmla="*/ 32972213 w 286976"/>
              <a:gd name="T109" fmla="*/ 26052464 h 286978"/>
              <a:gd name="T110" fmla="*/ 33528157 w 286976"/>
              <a:gd name="T111" fmla="*/ 13068988 h 286978"/>
              <a:gd name="T112" fmla="*/ 33998524 w 286976"/>
              <a:gd name="T113" fmla="*/ 26564917 h 286978"/>
              <a:gd name="T114" fmla="*/ 26985072 w 286976"/>
              <a:gd name="T115" fmla="*/ 33825565 h 286978"/>
              <a:gd name="T116" fmla="*/ 512900 w 286976"/>
              <a:gd name="T117" fmla="*/ 33996302 h 286978"/>
              <a:gd name="T118" fmla="*/ 0 w 286976"/>
              <a:gd name="T119" fmla="*/ 555334 h 28697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6976" h="286978">
                <a:moveTo>
                  <a:pt x="228859" y="228933"/>
                </a:moveTo>
                <a:lnTo>
                  <a:pt x="228859" y="271836"/>
                </a:lnTo>
                <a:lnTo>
                  <a:pt x="272176" y="228933"/>
                </a:lnTo>
                <a:lnTo>
                  <a:pt x="228859" y="228933"/>
                </a:lnTo>
                <a:close/>
                <a:moveTo>
                  <a:pt x="95834" y="204066"/>
                </a:moveTo>
                <a:lnTo>
                  <a:pt x="85403" y="240394"/>
                </a:lnTo>
                <a:lnTo>
                  <a:pt x="121372" y="229963"/>
                </a:lnTo>
                <a:lnTo>
                  <a:pt x="95834" y="204066"/>
                </a:lnTo>
                <a:close/>
                <a:moveTo>
                  <a:pt x="247623" y="83930"/>
                </a:moveTo>
                <a:lnTo>
                  <a:pt x="117775" y="213777"/>
                </a:lnTo>
                <a:lnTo>
                  <a:pt x="130005" y="226007"/>
                </a:lnTo>
                <a:lnTo>
                  <a:pt x="259133" y="96159"/>
                </a:lnTo>
                <a:lnTo>
                  <a:pt x="247623" y="83930"/>
                </a:lnTo>
                <a:close/>
                <a:moveTo>
                  <a:pt x="38898" y="74613"/>
                </a:moveTo>
                <a:lnTo>
                  <a:pt x="182269" y="74613"/>
                </a:lnTo>
                <a:cubicBezTo>
                  <a:pt x="184797" y="74613"/>
                  <a:pt x="186964" y="76411"/>
                  <a:pt x="186964" y="78929"/>
                </a:cubicBezTo>
                <a:cubicBezTo>
                  <a:pt x="186964" y="81446"/>
                  <a:pt x="184797" y="83244"/>
                  <a:pt x="182269" y="83244"/>
                </a:cubicBezTo>
                <a:lnTo>
                  <a:pt x="43231" y="83244"/>
                </a:lnTo>
                <a:lnTo>
                  <a:pt x="43231" y="129634"/>
                </a:lnTo>
                <a:lnTo>
                  <a:pt x="127738" y="129634"/>
                </a:lnTo>
                <a:cubicBezTo>
                  <a:pt x="129543" y="129634"/>
                  <a:pt x="131710" y="131433"/>
                  <a:pt x="131710" y="133590"/>
                </a:cubicBezTo>
                <a:cubicBezTo>
                  <a:pt x="131710" y="136108"/>
                  <a:pt x="129543" y="138265"/>
                  <a:pt x="127738" y="138265"/>
                </a:cubicBezTo>
                <a:lnTo>
                  <a:pt x="43231" y="138265"/>
                </a:lnTo>
                <a:lnTo>
                  <a:pt x="43231" y="241835"/>
                </a:lnTo>
                <a:lnTo>
                  <a:pt x="62733" y="241835"/>
                </a:lnTo>
                <a:cubicBezTo>
                  <a:pt x="64900" y="241835"/>
                  <a:pt x="67066" y="243992"/>
                  <a:pt x="67066" y="246510"/>
                </a:cubicBezTo>
                <a:cubicBezTo>
                  <a:pt x="67066" y="249027"/>
                  <a:pt x="64900" y="250466"/>
                  <a:pt x="62733" y="250466"/>
                </a:cubicBezTo>
                <a:lnTo>
                  <a:pt x="38898" y="250466"/>
                </a:lnTo>
                <a:cubicBezTo>
                  <a:pt x="36731" y="250466"/>
                  <a:pt x="34925" y="249027"/>
                  <a:pt x="34925" y="246510"/>
                </a:cubicBezTo>
                <a:lnTo>
                  <a:pt x="34925" y="78929"/>
                </a:lnTo>
                <a:cubicBezTo>
                  <a:pt x="34925" y="76411"/>
                  <a:pt x="36731" y="74613"/>
                  <a:pt x="38898" y="74613"/>
                </a:cubicBezTo>
                <a:close/>
                <a:moveTo>
                  <a:pt x="229279" y="65945"/>
                </a:moveTo>
                <a:lnTo>
                  <a:pt x="99431" y="195433"/>
                </a:lnTo>
                <a:lnTo>
                  <a:pt x="111660" y="207663"/>
                </a:lnTo>
                <a:lnTo>
                  <a:pt x="241508" y="77815"/>
                </a:lnTo>
                <a:lnTo>
                  <a:pt x="229279" y="65945"/>
                </a:lnTo>
                <a:close/>
                <a:moveTo>
                  <a:pt x="249422" y="48320"/>
                </a:moveTo>
                <a:cubicBezTo>
                  <a:pt x="247623" y="48320"/>
                  <a:pt x="245825" y="49399"/>
                  <a:pt x="244746" y="50838"/>
                </a:cubicBezTo>
                <a:lnTo>
                  <a:pt x="235394" y="59830"/>
                </a:lnTo>
                <a:lnTo>
                  <a:pt x="265248" y="90044"/>
                </a:lnTo>
                <a:lnTo>
                  <a:pt x="274600" y="80693"/>
                </a:lnTo>
                <a:cubicBezTo>
                  <a:pt x="276039" y="79614"/>
                  <a:pt x="276758" y="77455"/>
                  <a:pt x="276758" y="76017"/>
                </a:cubicBezTo>
                <a:cubicBezTo>
                  <a:pt x="276758" y="73858"/>
                  <a:pt x="276039" y="72420"/>
                  <a:pt x="274600" y="70621"/>
                </a:cubicBezTo>
                <a:lnTo>
                  <a:pt x="254817" y="50838"/>
                </a:lnTo>
                <a:cubicBezTo>
                  <a:pt x="253018" y="49399"/>
                  <a:pt x="251580" y="48320"/>
                  <a:pt x="249422" y="48320"/>
                </a:cubicBezTo>
                <a:close/>
                <a:moveTo>
                  <a:pt x="249422" y="39688"/>
                </a:moveTo>
                <a:cubicBezTo>
                  <a:pt x="253738" y="39688"/>
                  <a:pt x="257694" y="41846"/>
                  <a:pt x="260572" y="44724"/>
                </a:cubicBezTo>
                <a:lnTo>
                  <a:pt x="280715" y="64506"/>
                </a:lnTo>
                <a:cubicBezTo>
                  <a:pt x="283592" y="67744"/>
                  <a:pt x="285391" y="71700"/>
                  <a:pt x="285391" y="76017"/>
                </a:cubicBezTo>
                <a:cubicBezTo>
                  <a:pt x="285391" y="79973"/>
                  <a:pt x="283592" y="83930"/>
                  <a:pt x="280715" y="86807"/>
                </a:cubicBezTo>
                <a:lnTo>
                  <a:pt x="271722" y="96159"/>
                </a:lnTo>
                <a:lnTo>
                  <a:pt x="272801" y="97238"/>
                </a:lnTo>
                <a:cubicBezTo>
                  <a:pt x="274600" y="98677"/>
                  <a:pt x="274600" y="101555"/>
                  <a:pt x="272801" y="103713"/>
                </a:cubicBezTo>
                <a:cubicBezTo>
                  <a:pt x="271722" y="104432"/>
                  <a:pt x="271003" y="104792"/>
                  <a:pt x="269924" y="104792"/>
                </a:cubicBezTo>
                <a:cubicBezTo>
                  <a:pt x="268485" y="104792"/>
                  <a:pt x="267406" y="104432"/>
                  <a:pt x="267046" y="103713"/>
                </a:cubicBezTo>
                <a:lnTo>
                  <a:pt x="265248" y="102274"/>
                </a:lnTo>
                <a:lnTo>
                  <a:pt x="132522" y="234999"/>
                </a:lnTo>
                <a:cubicBezTo>
                  <a:pt x="132163" y="236078"/>
                  <a:pt x="131803" y="236438"/>
                  <a:pt x="131084" y="236438"/>
                </a:cubicBezTo>
                <a:lnTo>
                  <a:pt x="80367" y="250465"/>
                </a:lnTo>
                <a:cubicBezTo>
                  <a:pt x="79648" y="250465"/>
                  <a:pt x="79288" y="250465"/>
                  <a:pt x="78929" y="250465"/>
                </a:cubicBezTo>
                <a:cubicBezTo>
                  <a:pt x="77849" y="250465"/>
                  <a:pt x="76770" y="250106"/>
                  <a:pt x="76051" y="249746"/>
                </a:cubicBezTo>
                <a:cubicBezTo>
                  <a:pt x="74972" y="248667"/>
                  <a:pt x="74612" y="246869"/>
                  <a:pt x="74972" y="245430"/>
                </a:cubicBezTo>
                <a:lnTo>
                  <a:pt x="89000" y="194714"/>
                </a:lnTo>
                <a:cubicBezTo>
                  <a:pt x="89719" y="193994"/>
                  <a:pt x="90079" y="193275"/>
                  <a:pt x="90439" y="192915"/>
                </a:cubicBezTo>
                <a:lnTo>
                  <a:pt x="223164" y="59830"/>
                </a:lnTo>
                <a:lnTo>
                  <a:pt x="222085" y="58751"/>
                </a:lnTo>
                <a:cubicBezTo>
                  <a:pt x="220287" y="57313"/>
                  <a:pt x="220287" y="54435"/>
                  <a:pt x="222085" y="52637"/>
                </a:cubicBezTo>
                <a:cubicBezTo>
                  <a:pt x="223884" y="51198"/>
                  <a:pt x="226761" y="51198"/>
                  <a:pt x="228200" y="52637"/>
                </a:cubicBezTo>
                <a:lnTo>
                  <a:pt x="229279" y="53716"/>
                </a:lnTo>
                <a:lnTo>
                  <a:pt x="238631" y="44724"/>
                </a:lnTo>
                <a:cubicBezTo>
                  <a:pt x="241508" y="41846"/>
                  <a:pt x="245465" y="39688"/>
                  <a:pt x="249422" y="39688"/>
                </a:cubicBezTo>
                <a:close/>
                <a:moveTo>
                  <a:pt x="230981" y="20638"/>
                </a:moveTo>
                <a:cubicBezTo>
                  <a:pt x="232966" y="20638"/>
                  <a:pt x="234619" y="22291"/>
                  <a:pt x="234619" y="24606"/>
                </a:cubicBezTo>
                <a:cubicBezTo>
                  <a:pt x="234619" y="26921"/>
                  <a:pt x="232966" y="28244"/>
                  <a:pt x="230981" y="28244"/>
                </a:cubicBezTo>
                <a:cubicBezTo>
                  <a:pt x="228666" y="28244"/>
                  <a:pt x="227012" y="26921"/>
                  <a:pt x="227012" y="24606"/>
                </a:cubicBezTo>
                <a:cubicBezTo>
                  <a:pt x="227012" y="22291"/>
                  <a:pt x="228666" y="20638"/>
                  <a:pt x="230981" y="20638"/>
                </a:cubicBezTo>
                <a:close/>
                <a:moveTo>
                  <a:pt x="250761" y="20574"/>
                </a:moveTo>
                <a:cubicBezTo>
                  <a:pt x="252285" y="19050"/>
                  <a:pt x="255333" y="19050"/>
                  <a:pt x="256857" y="20574"/>
                </a:cubicBezTo>
                <a:cubicBezTo>
                  <a:pt x="258000" y="21336"/>
                  <a:pt x="258381" y="22860"/>
                  <a:pt x="258381" y="24003"/>
                </a:cubicBezTo>
                <a:cubicBezTo>
                  <a:pt x="258381" y="25146"/>
                  <a:pt x="258000" y="26289"/>
                  <a:pt x="256857" y="27051"/>
                </a:cubicBezTo>
                <a:cubicBezTo>
                  <a:pt x="256095" y="27813"/>
                  <a:pt x="255333" y="28194"/>
                  <a:pt x="254190" y="28194"/>
                </a:cubicBezTo>
                <a:cubicBezTo>
                  <a:pt x="252285" y="28194"/>
                  <a:pt x="251523" y="27813"/>
                  <a:pt x="250761" y="27051"/>
                </a:cubicBezTo>
                <a:cubicBezTo>
                  <a:pt x="249618" y="26289"/>
                  <a:pt x="249237" y="24765"/>
                  <a:pt x="249237" y="24003"/>
                </a:cubicBezTo>
                <a:cubicBezTo>
                  <a:pt x="249237" y="22860"/>
                  <a:pt x="249618" y="21336"/>
                  <a:pt x="250761" y="20574"/>
                </a:cubicBezTo>
                <a:close/>
                <a:moveTo>
                  <a:pt x="205032" y="20574"/>
                </a:moveTo>
                <a:cubicBezTo>
                  <a:pt x="206497" y="19050"/>
                  <a:pt x="209428" y="19050"/>
                  <a:pt x="210527" y="20574"/>
                </a:cubicBezTo>
                <a:cubicBezTo>
                  <a:pt x="211626" y="21336"/>
                  <a:pt x="212359" y="22860"/>
                  <a:pt x="212359" y="24003"/>
                </a:cubicBezTo>
                <a:cubicBezTo>
                  <a:pt x="212359" y="25146"/>
                  <a:pt x="211626" y="26289"/>
                  <a:pt x="210527" y="27051"/>
                </a:cubicBezTo>
                <a:cubicBezTo>
                  <a:pt x="210161" y="27813"/>
                  <a:pt x="209062" y="28194"/>
                  <a:pt x="207230" y="28194"/>
                </a:cubicBezTo>
                <a:cubicBezTo>
                  <a:pt x="206497" y="28194"/>
                  <a:pt x="205398" y="27813"/>
                  <a:pt x="205032" y="27051"/>
                </a:cubicBezTo>
                <a:cubicBezTo>
                  <a:pt x="203567" y="26289"/>
                  <a:pt x="203200" y="25146"/>
                  <a:pt x="203200" y="24003"/>
                </a:cubicBezTo>
                <a:cubicBezTo>
                  <a:pt x="203200" y="22860"/>
                  <a:pt x="203567" y="21336"/>
                  <a:pt x="205032" y="20574"/>
                </a:cubicBezTo>
                <a:close/>
                <a:moveTo>
                  <a:pt x="4332" y="0"/>
                </a:moveTo>
                <a:lnTo>
                  <a:pt x="283006" y="0"/>
                </a:lnTo>
                <a:cubicBezTo>
                  <a:pt x="285171" y="0"/>
                  <a:pt x="286976" y="2163"/>
                  <a:pt x="286976" y="4687"/>
                </a:cubicBezTo>
                <a:lnTo>
                  <a:pt x="286976" y="45065"/>
                </a:lnTo>
                <a:cubicBezTo>
                  <a:pt x="286976" y="47229"/>
                  <a:pt x="285171" y="49031"/>
                  <a:pt x="283006" y="49031"/>
                </a:cubicBezTo>
                <a:cubicBezTo>
                  <a:pt x="280479" y="49031"/>
                  <a:pt x="278313" y="47229"/>
                  <a:pt x="278313" y="45065"/>
                </a:cubicBezTo>
                <a:lnTo>
                  <a:pt x="278313" y="8652"/>
                </a:lnTo>
                <a:lnTo>
                  <a:pt x="8663" y="8652"/>
                </a:lnTo>
                <a:lnTo>
                  <a:pt x="8663" y="40379"/>
                </a:lnTo>
                <a:lnTo>
                  <a:pt x="212976" y="40379"/>
                </a:lnTo>
                <a:cubicBezTo>
                  <a:pt x="215503" y="40379"/>
                  <a:pt x="217308" y="42542"/>
                  <a:pt x="217308" y="45065"/>
                </a:cubicBezTo>
                <a:cubicBezTo>
                  <a:pt x="217308" y="47229"/>
                  <a:pt x="215503" y="49031"/>
                  <a:pt x="212976" y="49031"/>
                </a:cubicBezTo>
                <a:lnTo>
                  <a:pt x="8663" y="49031"/>
                </a:lnTo>
                <a:lnTo>
                  <a:pt x="8663" y="278325"/>
                </a:lnTo>
                <a:lnTo>
                  <a:pt x="220196" y="278325"/>
                </a:lnTo>
                <a:lnTo>
                  <a:pt x="220196" y="224246"/>
                </a:lnTo>
                <a:cubicBezTo>
                  <a:pt x="220196" y="222083"/>
                  <a:pt x="222362" y="219920"/>
                  <a:pt x="224527" y="219920"/>
                </a:cubicBezTo>
                <a:lnTo>
                  <a:pt x="278313" y="219920"/>
                </a:lnTo>
                <a:lnTo>
                  <a:pt x="278313" y="114286"/>
                </a:lnTo>
                <a:cubicBezTo>
                  <a:pt x="278313" y="111763"/>
                  <a:pt x="280479" y="110321"/>
                  <a:pt x="283006" y="110321"/>
                </a:cubicBezTo>
                <a:cubicBezTo>
                  <a:pt x="285171" y="110321"/>
                  <a:pt x="286976" y="111763"/>
                  <a:pt x="286976" y="114286"/>
                </a:cubicBezTo>
                <a:lnTo>
                  <a:pt x="286976" y="224246"/>
                </a:lnTo>
                <a:cubicBezTo>
                  <a:pt x="286976" y="225688"/>
                  <a:pt x="286615" y="226770"/>
                  <a:pt x="285532" y="227131"/>
                </a:cubicBezTo>
                <a:lnTo>
                  <a:pt x="227776" y="285536"/>
                </a:lnTo>
                <a:cubicBezTo>
                  <a:pt x="227415" y="285896"/>
                  <a:pt x="225610" y="286978"/>
                  <a:pt x="224527" y="286978"/>
                </a:cubicBezTo>
                <a:lnTo>
                  <a:pt x="4332" y="286978"/>
                </a:lnTo>
                <a:cubicBezTo>
                  <a:pt x="1805" y="286978"/>
                  <a:pt x="0" y="284814"/>
                  <a:pt x="0" y="282291"/>
                </a:cubicBezTo>
                <a:lnTo>
                  <a:pt x="0" y="4687"/>
                </a:lnTo>
                <a:cubicBezTo>
                  <a:pt x="0" y="2163"/>
                  <a:pt x="1805" y="0"/>
                  <a:pt x="433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Freeform 1066">
            <a:extLst>
              <a:ext uri="{FF2B5EF4-FFF2-40B4-BE49-F238E27FC236}">
                <a16:creationId xmlns:a16="http://schemas.microsoft.com/office/drawing/2014/main" id="{45411DAE-22ED-D440-A09F-ECBE0E9507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893859" y="4469392"/>
            <a:ext cx="1448795" cy="1444377"/>
          </a:xfrm>
          <a:custGeom>
            <a:avLst/>
            <a:gdLst>
              <a:gd name="T0" fmla="*/ 26965827 w 286978"/>
              <a:gd name="T1" fmla="*/ 30702655 h 285394"/>
              <a:gd name="T2" fmla="*/ 32752427 w 286978"/>
              <a:gd name="T3" fmla="*/ 30702655 h 285394"/>
              <a:gd name="T4" fmla="*/ 33090247 w 286978"/>
              <a:gd name="T5" fmla="*/ 28725308 h 285394"/>
              <a:gd name="T6" fmla="*/ 33259150 w 286978"/>
              <a:gd name="T7" fmla="*/ 34399134 h 285394"/>
              <a:gd name="T8" fmla="*/ 25952135 w 286978"/>
              <a:gd name="T9" fmla="*/ 30702655 h 285394"/>
              <a:gd name="T10" fmla="*/ 11228194 w 286978"/>
              <a:gd name="T11" fmla="*/ 28510520 h 285394"/>
              <a:gd name="T12" fmla="*/ 14535827 w 286978"/>
              <a:gd name="T13" fmla="*/ 29612552 h 285394"/>
              <a:gd name="T14" fmla="*/ 11228194 w 286978"/>
              <a:gd name="T15" fmla="*/ 28510520 h 285394"/>
              <a:gd name="T16" fmla="*/ 8232606 w 286978"/>
              <a:gd name="T17" fmla="*/ 29061621 h 285394"/>
              <a:gd name="T18" fmla="*/ 3761210 w 286978"/>
              <a:gd name="T19" fmla="*/ 29061621 h 285394"/>
              <a:gd name="T20" fmla="*/ 28821303 w 286978"/>
              <a:gd name="T21" fmla="*/ 26766356 h 285394"/>
              <a:gd name="T22" fmla="*/ 30067907 w 286978"/>
              <a:gd name="T23" fmla="*/ 25585453 h 285394"/>
              <a:gd name="T24" fmla="*/ 30067907 w 286978"/>
              <a:gd name="T25" fmla="*/ 29040709 h 285394"/>
              <a:gd name="T26" fmla="*/ 13859859 w 286978"/>
              <a:gd name="T27" fmla="*/ 23726804 h 285394"/>
              <a:gd name="T28" fmla="*/ 17921876 w 286978"/>
              <a:gd name="T29" fmla="*/ 24829014 h 285394"/>
              <a:gd name="T30" fmla="*/ 13859859 w 286978"/>
              <a:gd name="T31" fmla="*/ 23726804 h 285394"/>
              <a:gd name="T32" fmla="*/ 10864854 w 286978"/>
              <a:gd name="T33" fmla="*/ 24231843 h 285394"/>
              <a:gd name="T34" fmla="*/ 3761210 w 286978"/>
              <a:gd name="T35" fmla="*/ 24231843 h 285394"/>
              <a:gd name="T36" fmla="*/ 1022677 w 286978"/>
              <a:gd name="T37" fmla="*/ 33358575 h 285394"/>
              <a:gd name="T38" fmla="*/ 20026561 w 286978"/>
              <a:gd name="T39" fmla="*/ 19835428 h 285394"/>
              <a:gd name="T40" fmla="*/ 20324740 w 286978"/>
              <a:gd name="T41" fmla="*/ 18751827 h 285394"/>
              <a:gd name="T42" fmla="*/ 24884069 w 286978"/>
              <a:gd name="T43" fmla="*/ 26900218 h 285394"/>
              <a:gd name="T44" fmla="*/ 554044 w 286978"/>
              <a:gd name="T45" fmla="*/ 34398750 h 285394"/>
              <a:gd name="T46" fmla="*/ 554044 w 286978"/>
              <a:gd name="T47" fmla="*/ 18751827 h 285394"/>
              <a:gd name="T48" fmla="*/ 26661907 w 286978"/>
              <a:gd name="T49" fmla="*/ 10309714 h 285394"/>
              <a:gd name="T50" fmla="*/ 16173039 w 286978"/>
              <a:gd name="T51" fmla="*/ 10309714 h 285394"/>
              <a:gd name="T52" fmla="*/ 29584503 w 286978"/>
              <a:gd name="T53" fmla="*/ 4975142 h 285394"/>
              <a:gd name="T54" fmla="*/ 24200132 w 286978"/>
              <a:gd name="T55" fmla="*/ 5891761 h 285394"/>
              <a:gd name="T56" fmla="*/ 16676645 w 286978"/>
              <a:gd name="T57" fmla="*/ 4975142 h 285394"/>
              <a:gd name="T58" fmla="*/ 20747029 w 286978"/>
              <a:gd name="T59" fmla="*/ 5891761 h 285394"/>
              <a:gd name="T60" fmla="*/ 16676645 w 286978"/>
              <a:gd name="T61" fmla="*/ 4975142 h 285394"/>
              <a:gd name="T62" fmla="*/ 1019255 w 286978"/>
              <a:gd name="T63" fmla="*/ 6412187 h 285394"/>
              <a:gd name="T64" fmla="*/ 6836871 w 286978"/>
              <a:gd name="T65" fmla="*/ 6412187 h 285394"/>
              <a:gd name="T66" fmla="*/ 7134355 w 286978"/>
              <a:gd name="T67" fmla="*/ 4429834 h 285394"/>
              <a:gd name="T68" fmla="*/ 7304094 w 286978"/>
              <a:gd name="T69" fmla="*/ 10288523 h 285394"/>
              <a:gd name="T70" fmla="*/ 0 w 286978"/>
              <a:gd name="T71" fmla="*/ 6412187 h 285394"/>
              <a:gd name="T72" fmla="*/ 15286739 w 286978"/>
              <a:gd name="T73" fmla="*/ 1040341 h 285394"/>
              <a:gd name="T74" fmla="*/ 32930553 w 286978"/>
              <a:gd name="T75" fmla="*/ 14650029 h 285394"/>
              <a:gd name="T76" fmla="*/ 4072667 w 286978"/>
              <a:gd name="T77" fmla="*/ 1039901 h 285394"/>
              <a:gd name="T78" fmla="*/ 5276420 w 286978"/>
              <a:gd name="T79" fmla="*/ 2296235 h 285394"/>
              <a:gd name="T80" fmla="*/ 33441916 w 286978"/>
              <a:gd name="T81" fmla="*/ 0 h 285394"/>
              <a:gd name="T82" fmla="*/ 33441916 w 286978"/>
              <a:gd name="T83" fmla="*/ 15646970 h 285394"/>
              <a:gd name="T84" fmla="*/ 10428668 w 286978"/>
              <a:gd name="T85" fmla="*/ 8105042 h 285394"/>
              <a:gd name="T86" fmla="*/ 14988611 w 286978"/>
              <a:gd name="T87" fmla="*/ 0 h 285394"/>
              <a:gd name="T88" fmla="*/ 4072667 w 286978"/>
              <a:gd name="T89" fmla="*/ 4548741 h 28539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6978" h="285394">
                <a:moveTo>
                  <a:pt x="231198" y="237608"/>
                </a:moveTo>
                <a:cubicBezTo>
                  <a:pt x="232624" y="239391"/>
                  <a:pt x="233337" y="242244"/>
                  <a:pt x="231554" y="244027"/>
                </a:cubicBezTo>
                <a:cubicBezTo>
                  <a:pt x="229058" y="246880"/>
                  <a:pt x="227632" y="250446"/>
                  <a:pt x="227632" y="254725"/>
                </a:cubicBezTo>
                <a:lnTo>
                  <a:pt x="227632" y="276835"/>
                </a:lnTo>
                <a:lnTo>
                  <a:pt x="276480" y="276835"/>
                </a:lnTo>
                <a:lnTo>
                  <a:pt x="276480" y="254725"/>
                </a:lnTo>
                <a:cubicBezTo>
                  <a:pt x="276480" y="250446"/>
                  <a:pt x="275054" y="246880"/>
                  <a:pt x="272201" y="244027"/>
                </a:cubicBezTo>
                <a:cubicBezTo>
                  <a:pt x="271131" y="242244"/>
                  <a:pt x="271131" y="239391"/>
                  <a:pt x="273271" y="237608"/>
                </a:cubicBezTo>
                <a:cubicBezTo>
                  <a:pt x="275054" y="236538"/>
                  <a:pt x="277549" y="236538"/>
                  <a:pt x="279332" y="238321"/>
                </a:cubicBezTo>
                <a:cubicBezTo>
                  <a:pt x="282898" y="242957"/>
                  <a:pt x="285394" y="248663"/>
                  <a:pt x="285394" y="254725"/>
                </a:cubicBezTo>
                <a:lnTo>
                  <a:pt x="285394" y="281114"/>
                </a:lnTo>
                <a:cubicBezTo>
                  <a:pt x="285394" y="283611"/>
                  <a:pt x="283254" y="285394"/>
                  <a:pt x="280758" y="285394"/>
                </a:cubicBezTo>
                <a:lnTo>
                  <a:pt x="223354" y="285394"/>
                </a:lnTo>
                <a:cubicBezTo>
                  <a:pt x="221214" y="285394"/>
                  <a:pt x="219075" y="283611"/>
                  <a:pt x="219075" y="281114"/>
                </a:cubicBezTo>
                <a:lnTo>
                  <a:pt x="219075" y="254725"/>
                </a:lnTo>
                <a:cubicBezTo>
                  <a:pt x="219075" y="248663"/>
                  <a:pt x="221214" y="242957"/>
                  <a:pt x="225136" y="238321"/>
                </a:cubicBezTo>
                <a:cubicBezTo>
                  <a:pt x="226206" y="236538"/>
                  <a:pt x="229058" y="236538"/>
                  <a:pt x="231198" y="237608"/>
                </a:cubicBezTo>
                <a:close/>
                <a:moveTo>
                  <a:pt x="94784" y="236538"/>
                </a:moveTo>
                <a:lnTo>
                  <a:pt x="122705" y="236538"/>
                </a:lnTo>
                <a:cubicBezTo>
                  <a:pt x="125210" y="236538"/>
                  <a:pt x="126642" y="238824"/>
                  <a:pt x="126642" y="241110"/>
                </a:cubicBezTo>
                <a:cubicBezTo>
                  <a:pt x="126642" y="243396"/>
                  <a:pt x="125210" y="245682"/>
                  <a:pt x="122705" y="245682"/>
                </a:cubicBezTo>
                <a:lnTo>
                  <a:pt x="94784" y="245682"/>
                </a:lnTo>
                <a:cubicBezTo>
                  <a:pt x="92278" y="245682"/>
                  <a:pt x="90488" y="243396"/>
                  <a:pt x="90488" y="241110"/>
                </a:cubicBezTo>
                <a:cubicBezTo>
                  <a:pt x="90488" y="238824"/>
                  <a:pt x="92278" y="236538"/>
                  <a:pt x="94784" y="236538"/>
                </a:cubicBezTo>
                <a:close/>
                <a:moveTo>
                  <a:pt x="35983" y="236538"/>
                </a:moveTo>
                <a:lnTo>
                  <a:pt x="64911" y="236538"/>
                </a:lnTo>
                <a:cubicBezTo>
                  <a:pt x="67381" y="236538"/>
                  <a:pt x="69497" y="238824"/>
                  <a:pt x="69497" y="241110"/>
                </a:cubicBezTo>
                <a:cubicBezTo>
                  <a:pt x="69497" y="243396"/>
                  <a:pt x="67381" y="245682"/>
                  <a:pt x="64911" y="245682"/>
                </a:cubicBezTo>
                <a:lnTo>
                  <a:pt x="35983" y="245682"/>
                </a:lnTo>
                <a:cubicBezTo>
                  <a:pt x="33514" y="245682"/>
                  <a:pt x="31750" y="243396"/>
                  <a:pt x="31750" y="241110"/>
                </a:cubicBezTo>
                <a:cubicBezTo>
                  <a:pt x="31750" y="238824"/>
                  <a:pt x="33514" y="236538"/>
                  <a:pt x="35983" y="236538"/>
                </a:cubicBezTo>
                <a:close/>
                <a:moveTo>
                  <a:pt x="253819" y="212271"/>
                </a:moveTo>
                <a:cubicBezTo>
                  <a:pt x="248013" y="212271"/>
                  <a:pt x="243296" y="216625"/>
                  <a:pt x="243296" y="222068"/>
                </a:cubicBezTo>
                <a:cubicBezTo>
                  <a:pt x="243296" y="227874"/>
                  <a:pt x="248013" y="232228"/>
                  <a:pt x="253819" y="232228"/>
                </a:cubicBezTo>
                <a:cubicBezTo>
                  <a:pt x="258899" y="232228"/>
                  <a:pt x="263616" y="227874"/>
                  <a:pt x="263616" y="222068"/>
                </a:cubicBezTo>
                <a:cubicBezTo>
                  <a:pt x="263616" y="216625"/>
                  <a:pt x="258899" y="212271"/>
                  <a:pt x="253819" y="212271"/>
                </a:cubicBezTo>
                <a:close/>
                <a:moveTo>
                  <a:pt x="253819" y="203200"/>
                </a:moveTo>
                <a:cubicBezTo>
                  <a:pt x="263979" y="203200"/>
                  <a:pt x="272687" y="211545"/>
                  <a:pt x="272687" y="222068"/>
                </a:cubicBezTo>
                <a:cubicBezTo>
                  <a:pt x="272687" y="232228"/>
                  <a:pt x="263979" y="240937"/>
                  <a:pt x="253819" y="240937"/>
                </a:cubicBezTo>
                <a:cubicBezTo>
                  <a:pt x="243296" y="240937"/>
                  <a:pt x="234950" y="232228"/>
                  <a:pt x="234950" y="222068"/>
                </a:cubicBezTo>
                <a:cubicBezTo>
                  <a:pt x="234950" y="211545"/>
                  <a:pt x="243296" y="203200"/>
                  <a:pt x="253819" y="203200"/>
                </a:cubicBezTo>
                <a:close/>
                <a:moveTo>
                  <a:pt x="116999" y="196850"/>
                </a:moveTo>
                <a:lnTo>
                  <a:pt x="151289" y="196850"/>
                </a:lnTo>
                <a:cubicBezTo>
                  <a:pt x="153789" y="196850"/>
                  <a:pt x="155218" y="198374"/>
                  <a:pt x="155218" y="201041"/>
                </a:cubicBezTo>
                <a:cubicBezTo>
                  <a:pt x="155218" y="203708"/>
                  <a:pt x="153789" y="205994"/>
                  <a:pt x="151289" y="205994"/>
                </a:cubicBezTo>
                <a:lnTo>
                  <a:pt x="116999" y="205994"/>
                </a:lnTo>
                <a:cubicBezTo>
                  <a:pt x="114499" y="205994"/>
                  <a:pt x="112713" y="203708"/>
                  <a:pt x="112713" y="201041"/>
                </a:cubicBezTo>
                <a:cubicBezTo>
                  <a:pt x="112713" y="198374"/>
                  <a:pt x="114499" y="196850"/>
                  <a:pt x="116999" y="196850"/>
                </a:cubicBezTo>
                <a:close/>
                <a:moveTo>
                  <a:pt x="36033" y="196850"/>
                </a:moveTo>
                <a:lnTo>
                  <a:pt x="87792" y="196850"/>
                </a:lnTo>
                <a:cubicBezTo>
                  <a:pt x="89933" y="196850"/>
                  <a:pt x="91718" y="198374"/>
                  <a:pt x="91718" y="201041"/>
                </a:cubicBezTo>
                <a:cubicBezTo>
                  <a:pt x="91718" y="203708"/>
                  <a:pt x="89933" y="205994"/>
                  <a:pt x="87792" y="205994"/>
                </a:cubicBezTo>
                <a:lnTo>
                  <a:pt x="36033" y="205994"/>
                </a:lnTo>
                <a:cubicBezTo>
                  <a:pt x="33535" y="205994"/>
                  <a:pt x="31750" y="203708"/>
                  <a:pt x="31750" y="201041"/>
                </a:cubicBezTo>
                <a:cubicBezTo>
                  <a:pt x="31750" y="198374"/>
                  <a:pt x="33535" y="196850"/>
                  <a:pt x="36033" y="196850"/>
                </a:cubicBezTo>
                <a:close/>
                <a:moveTo>
                  <a:pt x="8632" y="164565"/>
                </a:moveTo>
                <a:lnTo>
                  <a:pt x="8632" y="276760"/>
                </a:lnTo>
                <a:lnTo>
                  <a:pt x="169054" y="276760"/>
                </a:lnTo>
                <a:lnTo>
                  <a:pt x="201067" y="220662"/>
                </a:lnTo>
                <a:lnTo>
                  <a:pt x="169054" y="164565"/>
                </a:lnTo>
                <a:lnTo>
                  <a:pt x="8632" y="164565"/>
                </a:lnTo>
                <a:close/>
                <a:moveTo>
                  <a:pt x="4676" y="155575"/>
                </a:moveTo>
                <a:lnTo>
                  <a:pt x="171572" y="155575"/>
                </a:lnTo>
                <a:cubicBezTo>
                  <a:pt x="173011" y="155575"/>
                  <a:pt x="174809" y="156654"/>
                  <a:pt x="175529" y="158092"/>
                </a:cubicBezTo>
                <a:lnTo>
                  <a:pt x="210059" y="218505"/>
                </a:lnTo>
                <a:cubicBezTo>
                  <a:pt x="210778" y="219943"/>
                  <a:pt x="210778" y="221381"/>
                  <a:pt x="210059" y="223179"/>
                </a:cubicBezTo>
                <a:lnTo>
                  <a:pt x="175529" y="283233"/>
                </a:lnTo>
                <a:cubicBezTo>
                  <a:pt x="174809" y="285031"/>
                  <a:pt x="173011" y="285391"/>
                  <a:pt x="171572" y="285391"/>
                </a:cubicBezTo>
                <a:lnTo>
                  <a:pt x="4676" y="285391"/>
                </a:lnTo>
                <a:cubicBezTo>
                  <a:pt x="2158" y="285391"/>
                  <a:pt x="0" y="283593"/>
                  <a:pt x="0" y="281075"/>
                </a:cubicBezTo>
                <a:lnTo>
                  <a:pt x="0" y="159890"/>
                </a:lnTo>
                <a:cubicBezTo>
                  <a:pt x="0" y="157373"/>
                  <a:pt x="2158" y="155575"/>
                  <a:pt x="4676" y="155575"/>
                </a:cubicBezTo>
                <a:close/>
                <a:moveTo>
                  <a:pt x="140809" y="80963"/>
                </a:moveTo>
                <a:lnTo>
                  <a:pt x="221141" y="80963"/>
                </a:lnTo>
                <a:cubicBezTo>
                  <a:pt x="223283" y="80963"/>
                  <a:pt x="225068" y="82868"/>
                  <a:pt x="225068" y="85535"/>
                </a:cubicBezTo>
                <a:cubicBezTo>
                  <a:pt x="225068" y="88202"/>
                  <a:pt x="223283" y="90107"/>
                  <a:pt x="221141" y="90107"/>
                </a:cubicBezTo>
                <a:lnTo>
                  <a:pt x="140809" y="90107"/>
                </a:lnTo>
                <a:cubicBezTo>
                  <a:pt x="138667" y="90107"/>
                  <a:pt x="136525" y="88202"/>
                  <a:pt x="136525" y="85535"/>
                </a:cubicBezTo>
                <a:cubicBezTo>
                  <a:pt x="136525" y="82868"/>
                  <a:pt x="138667" y="80963"/>
                  <a:pt x="140809" y="80963"/>
                </a:cubicBezTo>
                <a:close/>
                <a:moveTo>
                  <a:pt x="204286" y="41275"/>
                </a:moveTo>
                <a:lnTo>
                  <a:pt x="249739" y="41275"/>
                </a:lnTo>
                <a:cubicBezTo>
                  <a:pt x="252225" y="41275"/>
                  <a:pt x="253645" y="42929"/>
                  <a:pt x="253645" y="45244"/>
                </a:cubicBezTo>
                <a:cubicBezTo>
                  <a:pt x="253645" y="47559"/>
                  <a:pt x="252225" y="48882"/>
                  <a:pt x="249739" y="48882"/>
                </a:cubicBezTo>
                <a:lnTo>
                  <a:pt x="204286" y="48882"/>
                </a:lnTo>
                <a:cubicBezTo>
                  <a:pt x="201445" y="48882"/>
                  <a:pt x="200025" y="47559"/>
                  <a:pt x="200025" y="45244"/>
                </a:cubicBezTo>
                <a:cubicBezTo>
                  <a:pt x="200025" y="42929"/>
                  <a:pt x="201445" y="41275"/>
                  <a:pt x="204286" y="41275"/>
                </a:cubicBezTo>
                <a:close/>
                <a:moveTo>
                  <a:pt x="140776" y="41275"/>
                </a:moveTo>
                <a:lnTo>
                  <a:pt x="175137" y="41275"/>
                </a:lnTo>
                <a:cubicBezTo>
                  <a:pt x="176908" y="41275"/>
                  <a:pt x="179034" y="42929"/>
                  <a:pt x="179034" y="45244"/>
                </a:cubicBezTo>
                <a:cubicBezTo>
                  <a:pt x="179034" y="47559"/>
                  <a:pt x="176908" y="48882"/>
                  <a:pt x="175137" y="48882"/>
                </a:cubicBezTo>
                <a:lnTo>
                  <a:pt x="140776" y="48882"/>
                </a:lnTo>
                <a:cubicBezTo>
                  <a:pt x="138651" y="48882"/>
                  <a:pt x="136525" y="47559"/>
                  <a:pt x="136525" y="45244"/>
                </a:cubicBezTo>
                <a:cubicBezTo>
                  <a:pt x="136525" y="42929"/>
                  <a:pt x="138651" y="41275"/>
                  <a:pt x="140776" y="41275"/>
                </a:cubicBezTo>
                <a:close/>
                <a:moveTo>
                  <a:pt x="11829" y="36021"/>
                </a:moveTo>
                <a:cubicBezTo>
                  <a:pt x="13980" y="37483"/>
                  <a:pt x="13980" y="40041"/>
                  <a:pt x="12546" y="42234"/>
                </a:cubicBezTo>
                <a:cubicBezTo>
                  <a:pt x="9679" y="45523"/>
                  <a:pt x="8603" y="49178"/>
                  <a:pt x="8603" y="53198"/>
                </a:cubicBezTo>
                <a:lnTo>
                  <a:pt x="8603" y="76588"/>
                </a:lnTo>
                <a:lnTo>
                  <a:pt x="57713" y="76588"/>
                </a:lnTo>
                <a:lnTo>
                  <a:pt x="57713" y="53198"/>
                </a:lnTo>
                <a:cubicBezTo>
                  <a:pt x="57713" y="49178"/>
                  <a:pt x="55921" y="45523"/>
                  <a:pt x="53770" y="42234"/>
                </a:cubicBezTo>
                <a:cubicBezTo>
                  <a:pt x="51978" y="40041"/>
                  <a:pt x="52336" y="37483"/>
                  <a:pt x="54487" y="36021"/>
                </a:cubicBezTo>
                <a:cubicBezTo>
                  <a:pt x="55921" y="34925"/>
                  <a:pt x="58789" y="35290"/>
                  <a:pt x="60223" y="36752"/>
                </a:cubicBezTo>
                <a:cubicBezTo>
                  <a:pt x="64166" y="41503"/>
                  <a:pt x="66317" y="47716"/>
                  <a:pt x="66317" y="53198"/>
                </a:cubicBezTo>
                <a:lnTo>
                  <a:pt x="66317" y="80608"/>
                </a:lnTo>
                <a:cubicBezTo>
                  <a:pt x="66317" y="83166"/>
                  <a:pt x="64166" y="85359"/>
                  <a:pt x="61657" y="85359"/>
                </a:cubicBezTo>
                <a:lnTo>
                  <a:pt x="4660" y="85359"/>
                </a:lnTo>
                <a:cubicBezTo>
                  <a:pt x="2151" y="85359"/>
                  <a:pt x="0" y="83166"/>
                  <a:pt x="0" y="80608"/>
                </a:cubicBezTo>
                <a:lnTo>
                  <a:pt x="0" y="53198"/>
                </a:lnTo>
                <a:cubicBezTo>
                  <a:pt x="0" y="47716"/>
                  <a:pt x="2151" y="41503"/>
                  <a:pt x="5735" y="36752"/>
                </a:cubicBezTo>
                <a:cubicBezTo>
                  <a:pt x="7528" y="35290"/>
                  <a:pt x="10037" y="34925"/>
                  <a:pt x="11829" y="36021"/>
                </a:cubicBezTo>
                <a:close/>
                <a:moveTo>
                  <a:pt x="129045" y="8630"/>
                </a:moveTo>
                <a:lnTo>
                  <a:pt x="96667" y="64728"/>
                </a:lnTo>
                <a:lnTo>
                  <a:pt x="129045" y="121544"/>
                </a:lnTo>
                <a:lnTo>
                  <a:pt x="277984" y="121544"/>
                </a:lnTo>
                <a:lnTo>
                  <a:pt x="277984" y="8630"/>
                </a:lnTo>
                <a:lnTo>
                  <a:pt x="129045" y="8630"/>
                </a:lnTo>
                <a:close/>
                <a:moveTo>
                  <a:pt x="34381" y="8626"/>
                </a:moveTo>
                <a:cubicBezTo>
                  <a:pt x="28938" y="8626"/>
                  <a:pt x="24584" y="13299"/>
                  <a:pt x="24584" y="19050"/>
                </a:cubicBezTo>
                <a:cubicBezTo>
                  <a:pt x="24584" y="24441"/>
                  <a:pt x="28938" y="29114"/>
                  <a:pt x="34381" y="29114"/>
                </a:cubicBezTo>
                <a:cubicBezTo>
                  <a:pt x="40186" y="29114"/>
                  <a:pt x="44541" y="24441"/>
                  <a:pt x="44541" y="19050"/>
                </a:cubicBezTo>
                <a:cubicBezTo>
                  <a:pt x="44541" y="13299"/>
                  <a:pt x="40186" y="8626"/>
                  <a:pt x="34381" y="8626"/>
                </a:cubicBezTo>
                <a:close/>
                <a:moveTo>
                  <a:pt x="126527" y="0"/>
                </a:moveTo>
                <a:lnTo>
                  <a:pt x="282301" y="0"/>
                </a:lnTo>
                <a:cubicBezTo>
                  <a:pt x="284820" y="0"/>
                  <a:pt x="286978" y="2157"/>
                  <a:pt x="286978" y="4675"/>
                </a:cubicBezTo>
                <a:lnTo>
                  <a:pt x="286978" y="125500"/>
                </a:lnTo>
                <a:cubicBezTo>
                  <a:pt x="286978" y="128017"/>
                  <a:pt x="284820" y="129815"/>
                  <a:pt x="282301" y="129815"/>
                </a:cubicBezTo>
                <a:lnTo>
                  <a:pt x="126527" y="129815"/>
                </a:lnTo>
                <a:cubicBezTo>
                  <a:pt x="124728" y="129815"/>
                  <a:pt x="123649" y="129096"/>
                  <a:pt x="122929" y="128017"/>
                </a:cubicBezTo>
                <a:lnTo>
                  <a:pt x="88033" y="67245"/>
                </a:lnTo>
                <a:cubicBezTo>
                  <a:pt x="87313" y="66166"/>
                  <a:pt x="87313" y="64008"/>
                  <a:pt x="88033" y="62930"/>
                </a:cubicBezTo>
                <a:lnTo>
                  <a:pt x="122929" y="2157"/>
                </a:lnTo>
                <a:cubicBezTo>
                  <a:pt x="123649" y="1079"/>
                  <a:pt x="124728" y="0"/>
                  <a:pt x="126527" y="0"/>
                </a:cubicBezTo>
                <a:close/>
                <a:moveTo>
                  <a:pt x="34381" y="0"/>
                </a:moveTo>
                <a:cubicBezTo>
                  <a:pt x="44904" y="0"/>
                  <a:pt x="53612" y="8626"/>
                  <a:pt x="53612" y="19050"/>
                </a:cubicBezTo>
                <a:cubicBezTo>
                  <a:pt x="53612" y="29473"/>
                  <a:pt x="44904" y="37740"/>
                  <a:pt x="34381" y="37740"/>
                </a:cubicBezTo>
                <a:cubicBezTo>
                  <a:pt x="24221" y="37740"/>
                  <a:pt x="15875" y="29473"/>
                  <a:pt x="15875" y="19050"/>
                </a:cubicBezTo>
                <a:cubicBezTo>
                  <a:pt x="15875" y="8626"/>
                  <a:pt x="24221" y="0"/>
                  <a:pt x="343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Freeform 970">
            <a:extLst>
              <a:ext uri="{FF2B5EF4-FFF2-40B4-BE49-F238E27FC236}">
                <a16:creationId xmlns:a16="http://schemas.microsoft.com/office/drawing/2014/main" id="{BF50A988-A6C6-2E4C-96DA-B0F93F5C7B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805618" y="7641355"/>
            <a:ext cx="1351620" cy="1479713"/>
          </a:xfrm>
          <a:custGeom>
            <a:avLst/>
            <a:gdLst>
              <a:gd name="T0" fmla="*/ 12516314 w 267928"/>
              <a:gd name="T1" fmla="*/ 32134122 h 293327"/>
              <a:gd name="T2" fmla="*/ 17554108 w 267928"/>
              <a:gd name="T3" fmla="*/ 33494188 h 293327"/>
              <a:gd name="T4" fmla="*/ 19162737 w 267928"/>
              <a:gd name="T5" fmla="*/ 31751577 h 293327"/>
              <a:gd name="T6" fmla="*/ 10949878 w 267928"/>
              <a:gd name="T7" fmla="*/ 28308523 h 293327"/>
              <a:gd name="T8" fmla="*/ 11500336 w 267928"/>
              <a:gd name="T9" fmla="*/ 30688936 h 293327"/>
              <a:gd name="T10" fmla="*/ 20686674 w 267928"/>
              <a:gd name="T11" fmla="*/ 30178702 h 293327"/>
              <a:gd name="T12" fmla="*/ 10949878 w 267928"/>
              <a:gd name="T13" fmla="*/ 28308523 h 293327"/>
              <a:gd name="T14" fmla="*/ 25766886 w 267928"/>
              <a:gd name="T15" fmla="*/ 12555330 h 293327"/>
              <a:gd name="T16" fmla="*/ 16078964 w 267928"/>
              <a:gd name="T17" fmla="*/ 22979059 h 293327"/>
              <a:gd name="T18" fmla="*/ 15359810 w 267928"/>
              <a:gd name="T19" fmla="*/ 22979059 h 293327"/>
              <a:gd name="T20" fmla="*/ 11213848 w 267928"/>
              <a:gd name="T21" fmla="*/ 18148699 h 293327"/>
              <a:gd name="T22" fmla="*/ 15698306 w 267928"/>
              <a:gd name="T23" fmla="*/ 21877339 h 293327"/>
              <a:gd name="T24" fmla="*/ 15739489 w 267928"/>
              <a:gd name="T25" fmla="*/ 8790036 h 293327"/>
              <a:gd name="T26" fmla="*/ 15739489 w 267928"/>
              <a:gd name="T27" fmla="*/ 9845840 h 293327"/>
              <a:gd name="T28" fmla="*/ 9387153 w 267928"/>
              <a:gd name="T29" fmla="*/ 15293819 h 293327"/>
              <a:gd name="T30" fmla="*/ 8924544 w 267928"/>
              <a:gd name="T31" fmla="*/ 14744703 h 293327"/>
              <a:gd name="T32" fmla="*/ 15860575 w 267928"/>
              <a:gd name="T33" fmla="*/ 5610795 h 293327"/>
              <a:gd name="T34" fmla="*/ 23988593 w 267928"/>
              <a:gd name="T35" fmla="*/ 10456421 h 293327"/>
              <a:gd name="T36" fmla="*/ 15860575 w 267928"/>
              <a:gd name="T37" fmla="*/ 6673371 h 293327"/>
              <a:gd name="T38" fmla="*/ 9256617 w 267928"/>
              <a:gd name="T39" fmla="*/ 22272825 h 293327"/>
              <a:gd name="T40" fmla="*/ 10949878 w 267928"/>
              <a:gd name="T41" fmla="*/ 27245891 h 293327"/>
              <a:gd name="T42" fmla="*/ 20686674 w 267928"/>
              <a:gd name="T43" fmla="*/ 26310907 h 293327"/>
              <a:gd name="T44" fmla="*/ 24962347 w 267928"/>
              <a:gd name="T45" fmla="*/ 17342138 h 293327"/>
              <a:gd name="T46" fmla="*/ 25978240 w 267928"/>
              <a:gd name="T47" fmla="*/ 17469573 h 293327"/>
              <a:gd name="T48" fmla="*/ 21744860 w 267928"/>
              <a:gd name="T49" fmla="*/ 26310907 h 293327"/>
              <a:gd name="T50" fmla="*/ 20178792 w 267928"/>
              <a:gd name="T51" fmla="*/ 31751577 h 293327"/>
              <a:gd name="T52" fmla="*/ 20136332 w 267928"/>
              <a:gd name="T53" fmla="*/ 32134122 h 293327"/>
              <a:gd name="T54" fmla="*/ 14082692 w 267928"/>
              <a:gd name="T55" fmla="*/ 34556757 h 293327"/>
              <a:gd name="T56" fmla="*/ 11500336 w 267928"/>
              <a:gd name="T57" fmla="*/ 31751577 h 293327"/>
              <a:gd name="T58" fmla="*/ 9891715 w 267928"/>
              <a:gd name="T59" fmla="*/ 26268204 h 293327"/>
              <a:gd name="T60" fmla="*/ 5615998 w 267928"/>
              <a:gd name="T61" fmla="*/ 15854551 h 293327"/>
              <a:gd name="T62" fmla="*/ 15797206 w 267928"/>
              <a:gd name="T63" fmla="*/ 0 h 293327"/>
              <a:gd name="T64" fmla="*/ 24775751 w 267928"/>
              <a:gd name="T65" fmla="*/ 28729787 h 293327"/>
              <a:gd name="T66" fmla="*/ 24182765 w 267928"/>
              <a:gd name="T67" fmla="*/ 27925896 h 293327"/>
              <a:gd name="T68" fmla="*/ 15797206 w 267928"/>
              <a:gd name="T69" fmla="*/ 1015758 h 293327"/>
              <a:gd name="T70" fmla="*/ 1058748 w 267928"/>
              <a:gd name="T71" fmla="*/ 30506849 h 293327"/>
              <a:gd name="T72" fmla="*/ 7453905 w 267928"/>
              <a:gd name="T73" fmla="*/ 31056833 h 293327"/>
              <a:gd name="T74" fmla="*/ 550429 w 267928"/>
              <a:gd name="T75" fmla="*/ 31564726 h 293327"/>
              <a:gd name="T76" fmla="*/ 0 w 267928"/>
              <a:gd name="T77" fmla="*/ 15782245 h 29332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67928" h="293327">
                <a:moveTo>
                  <a:pt x="106142" y="269515"/>
                </a:moveTo>
                <a:lnTo>
                  <a:pt x="106142" y="272762"/>
                </a:lnTo>
                <a:cubicBezTo>
                  <a:pt x="106142" y="279256"/>
                  <a:pt x="112245" y="284307"/>
                  <a:pt x="119425" y="284307"/>
                </a:cubicBezTo>
                <a:lnTo>
                  <a:pt x="148863" y="284307"/>
                </a:lnTo>
                <a:cubicBezTo>
                  <a:pt x="156402" y="284307"/>
                  <a:pt x="162505" y="279256"/>
                  <a:pt x="162505" y="272762"/>
                </a:cubicBezTo>
                <a:lnTo>
                  <a:pt x="162505" y="269515"/>
                </a:lnTo>
                <a:lnTo>
                  <a:pt x="106142" y="269515"/>
                </a:lnTo>
                <a:close/>
                <a:moveTo>
                  <a:pt x="92858" y="240290"/>
                </a:moveTo>
                <a:lnTo>
                  <a:pt x="92858" y="256165"/>
                </a:lnTo>
                <a:cubicBezTo>
                  <a:pt x="92858" y="258691"/>
                  <a:pt x="95013" y="260495"/>
                  <a:pt x="97526" y="260495"/>
                </a:cubicBezTo>
                <a:lnTo>
                  <a:pt x="171121" y="260495"/>
                </a:lnTo>
                <a:cubicBezTo>
                  <a:pt x="173634" y="260495"/>
                  <a:pt x="175429" y="258691"/>
                  <a:pt x="175429" y="256165"/>
                </a:cubicBezTo>
                <a:lnTo>
                  <a:pt x="175429" y="240290"/>
                </a:lnTo>
                <a:lnTo>
                  <a:pt x="92858" y="240290"/>
                </a:lnTo>
                <a:close/>
                <a:moveTo>
                  <a:pt x="212411" y="106573"/>
                </a:moveTo>
                <a:cubicBezTo>
                  <a:pt x="214205" y="104775"/>
                  <a:pt x="216716" y="104775"/>
                  <a:pt x="218510" y="106573"/>
                </a:cubicBezTo>
                <a:cubicBezTo>
                  <a:pt x="220303" y="108012"/>
                  <a:pt x="220303" y="110889"/>
                  <a:pt x="218510" y="113047"/>
                </a:cubicBezTo>
                <a:lnTo>
                  <a:pt x="136354" y="195052"/>
                </a:lnTo>
                <a:cubicBezTo>
                  <a:pt x="135278" y="196490"/>
                  <a:pt x="134202" y="196490"/>
                  <a:pt x="133126" y="196490"/>
                </a:cubicBezTo>
                <a:cubicBezTo>
                  <a:pt x="132049" y="196490"/>
                  <a:pt x="130973" y="196490"/>
                  <a:pt x="130255" y="195052"/>
                </a:cubicBezTo>
                <a:lnTo>
                  <a:pt x="95097" y="160524"/>
                </a:lnTo>
                <a:cubicBezTo>
                  <a:pt x="93662" y="158366"/>
                  <a:pt x="93662" y="155488"/>
                  <a:pt x="95097" y="154050"/>
                </a:cubicBezTo>
                <a:cubicBezTo>
                  <a:pt x="96891" y="152251"/>
                  <a:pt x="99761" y="152251"/>
                  <a:pt x="101196" y="154050"/>
                </a:cubicBezTo>
                <a:lnTo>
                  <a:pt x="133126" y="185700"/>
                </a:lnTo>
                <a:lnTo>
                  <a:pt x="212411" y="106573"/>
                </a:lnTo>
                <a:close/>
                <a:moveTo>
                  <a:pt x="133475" y="74613"/>
                </a:moveTo>
                <a:cubicBezTo>
                  <a:pt x="135972" y="74613"/>
                  <a:pt x="137756" y="76764"/>
                  <a:pt x="137756" y="79273"/>
                </a:cubicBezTo>
                <a:cubicBezTo>
                  <a:pt x="137756" y="81782"/>
                  <a:pt x="135972" y="83575"/>
                  <a:pt x="133475" y="83575"/>
                </a:cubicBezTo>
                <a:cubicBezTo>
                  <a:pt x="108503" y="83575"/>
                  <a:pt x="87811" y="101498"/>
                  <a:pt x="83887" y="126232"/>
                </a:cubicBezTo>
                <a:cubicBezTo>
                  <a:pt x="83530" y="128383"/>
                  <a:pt x="81747" y="129817"/>
                  <a:pt x="79606" y="129817"/>
                </a:cubicBezTo>
                <a:cubicBezTo>
                  <a:pt x="79606" y="129817"/>
                  <a:pt x="79249" y="129817"/>
                  <a:pt x="78893" y="129817"/>
                </a:cubicBezTo>
                <a:cubicBezTo>
                  <a:pt x="76395" y="129458"/>
                  <a:pt x="74612" y="127666"/>
                  <a:pt x="75682" y="125157"/>
                </a:cubicBezTo>
                <a:cubicBezTo>
                  <a:pt x="79963" y="95762"/>
                  <a:pt x="104222" y="74613"/>
                  <a:pt x="133475" y="74613"/>
                </a:cubicBezTo>
                <a:close/>
                <a:moveTo>
                  <a:pt x="134503" y="47625"/>
                </a:moveTo>
                <a:cubicBezTo>
                  <a:pt x="162505" y="47625"/>
                  <a:pt x="187634" y="60253"/>
                  <a:pt x="204148" y="82622"/>
                </a:cubicBezTo>
                <a:cubicBezTo>
                  <a:pt x="205584" y="84065"/>
                  <a:pt x="204866" y="86952"/>
                  <a:pt x="203430" y="88756"/>
                </a:cubicBezTo>
                <a:cubicBezTo>
                  <a:pt x="201276" y="89838"/>
                  <a:pt x="198404" y="89477"/>
                  <a:pt x="196968" y="88034"/>
                </a:cubicBezTo>
                <a:cubicBezTo>
                  <a:pt x="182249" y="67469"/>
                  <a:pt x="159274" y="56645"/>
                  <a:pt x="134503" y="56645"/>
                </a:cubicBezTo>
                <a:cubicBezTo>
                  <a:pt x="91781" y="56645"/>
                  <a:pt x="56241" y="91281"/>
                  <a:pt x="56241" y="134577"/>
                </a:cubicBezTo>
                <a:cubicBezTo>
                  <a:pt x="56241" y="155142"/>
                  <a:pt x="64498" y="174625"/>
                  <a:pt x="78499" y="189057"/>
                </a:cubicBezTo>
                <a:cubicBezTo>
                  <a:pt x="87474" y="198438"/>
                  <a:pt x="92858" y="210705"/>
                  <a:pt x="92858" y="222972"/>
                </a:cubicBezTo>
                <a:lnTo>
                  <a:pt x="92858" y="231270"/>
                </a:lnTo>
                <a:lnTo>
                  <a:pt x="175429" y="231270"/>
                </a:lnTo>
                <a:lnTo>
                  <a:pt x="175429" y="223333"/>
                </a:lnTo>
                <a:cubicBezTo>
                  <a:pt x="175429" y="211066"/>
                  <a:pt x="180813" y="199520"/>
                  <a:pt x="190147" y="189418"/>
                </a:cubicBezTo>
                <a:cubicBezTo>
                  <a:pt x="201276" y="177872"/>
                  <a:pt x="209174" y="163080"/>
                  <a:pt x="211687" y="147205"/>
                </a:cubicBezTo>
                <a:cubicBezTo>
                  <a:pt x="212046" y="144679"/>
                  <a:pt x="213841" y="142875"/>
                  <a:pt x="216354" y="143597"/>
                </a:cubicBezTo>
                <a:cubicBezTo>
                  <a:pt x="218867" y="143597"/>
                  <a:pt x="220303" y="145762"/>
                  <a:pt x="220303" y="148287"/>
                </a:cubicBezTo>
                <a:cubicBezTo>
                  <a:pt x="217431" y="166327"/>
                  <a:pt x="209174" y="182563"/>
                  <a:pt x="196250" y="195551"/>
                </a:cubicBezTo>
                <a:cubicBezTo>
                  <a:pt x="188711" y="203850"/>
                  <a:pt x="184403" y="213591"/>
                  <a:pt x="184403" y="223333"/>
                </a:cubicBezTo>
                <a:lnTo>
                  <a:pt x="184403" y="256165"/>
                </a:lnTo>
                <a:cubicBezTo>
                  <a:pt x="184403" y="263381"/>
                  <a:pt x="178300" y="269515"/>
                  <a:pt x="171121" y="269515"/>
                </a:cubicBezTo>
                <a:lnTo>
                  <a:pt x="170762" y="269515"/>
                </a:lnTo>
                <a:lnTo>
                  <a:pt x="170762" y="272762"/>
                </a:lnTo>
                <a:cubicBezTo>
                  <a:pt x="170762" y="284307"/>
                  <a:pt x="161069" y="293327"/>
                  <a:pt x="148863" y="293327"/>
                </a:cubicBezTo>
                <a:lnTo>
                  <a:pt x="119425" y="293327"/>
                </a:lnTo>
                <a:cubicBezTo>
                  <a:pt x="107219" y="293327"/>
                  <a:pt x="97526" y="284307"/>
                  <a:pt x="97526" y="272762"/>
                </a:cubicBezTo>
                <a:lnTo>
                  <a:pt x="97526" y="269515"/>
                </a:lnTo>
                <a:cubicBezTo>
                  <a:pt x="89628" y="269515"/>
                  <a:pt x="83884" y="263381"/>
                  <a:pt x="83884" y="256165"/>
                </a:cubicBezTo>
                <a:lnTo>
                  <a:pt x="83884" y="222972"/>
                </a:lnTo>
                <a:cubicBezTo>
                  <a:pt x="83884" y="212870"/>
                  <a:pt x="79935" y="203489"/>
                  <a:pt x="72037" y="195191"/>
                </a:cubicBezTo>
                <a:cubicBezTo>
                  <a:pt x="56241" y="178955"/>
                  <a:pt x="47625" y="157307"/>
                  <a:pt x="47625" y="134577"/>
                </a:cubicBezTo>
                <a:cubicBezTo>
                  <a:pt x="47625" y="86591"/>
                  <a:pt x="86756" y="47625"/>
                  <a:pt x="134503" y="47625"/>
                </a:cubicBezTo>
                <a:close/>
                <a:moveTo>
                  <a:pt x="133964" y="0"/>
                </a:moveTo>
                <a:cubicBezTo>
                  <a:pt x="207950" y="0"/>
                  <a:pt x="267928" y="60338"/>
                  <a:pt x="267928" y="133964"/>
                </a:cubicBezTo>
                <a:cubicBezTo>
                  <a:pt x="267928" y="177781"/>
                  <a:pt x="246020" y="218725"/>
                  <a:pt x="210105" y="243866"/>
                </a:cubicBezTo>
                <a:cubicBezTo>
                  <a:pt x="208309" y="245661"/>
                  <a:pt x="205436" y="244943"/>
                  <a:pt x="203999" y="243147"/>
                </a:cubicBezTo>
                <a:cubicBezTo>
                  <a:pt x="202562" y="240992"/>
                  <a:pt x="202921" y="238478"/>
                  <a:pt x="205076" y="237042"/>
                </a:cubicBezTo>
                <a:cubicBezTo>
                  <a:pt x="238837" y="212978"/>
                  <a:pt x="258949" y="174908"/>
                  <a:pt x="258949" y="133964"/>
                </a:cubicBezTo>
                <a:cubicBezTo>
                  <a:pt x="258949" y="65366"/>
                  <a:pt x="202921" y="8620"/>
                  <a:pt x="133964" y="8620"/>
                </a:cubicBezTo>
                <a:cubicBezTo>
                  <a:pt x="65006" y="8620"/>
                  <a:pt x="8979" y="65366"/>
                  <a:pt x="8979" y="133964"/>
                </a:cubicBezTo>
                <a:lnTo>
                  <a:pt x="8979" y="258950"/>
                </a:lnTo>
                <a:lnTo>
                  <a:pt x="58542" y="258950"/>
                </a:lnTo>
                <a:cubicBezTo>
                  <a:pt x="61056" y="258950"/>
                  <a:pt x="63211" y="261105"/>
                  <a:pt x="63211" y="263619"/>
                </a:cubicBezTo>
                <a:cubicBezTo>
                  <a:pt x="63211" y="266133"/>
                  <a:pt x="61056" y="267929"/>
                  <a:pt x="58542" y="267929"/>
                </a:cubicBezTo>
                <a:lnTo>
                  <a:pt x="4669" y="267929"/>
                </a:lnTo>
                <a:cubicBezTo>
                  <a:pt x="2155" y="267929"/>
                  <a:pt x="0" y="266133"/>
                  <a:pt x="0" y="263619"/>
                </a:cubicBezTo>
                <a:lnTo>
                  <a:pt x="0" y="133964"/>
                </a:lnTo>
                <a:cubicBezTo>
                  <a:pt x="0" y="60338"/>
                  <a:pt x="59978" y="0"/>
                  <a:pt x="1339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AD3A428-8E6A-6345-96B6-C82FB071C063}"/>
              </a:ext>
            </a:extLst>
          </p:cNvPr>
          <p:cNvGrpSpPr/>
          <p:nvPr/>
        </p:nvGrpSpPr>
        <p:grpSpPr>
          <a:xfrm>
            <a:off x="3434310" y="7955174"/>
            <a:ext cx="5952324" cy="4998826"/>
            <a:chOff x="1520824" y="3282018"/>
            <a:chExt cx="5568694" cy="4676649"/>
          </a:xfrm>
        </p:grpSpPr>
        <p:sp>
          <p:nvSpPr>
            <p:cNvPr id="8193" name="Freeform 1">
              <a:extLst>
                <a:ext uri="{FF2B5EF4-FFF2-40B4-BE49-F238E27FC236}">
                  <a16:creationId xmlns:a16="http://schemas.microsoft.com/office/drawing/2014/main" id="{02364127-4181-F543-A2D4-B1E538906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4" y="3282018"/>
              <a:ext cx="5568694" cy="4676649"/>
            </a:xfrm>
            <a:custGeom>
              <a:avLst/>
              <a:gdLst>
                <a:gd name="T0" fmla="*/ 5541 w 8396"/>
                <a:gd name="T1" fmla="*/ 0 h 7053"/>
                <a:gd name="T2" fmla="*/ 2855 w 8396"/>
                <a:gd name="T3" fmla="*/ 0 h 7053"/>
                <a:gd name="T4" fmla="*/ 2855 w 8396"/>
                <a:gd name="T5" fmla="*/ 0 h 7053"/>
                <a:gd name="T6" fmla="*/ 0 w 8396"/>
                <a:gd name="T7" fmla="*/ 2854 h 7053"/>
                <a:gd name="T8" fmla="*/ 0 w 8396"/>
                <a:gd name="T9" fmla="*/ 2854 h 7053"/>
                <a:gd name="T10" fmla="*/ 2855 w 8396"/>
                <a:gd name="T11" fmla="*/ 5708 h 7053"/>
                <a:gd name="T12" fmla="*/ 5541 w 8396"/>
                <a:gd name="T13" fmla="*/ 5708 h 7053"/>
                <a:gd name="T14" fmla="*/ 5541 w 8396"/>
                <a:gd name="T15" fmla="*/ 5708 h 7053"/>
                <a:gd name="T16" fmla="*/ 8216 w 8396"/>
                <a:gd name="T17" fmla="*/ 6964 h 7053"/>
                <a:gd name="T18" fmla="*/ 8216 w 8396"/>
                <a:gd name="T19" fmla="*/ 6964 h 7053"/>
                <a:gd name="T20" fmla="*/ 8395 w 8396"/>
                <a:gd name="T21" fmla="*/ 6920 h 7053"/>
                <a:gd name="T22" fmla="*/ 8395 w 8396"/>
                <a:gd name="T23" fmla="*/ 2854 h 7053"/>
                <a:gd name="T24" fmla="*/ 8395 w 8396"/>
                <a:gd name="T25" fmla="*/ 2854 h 7053"/>
                <a:gd name="T26" fmla="*/ 5541 w 8396"/>
                <a:gd name="T27" fmla="*/ 0 h 7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96" h="7053">
                  <a:moveTo>
                    <a:pt x="5541" y="0"/>
                  </a:moveTo>
                  <a:lnTo>
                    <a:pt x="2855" y="0"/>
                  </a:lnTo>
                  <a:lnTo>
                    <a:pt x="2855" y="0"/>
                  </a:lnTo>
                  <a:cubicBezTo>
                    <a:pt x="1278" y="0"/>
                    <a:pt x="0" y="1278"/>
                    <a:pt x="0" y="2854"/>
                  </a:cubicBezTo>
                  <a:lnTo>
                    <a:pt x="0" y="2854"/>
                  </a:lnTo>
                  <a:cubicBezTo>
                    <a:pt x="0" y="4430"/>
                    <a:pt x="1278" y="5708"/>
                    <a:pt x="2855" y="5708"/>
                  </a:cubicBezTo>
                  <a:lnTo>
                    <a:pt x="5541" y="5708"/>
                  </a:lnTo>
                  <a:lnTo>
                    <a:pt x="5541" y="5708"/>
                  </a:lnTo>
                  <a:cubicBezTo>
                    <a:pt x="7253" y="5708"/>
                    <a:pt x="7942" y="6436"/>
                    <a:pt x="8216" y="6964"/>
                  </a:cubicBezTo>
                  <a:lnTo>
                    <a:pt x="8216" y="6964"/>
                  </a:lnTo>
                  <a:cubicBezTo>
                    <a:pt x="8262" y="7052"/>
                    <a:pt x="8395" y="7019"/>
                    <a:pt x="8395" y="6920"/>
                  </a:cubicBezTo>
                  <a:lnTo>
                    <a:pt x="8395" y="2854"/>
                  </a:lnTo>
                  <a:lnTo>
                    <a:pt x="8395" y="2854"/>
                  </a:lnTo>
                  <a:cubicBezTo>
                    <a:pt x="8395" y="1278"/>
                    <a:pt x="7117" y="0"/>
                    <a:pt x="554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8194" name="Freeform 2">
              <a:extLst>
                <a:ext uri="{FF2B5EF4-FFF2-40B4-BE49-F238E27FC236}">
                  <a16:creationId xmlns:a16="http://schemas.microsoft.com/office/drawing/2014/main" id="{EA48B50E-E739-AB44-A3FC-73EC20107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975" y="3872814"/>
              <a:ext cx="1845506" cy="2605937"/>
            </a:xfrm>
            <a:custGeom>
              <a:avLst/>
              <a:gdLst>
                <a:gd name="T0" fmla="*/ 2783 w 2784"/>
                <a:gd name="T1" fmla="*/ 3929 h 3930"/>
                <a:gd name="T2" fmla="*/ 1965 w 2784"/>
                <a:gd name="T3" fmla="*/ 3929 h 3930"/>
                <a:gd name="T4" fmla="*/ 1965 w 2784"/>
                <a:gd name="T5" fmla="*/ 3929 h 3930"/>
                <a:gd name="T6" fmla="*/ 0 w 2784"/>
                <a:gd name="T7" fmla="*/ 1965 h 3930"/>
                <a:gd name="T8" fmla="*/ 0 w 2784"/>
                <a:gd name="T9" fmla="*/ 1965 h 3930"/>
                <a:gd name="T10" fmla="*/ 1965 w 2784"/>
                <a:gd name="T11" fmla="*/ 0 h 3930"/>
                <a:gd name="T12" fmla="*/ 2783 w 2784"/>
                <a:gd name="T13" fmla="*/ 0 h 3930"/>
                <a:gd name="T14" fmla="*/ 2783 w 2784"/>
                <a:gd name="T15" fmla="*/ 3929 h 3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4" h="3930">
                  <a:moveTo>
                    <a:pt x="2783" y="3929"/>
                  </a:moveTo>
                  <a:lnTo>
                    <a:pt x="1965" y="3929"/>
                  </a:lnTo>
                  <a:lnTo>
                    <a:pt x="1965" y="3929"/>
                  </a:lnTo>
                  <a:cubicBezTo>
                    <a:pt x="880" y="3929"/>
                    <a:pt x="0" y="3050"/>
                    <a:pt x="0" y="1965"/>
                  </a:cubicBezTo>
                  <a:lnTo>
                    <a:pt x="0" y="1965"/>
                  </a:lnTo>
                  <a:cubicBezTo>
                    <a:pt x="0" y="880"/>
                    <a:pt x="880" y="0"/>
                    <a:pt x="1965" y="0"/>
                  </a:cubicBezTo>
                  <a:lnTo>
                    <a:pt x="2783" y="0"/>
                  </a:lnTo>
                  <a:lnTo>
                    <a:pt x="2783" y="3929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697A230-A4EF-A642-9A56-A9D7AABBB87C}"/>
              </a:ext>
            </a:extLst>
          </p:cNvPr>
          <p:cNvGrpSpPr/>
          <p:nvPr/>
        </p:nvGrpSpPr>
        <p:grpSpPr>
          <a:xfrm>
            <a:off x="5285214" y="3547588"/>
            <a:ext cx="5952324" cy="4998826"/>
            <a:chOff x="7481431" y="3282018"/>
            <a:chExt cx="5568694" cy="4676649"/>
          </a:xfrm>
        </p:grpSpPr>
        <p:sp>
          <p:nvSpPr>
            <p:cNvPr id="8201" name="Freeform 9">
              <a:extLst>
                <a:ext uri="{FF2B5EF4-FFF2-40B4-BE49-F238E27FC236}">
                  <a16:creationId xmlns:a16="http://schemas.microsoft.com/office/drawing/2014/main" id="{96BC7190-797B-F44A-8B14-8F5DA813D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431" y="3282018"/>
              <a:ext cx="5568694" cy="4676649"/>
            </a:xfrm>
            <a:custGeom>
              <a:avLst/>
              <a:gdLst>
                <a:gd name="T0" fmla="*/ 5540 w 8395"/>
                <a:gd name="T1" fmla="*/ 0 h 7053"/>
                <a:gd name="T2" fmla="*/ 2854 w 8395"/>
                <a:gd name="T3" fmla="*/ 0 h 7053"/>
                <a:gd name="T4" fmla="*/ 2854 w 8395"/>
                <a:gd name="T5" fmla="*/ 0 h 7053"/>
                <a:gd name="T6" fmla="*/ 0 w 8395"/>
                <a:gd name="T7" fmla="*/ 2854 h 7053"/>
                <a:gd name="T8" fmla="*/ 0 w 8395"/>
                <a:gd name="T9" fmla="*/ 2854 h 7053"/>
                <a:gd name="T10" fmla="*/ 2854 w 8395"/>
                <a:gd name="T11" fmla="*/ 5708 h 7053"/>
                <a:gd name="T12" fmla="*/ 5540 w 8395"/>
                <a:gd name="T13" fmla="*/ 5708 h 7053"/>
                <a:gd name="T14" fmla="*/ 5540 w 8395"/>
                <a:gd name="T15" fmla="*/ 5708 h 7053"/>
                <a:gd name="T16" fmla="*/ 8216 w 8395"/>
                <a:gd name="T17" fmla="*/ 6964 h 7053"/>
                <a:gd name="T18" fmla="*/ 8216 w 8395"/>
                <a:gd name="T19" fmla="*/ 6964 h 7053"/>
                <a:gd name="T20" fmla="*/ 8394 w 8395"/>
                <a:gd name="T21" fmla="*/ 6920 h 7053"/>
                <a:gd name="T22" fmla="*/ 8394 w 8395"/>
                <a:gd name="T23" fmla="*/ 2854 h 7053"/>
                <a:gd name="T24" fmla="*/ 8394 w 8395"/>
                <a:gd name="T25" fmla="*/ 2854 h 7053"/>
                <a:gd name="T26" fmla="*/ 5540 w 8395"/>
                <a:gd name="T27" fmla="*/ 0 h 7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95" h="7053">
                  <a:moveTo>
                    <a:pt x="5540" y="0"/>
                  </a:moveTo>
                  <a:lnTo>
                    <a:pt x="2854" y="0"/>
                  </a:lnTo>
                  <a:lnTo>
                    <a:pt x="2854" y="0"/>
                  </a:lnTo>
                  <a:cubicBezTo>
                    <a:pt x="1278" y="0"/>
                    <a:pt x="0" y="1278"/>
                    <a:pt x="0" y="2854"/>
                  </a:cubicBezTo>
                  <a:lnTo>
                    <a:pt x="0" y="2854"/>
                  </a:lnTo>
                  <a:cubicBezTo>
                    <a:pt x="0" y="4430"/>
                    <a:pt x="1278" y="5708"/>
                    <a:pt x="2854" y="5708"/>
                  </a:cubicBezTo>
                  <a:lnTo>
                    <a:pt x="5540" y="5708"/>
                  </a:lnTo>
                  <a:lnTo>
                    <a:pt x="5540" y="5708"/>
                  </a:lnTo>
                  <a:cubicBezTo>
                    <a:pt x="7252" y="5708"/>
                    <a:pt x="7941" y="6436"/>
                    <a:pt x="8216" y="6964"/>
                  </a:cubicBezTo>
                  <a:lnTo>
                    <a:pt x="8216" y="6964"/>
                  </a:lnTo>
                  <a:cubicBezTo>
                    <a:pt x="8262" y="7052"/>
                    <a:pt x="8394" y="7019"/>
                    <a:pt x="8394" y="6920"/>
                  </a:cubicBezTo>
                  <a:lnTo>
                    <a:pt x="8394" y="2854"/>
                  </a:lnTo>
                  <a:lnTo>
                    <a:pt x="8394" y="2854"/>
                  </a:lnTo>
                  <a:cubicBezTo>
                    <a:pt x="8394" y="1278"/>
                    <a:pt x="7117" y="0"/>
                    <a:pt x="554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8202" name="Freeform 10">
              <a:extLst>
                <a:ext uri="{FF2B5EF4-FFF2-40B4-BE49-F238E27FC236}">
                  <a16:creationId xmlns:a16="http://schemas.microsoft.com/office/drawing/2014/main" id="{CE416133-9C1B-A345-BD09-27F4E6118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9583" y="3872814"/>
              <a:ext cx="1845506" cy="2605937"/>
            </a:xfrm>
            <a:custGeom>
              <a:avLst/>
              <a:gdLst>
                <a:gd name="T0" fmla="*/ 2782 w 2783"/>
                <a:gd name="T1" fmla="*/ 3929 h 3930"/>
                <a:gd name="T2" fmla="*/ 1965 w 2783"/>
                <a:gd name="T3" fmla="*/ 3929 h 3930"/>
                <a:gd name="T4" fmla="*/ 1965 w 2783"/>
                <a:gd name="T5" fmla="*/ 3929 h 3930"/>
                <a:gd name="T6" fmla="*/ 0 w 2783"/>
                <a:gd name="T7" fmla="*/ 1965 h 3930"/>
                <a:gd name="T8" fmla="*/ 0 w 2783"/>
                <a:gd name="T9" fmla="*/ 1965 h 3930"/>
                <a:gd name="T10" fmla="*/ 1965 w 2783"/>
                <a:gd name="T11" fmla="*/ 0 h 3930"/>
                <a:gd name="T12" fmla="*/ 2782 w 2783"/>
                <a:gd name="T13" fmla="*/ 0 h 3930"/>
                <a:gd name="T14" fmla="*/ 2782 w 2783"/>
                <a:gd name="T15" fmla="*/ 3929 h 3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3" h="3930">
                  <a:moveTo>
                    <a:pt x="2782" y="3929"/>
                  </a:moveTo>
                  <a:lnTo>
                    <a:pt x="1965" y="3929"/>
                  </a:lnTo>
                  <a:lnTo>
                    <a:pt x="1965" y="3929"/>
                  </a:lnTo>
                  <a:cubicBezTo>
                    <a:pt x="880" y="3929"/>
                    <a:pt x="0" y="3050"/>
                    <a:pt x="0" y="1965"/>
                  </a:cubicBezTo>
                  <a:lnTo>
                    <a:pt x="0" y="1965"/>
                  </a:lnTo>
                  <a:cubicBezTo>
                    <a:pt x="0" y="880"/>
                    <a:pt x="880" y="0"/>
                    <a:pt x="1965" y="0"/>
                  </a:cubicBezTo>
                  <a:lnTo>
                    <a:pt x="2782" y="0"/>
                  </a:lnTo>
                  <a:lnTo>
                    <a:pt x="2782" y="3929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ECAD3A-A7C9-8E4B-A344-C8FFE6FA6CC8}"/>
              </a:ext>
            </a:extLst>
          </p:cNvPr>
          <p:cNvGrpSpPr/>
          <p:nvPr/>
        </p:nvGrpSpPr>
        <p:grpSpPr>
          <a:xfrm flipH="1">
            <a:off x="14990596" y="7955174"/>
            <a:ext cx="5952744" cy="4998826"/>
            <a:chOff x="1520824" y="3282018"/>
            <a:chExt cx="5568694" cy="4676649"/>
          </a:xfrm>
        </p:grpSpPr>
        <p:sp>
          <p:nvSpPr>
            <p:cNvPr id="10" name="Freeform 1">
              <a:extLst>
                <a:ext uri="{FF2B5EF4-FFF2-40B4-BE49-F238E27FC236}">
                  <a16:creationId xmlns:a16="http://schemas.microsoft.com/office/drawing/2014/main" id="{988AA0B8-2DA6-F743-BCA6-3E91DA0E4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4" y="3282018"/>
              <a:ext cx="5568694" cy="4676649"/>
            </a:xfrm>
            <a:custGeom>
              <a:avLst/>
              <a:gdLst>
                <a:gd name="T0" fmla="*/ 5541 w 8396"/>
                <a:gd name="T1" fmla="*/ 0 h 7053"/>
                <a:gd name="T2" fmla="*/ 2855 w 8396"/>
                <a:gd name="T3" fmla="*/ 0 h 7053"/>
                <a:gd name="T4" fmla="*/ 2855 w 8396"/>
                <a:gd name="T5" fmla="*/ 0 h 7053"/>
                <a:gd name="T6" fmla="*/ 0 w 8396"/>
                <a:gd name="T7" fmla="*/ 2854 h 7053"/>
                <a:gd name="T8" fmla="*/ 0 w 8396"/>
                <a:gd name="T9" fmla="*/ 2854 h 7053"/>
                <a:gd name="T10" fmla="*/ 2855 w 8396"/>
                <a:gd name="T11" fmla="*/ 5708 h 7053"/>
                <a:gd name="T12" fmla="*/ 5541 w 8396"/>
                <a:gd name="T13" fmla="*/ 5708 h 7053"/>
                <a:gd name="T14" fmla="*/ 5541 w 8396"/>
                <a:gd name="T15" fmla="*/ 5708 h 7053"/>
                <a:gd name="T16" fmla="*/ 8216 w 8396"/>
                <a:gd name="T17" fmla="*/ 6964 h 7053"/>
                <a:gd name="T18" fmla="*/ 8216 w 8396"/>
                <a:gd name="T19" fmla="*/ 6964 h 7053"/>
                <a:gd name="T20" fmla="*/ 8395 w 8396"/>
                <a:gd name="T21" fmla="*/ 6920 h 7053"/>
                <a:gd name="T22" fmla="*/ 8395 w 8396"/>
                <a:gd name="T23" fmla="*/ 2854 h 7053"/>
                <a:gd name="T24" fmla="*/ 8395 w 8396"/>
                <a:gd name="T25" fmla="*/ 2854 h 7053"/>
                <a:gd name="T26" fmla="*/ 5541 w 8396"/>
                <a:gd name="T27" fmla="*/ 0 h 7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96" h="7053">
                  <a:moveTo>
                    <a:pt x="5541" y="0"/>
                  </a:moveTo>
                  <a:lnTo>
                    <a:pt x="2855" y="0"/>
                  </a:lnTo>
                  <a:lnTo>
                    <a:pt x="2855" y="0"/>
                  </a:lnTo>
                  <a:cubicBezTo>
                    <a:pt x="1278" y="0"/>
                    <a:pt x="0" y="1278"/>
                    <a:pt x="0" y="2854"/>
                  </a:cubicBezTo>
                  <a:lnTo>
                    <a:pt x="0" y="2854"/>
                  </a:lnTo>
                  <a:cubicBezTo>
                    <a:pt x="0" y="4430"/>
                    <a:pt x="1278" y="5708"/>
                    <a:pt x="2855" y="5708"/>
                  </a:cubicBezTo>
                  <a:lnTo>
                    <a:pt x="5541" y="5708"/>
                  </a:lnTo>
                  <a:lnTo>
                    <a:pt x="5541" y="5708"/>
                  </a:lnTo>
                  <a:cubicBezTo>
                    <a:pt x="7253" y="5708"/>
                    <a:pt x="7942" y="6436"/>
                    <a:pt x="8216" y="6964"/>
                  </a:cubicBezTo>
                  <a:lnTo>
                    <a:pt x="8216" y="6964"/>
                  </a:lnTo>
                  <a:cubicBezTo>
                    <a:pt x="8262" y="7052"/>
                    <a:pt x="8395" y="7019"/>
                    <a:pt x="8395" y="6920"/>
                  </a:cubicBezTo>
                  <a:lnTo>
                    <a:pt x="8395" y="2854"/>
                  </a:lnTo>
                  <a:lnTo>
                    <a:pt x="8395" y="2854"/>
                  </a:lnTo>
                  <a:cubicBezTo>
                    <a:pt x="8395" y="1278"/>
                    <a:pt x="7117" y="0"/>
                    <a:pt x="554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11" name="Freeform 2">
              <a:extLst>
                <a:ext uri="{FF2B5EF4-FFF2-40B4-BE49-F238E27FC236}">
                  <a16:creationId xmlns:a16="http://schemas.microsoft.com/office/drawing/2014/main" id="{5D4B6A67-D076-4F46-B7AC-0683A577F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975" y="3872814"/>
              <a:ext cx="1845506" cy="2605937"/>
            </a:xfrm>
            <a:custGeom>
              <a:avLst/>
              <a:gdLst>
                <a:gd name="T0" fmla="*/ 2783 w 2784"/>
                <a:gd name="T1" fmla="*/ 3929 h 3930"/>
                <a:gd name="T2" fmla="*/ 1965 w 2784"/>
                <a:gd name="T3" fmla="*/ 3929 h 3930"/>
                <a:gd name="T4" fmla="*/ 1965 w 2784"/>
                <a:gd name="T5" fmla="*/ 3929 h 3930"/>
                <a:gd name="T6" fmla="*/ 0 w 2784"/>
                <a:gd name="T7" fmla="*/ 1965 h 3930"/>
                <a:gd name="T8" fmla="*/ 0 w 2784"/>
                <a:gd name="T9" fmla="*/ 1965 h 3930"/>
                <a:gd name="T10" fmla="*/ 1965 w 2784"/>
                <a:gd name="T11" fmla="*/ 0 h 3930"/>
                <a:gd name="T12" fmla="*/ 2783 w 2784"/>
                <a:gd name="T13" fmla="*/ 0 h 3930"/>
                <a:gd name="T14" fmla="*/ 2783 w 2784"/>
                <a:gd name="T15" fmla="*/ 3929 h 3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4" h="3930">
                  <a:moveTo>
                    <a:pt x="2783" y="3929"/>
                  </a:moveTo>
                  <a:lnTo>
                    <a:pt x="1965" y="3929"/>
                  </a:lnTo>
                  <a:lnTo>
                    <a:pt x="1965" y="3929"/>
                  </a:lnTo>
                  <a:cubicBezTo>
                    <a:pt x="880" y="3929"/>
                    <a:pt x="0" y="3050"/>
                    <a:pt x="0" y="1965"/>
                  </a:cubicBezTo>
                  <a:lnTo>
                    <a:pt x="0" y="1965"/>
                  </a:lnTo>
                  <a:cubicBezTo>
                    <a:pt x="0" y="880"/>
                    <a:pt x="880" y="0"/>
                    <a:pt x="1965" y="0"/>
                  </a:cubicBezTo>
                  <a:lnTo>
                    <a:pt x="2783" y="0"/>
                  </a:lnTo>
                  <a:lnTo>
                    <a:pt x="2783" y="3929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C39367-7BCC-1E4D-9E18-62F425F6B54D}"/>
              </a:ext>
            </a:extLst>
          </p:cNvPr>
          <p:cNvGrpSpPr/>
          <p:nvPr/>
        </p:nvGrpSpPr>
        <p:grpSpPr>
          <a:xfrm flipH="1">
            <a:off x="13140114" y="3547588"/>
            <a:ext cx="5952744" cy="4998826"/>
            <a:chOff x="7481431" y="3282018"/>
            <a:chExt cx="5568694" cy="4676649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8661FC7-2549-BE4D-B40A-89B7151BB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431" y="3282018"/>
              <a:ext cx="5568694" cy="4676649"/>
            </a:xfrm>
            <a:custGeom>
              <a:avLst/>
              <a:gdLst>
                <a:gd name="T0" fmla="*/ 5540 w 8395"/>
                <a:gd name="T1" fmla="*/ 0 h 7053"/>
                <a:gd name="T2" fmla="*/ 2854 w 8395"/>
                <a:gd name="T3" fmla="*/ 0 h 7053"/>
                <a:gd name="T4" fmla="*/ 2854 w 8395"/>
                <a:gd name="T5" fmla="*/ 0 h 7053"/>
                <a:gd name="T6" fmla="*/ 0 w 8395"/>
                <a:gd name="T7" fmla="*/ 2854 h 7053"/>
                <a:gd name="T8" fmla="*/ 0 w 8395"/>
                <a:gd name="T9" fmla="*/ 2854 h 7053"/>
                <a:gd name="T10" fmla="*/ 2854 w 8395"/>
                <a:gd name="T11" fmla="*/ 5708 h 7053"/>
                <a:gd name="T12" fmla="*/ 5540 w 8395"/>
                <a:gd name="T13" fmla="*/ 5708 h 7053"/>
                <a:gd name="T14" fmla="*/ 5540 w 8395"/>
                <a:gd name="T15" fmla="*/ 5708 h 7053"/>
                <a:gd name="T16" fmla="*/ 8216 w 8395"/>
                <a:gd name="T17" fmla="*/ 6964 h 7053"/>
                <a:gd name="T18" fmla="*/ 8216 w 8395"/>
                <a:gd name="T19" fmla="*/ 6964 h 7053"/>
                <a:gd name="T20" fmla="*/ 8394 w 8395"/>
                <a:gd name="T21" fmla="*/ 6920 h 7053"/>
                <a:gd name="T22" fmla="*/ 8394 w 8395"/>
                <a:gd name="T23" fmla="*/ 2854 h 7053"/>
                <a:gd name="T24" fmla="*/ 8394 w 8395"/>
                <a:gd name="T25" fmla="*/ 2854 h 7053"/>
                <a:gd name="T26" fmla="*/ 5540 w 8395"/>
                <a:gd name="T27" fmla="*/ 0 h 7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95" h="7053">
                  <a:moveTo>
                    <a:pt x="5540" y="0"/>
                  </a:moveTo>
                  <a:lnTo>
                    <a:pt x="2854" y="0"/>
                  </a:lnTo>
                  <a:lnTo>
                    <a:pt x="2854" y="0"/>
                  </a:lnTo>
                  <a:cubicBezTo>
                    <a:pt x="1278" y="0"/>
                    <a:pt x="0" y="1278"/>
                    <a:pt x="0" y="2854"/>
                  </a:cubicBezTo>
                  <a:lnTo>
                    <a:pt x="0" y="2854"/>
                  </a:lnTo>
                  <a:cubicBezTo>
                    <a:pt x="0" y="4430"/>
                    <a:pt x="1278" y="5708"/>
                    <a:pt x="2854" y="5708"/>
                  </a:cubicBezTo>
                  <a:lnTo>
                    <a:pt x="5540" y="5708"/>
                  </a:lnTo>
                  <a:lnTo>
                    <a:pt x="5540" y="5708"/>
                  </a:lnTo>
                  <a:cubicBezTo>
                    <a:pt x="7252" y="5708"/>
                    <a:pt x="7941" y="6436"/>
                    <a:pt x="8216" y="6964"/>
                  </a:cubicBezTo>
                  <a:lnTo>
                    <a:pt x="8216" y="6964"/>
                  </a:lnTo>
                  <a:cubicBezTo>
                    <a:pt x="8262" y="7052"/>
                    <a:pt x="8394" y="7019"/>
                    <a:pt x="8394" y="6920"/>
                  </a:cubicBezTo>
                  <a:lnTo>
                    <a:pt x="8394" y="2854"/>
                  </a:lnTo>
                  <a:lnTo>
                    <a:pt x="8394" y="2854"/>
                  </a:lnTo>
                  <a:cubicBezTo>
                    <a:pt x="8394" y="1278"/>
                    <a:pt x="7117" y="0"/>
                    <a:pt x="554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14" name="Freeform 10">
              <a:extLst>
                <a:ext uri="{FF2B5EF4-FFF2-40B4-BE49-F238E27FC236}">
                  <a16:creationId xmlns:a16="http://schemas.microsoft.com/office/drawing/2014/main" id="{411F0729-E12B-4A43-B21D-445026A34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9583" y="3872814"/>
              <a:ext cx="1845506" cy="2605937"/>
            </a:xfrm>
            <a:custGeom>
              <a:avLst/>
              <a:gdLst>
                <a:gd name="T0" fmla="*/ 2782 w 2783"/>
                <a:gd name="T1" fmla="*/ 3929 h 3930"/>
                <a:gd name="T2" fmla="*/ 1965 w 2783"/>
                <a:gd name="T3" fmla="*/ 3929 h 3930"/>
                <a:gd name="T4" fmla="*/ 1965 w 2783"/>
                <a:gd name="T5" fmla="*/ 3929 h 3930"/>
                <a:gd name="T6" fmla="*/ 0 w 2783"/>
                <a:gd name="T7" fmla="*/ 1965 h 3930"/>
                <a:gd name="T8" fmla="*/ 0 w 2783"/>
                <a:gd name="T9" fmla="*/ 1965 h 3930"/>
                <a:gd name="T10" fmla="*/ 1965 w 2783"/>
                <a:gd name="T11" fmla="*/ 0 h 3930"/>
                <a:gd name="T12" fmla="*/ 2782 w 2783"/>
                <a:gd name="T13" fmla="*/ 0 h 3930"/>
                <a:gd name="T14" fmla="*/ 2782 w 2783"/>
                <a:gd name="T15" fmla="*/ 3929 h 3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3" h="3930">
                  <a:moveTo>
                    <a:pt x="2782" y="3929"/>
                  </a:moveTo>
                  <a:lnTo>
                    <a:pt x="1965" y="3929"/>
                  </a:lnTo>
                  <a:lnTo>
                    <a:pt x="1965" y="3929"/>
                  </a:lnTo>
                  <a:cubicBezTo>
                    <a:pt x="880" y="3929"/>
                    <a:pt x="0" y="3050"/>
                    <a:pt x="0" y="1965"/>
                  </a:cubicBezTo>
                  <a:lnTo>
                    <a:pt x="0" y="1965"/>
                  </a:lnTo>
                  <a:cubicBezTo>
                    <a:pt x="0" y="880"/>
                    <a:pt x="880" y="0"/>
                    <a:pt x="1965" y="0"/>
                  </a:cubicBezTo>
                  <a:lnTo>
                    <a:pt x="2782" y="0"/>
                  </a:lnTo>
                  <a:lnTo>
                    <a:pt x="2782" y="3929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2311AEA-EEE6-0342-B466-B81E65588A63}"/>
              </a:ext>
            </a:extLst>
          </p:cNvPr>
          <p:cNvSpPr txBox="1"/>
          <p:nvPr/>
        </p:nvSpPr>
        <p:spPr>
          <a:xfrm>
            <a:off x="8331860" y="612372"/>
            <a:ext cx="7713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AGILE CORE VALUES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503-50F3-EC45-86E3-1EFF9D191BD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8" name="Freeform 1021">
            <a:extLst>
              <a:ext uri="{FF2B5EF4-FFF2-40B4-BE49-F238E27FC236}">
                <a16:creationId xmlns:a16="http://schemas.microsoft.com/office/drawing/2014/main" id="{55E4DA5A-48F3-2E48-A963-E3999C1786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5372" y="9404587"/>
            <a:ext cx="1149626" cy="1149626"/>
          </a:xfrm>
          <a:custGeom>
            <a:avLst/>
            <a:gdLst>
              <a:gd name="T0" fmla="*/ 19108361 w 290150"/>
              <a:gd name="T1" fmla="*/ 33564603 h 290152"/>
              <a:gd name="T2" fmla="*/ 28010790 w 290150"/>
              <a:gd name="T3" fmla="*/ 28790608 h 290152"/>
              <a:gd name="T4" fmla="*/ 33603522 w 290150"/>
              <a:gd name="T5" fmla="*/ 33565165 h 290152"/>
              <a:gd name="T6" fmla="*/ 33950478 w 290150"/>
              <a:gd name="T7" fmla="*/ 28876532 h 290152"/>
              <a:gd name="T8" fmla="*/ 27100419 w 290150"/>
              <a:gd name="T9" fmla="*/ 34640317 h 290152"/>
              <a:gd name="T10" fmla="*/ 28010790 w 290150"/>
              <a:gd name="T11" fmla="*/ 28790608 h 290152"/>
              <a:gd name="T12" fmla="*/ 1021859 w 290150"/>
              <a:gd name="T13" fmla="*/ 33565165 h 290152"/>
              <a:gd name="T14" fmla="*/ 6513562 w 290150"/>
              <a:gd name="T15" fmla="*/ 28790608 h 290152"/>
              <a:gd name="T16" fmla="*/ 7407729 w 290150"/>
              <a:gd name="T17" fmla="*/ 34640317 h 290152"/>
              <a:gd name="T18" fmla="*/ 723990 w 290150"/>
              <a:gd name="T19" fmla="*/ 28876532 h 290152"/>
              <a:gd name="T20" fmla="*/ 22250567 w 290150"/>
              <a:gd name="T21" fmla="*/ 30423091 h 290152"/>
              <a:gd name="T22" fmla="*/ 29272760 w 290150"/>
              <a:gd name="T23" fmla="*/ 26723260 h 290152"/>
              <a:gd name="T24" fmla="*/ 3937393 w 290150"/>
              <a:gd name="T25" fmla="*/ 25478853 h 290152"/>
              <a:gd name="T26" fmla="*/ 3937393 w 290150"/>
              <a:gd name="T27" fmla="*/ 25478853 h 290152"/>
              <a:gd name="T28" fmla="*/ 28242667 w 290150"/>
              <a:gd name="T29" fmla="*/ 26723260 h 290152"/>
              <a:gd name="T30" fmla="*/ 3937393 w 290150"/>
              <a:gd name="T31" fmla="*/ 28954763 h 290152"/>
              <a:gd name="T32" fmla="*/ 15750977 w 290150"/>
              <a:gd name="T33" fmla="*/ 27281629 h 290152"/>
              <a:gd name="T34" fmla="*/ 20959335 w 290150"/>
              <a:gd name="T35" fmla="*/ 19578348 h 290152"/>
              <a:gd name="T36" fmla="*/ 22035386 w 290150"/>
              <a:gd name="T37" fmla="*/ 20611168 h 290152"/>
              <a:gd name="T38" fmla="*/ 13641923 w 290150"/>
              <a:gd name="T39" fmla="*/ 21687027 h 290152"/>
              <a:gd name="T40" fmla="*/ 2148419 w 290150"/>
              <a:gd name="T41" fmla="*/ 11940077 h 290152"/>
              <a:gd name="T42" fmla="*/ 2443292 w 290150"/>
              <a:gd name="T43" fmla="*/ 23604758 h 290152"/>
              <a:gd name="T44" fmla="*/ 0 w 290150"/>
              <a:gd name="T45" fmla="*/ 14135216 h 290152"/>
              <a:gd name="T46" fmla="*/ 33472552 w 290150"/>
              <a:gd name="T47" fmla="*/ 20872448 h 290152"/>
              <a:gd name="T48" fmla="*/ 32447376 w 290150"/>
              <a:gd name="T49" fmla="*/ 20530028 h 290152"/>
              <a:gd name="T50" fmla="*/ 24176082 w 290150"/>
              <a:gd name="T51" fmla="*/ 16221779 h 290152"/>
              <a:gd name="T52" fmla="*/ 17197137 w 290150"/>
              <a:gd name="T53" fmla="*/ 11311420 h 290152"/>
              <a:gd name="T54" fmla="*/ 8046409 w 290150"/>
              <a:gd name="T55" fmla="*/ 17297506 h 290152"/>
              <a:gd name="T56" fmla="*/ 14718073 w 290150"/>
              <a:gd name="T57" fmla="*/ 22719889 h 290152"/>
              <a:gd name="T58" fmla="*/ 15750977 w 290150"/>
              <a:gd name="T59" fmla="*/ 20611168 h 290152"/>
              <a:gd name="T60" fmla="*/ 20959335 w 290150"/>
              <a:gd name="T61" fmla="*/ 18545511 h 290152"/>
              <a:gd name="T62" fmla="*/ 19926305 w 290150"/>
              <a:gd name="T63" fmla="*/ 27281629 h 290152"/>
              <a:gd name="T64" fmla="*/ 17300627 w 290150"/>
              <a:gd name="T65" fmla="*/ 8045311 h 290152"/>
              <a:gd name="T66" fmla="*/ 23326608 w 290150"/>
              <a:gd name="T67" fmla="*/ 27927007 h 290152"/>
              <a:gd name="T68" fmla="*/ 21734094 w 290150"/>
              <a:gd name="T69" fmla="*/ 32015416 h 290152"/>
              <a:gd name="T70" fmla="*/ 12996443 w 290150"/>
              <a:gd name="T71" fmla="*/ 31455816 h 290152"/>
              <a:gd name="T72" fmla="*/ 10026357 w 290150"/>
              <a:gd name="T73" fmla="*/ 24570337 h 290152"/>
              <a:gd name="T74" fmla="*/ 28097509 w 290150"/>
              <a:gd name="T75" fmla="*/ 5072913 h 290152"/>
              <a:gd name="T76" fmla="*/ 33603522 w 290150"/>
              <a:gd name="T77" fmla="*/ 6406433 h 290152"/>
              <a:gd name="T78" fmla="*/ 34643864 w 290150"/>
              <a:gd name="T79" fmla="*/ 6406433 h 290152"/>
              <a:gd name="T80" fmla="*/ 26536638 w 290150"/>
              <a:gd name="T81" fmla="*/ 9675421 h 290152"/>
              <a:gd name="T82" fmla="*/ 1405026 w 290150"/>
              <a:gd name="T83" fmla="*/ 4384759 h 290152"/>
              <a:gd name="T84" fmla="*/ 6896651 w 290150"/>
              <a:gd name="T85" fmla="*/ 9159078 h 290152"/>
              <a:gd name="T86" fmla="*/ 7237277 w 290150"/>
              <a:gd name="T87" fmla="*/ 4427438 h 290152"/>
              <a:gd name="T88" fmla="*/ 510547 w 290150"/>
              <a:gd name="T89" fmla="*/ 10191473 h 290152"/>
              <a:gd name="T90" fmla="*/ 1405026 w 290150"/>
              <a:gd name="T91" fmla="*/ 4384759 h 290152"/>
              <a:gd name="T92" fmla="*/ 31718903 w 290150"/>
              <a:gd name="T93" fmla="*/ 2253079 h 290152"/>
              <a:gd name="T94" fmla="*/ 3937393 w 290150"/>
              <a:gd name="T95" fmla="*/ 3485819 h 290152"/>
              <a:gd name="T96" fmla="*/ 23534097 w 290150"/>
              <a:gd name="T97" fmla="*/ 1956947 h 290152"/>
              <a:gd name="T98" fmla="*/ 23102419 w 290150"/>
              <a:gd name="T99" fmla="*/ 2850784 h 290152"/>
              <a:gd name="T100" fmla="*/ 8642448 w 290150"/>
              <a:gd name="T101" fmla="*/ 3148629 h 290152"/>
              <a:gd name="T102" fmla="*/ 30517365 w 290150"/>
              <a:gd name="T103" fmla="*/ 4506129 h 290152"/>
              <a:gd name="T104" fmla="*/ 6211951 w 290150"/>
              <a:gd name="T105" fmla="*/ 2253079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Freeform 1004">
            <a:extLst>
              <a:ext uri="{FF2B5EF4-FFF2-40B4-BE49-F238E27FC236}">
                <a16:creationId xmlns:a16="http://schemas.microsoft.com/office/drawing/2014/main" id="{54E9FABA-1B35-C24E-9F1C-95A333FE83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6840" y="5003927"/>
            <a:ext cx="1135774" cy="1135774"/>
          </a:xfrm>
          <a:custGeom>
            <a:avLst/>
            <a:gdLst>
              <a:gd name="T0" fmla="*/ 27113387 w 286976"/>
              <a:gd name="T1" fmla="*/ 32202509 h 286978"/>
              <a:gd name="T2" fmla="*/ 27113387 w 286976"/>
              <a:gd name="T3" fmla="*/ 27120173 h 286978"/>
              <a:gd name="T4" fmla="*/ 10117877 w 286976"/>
              <a:gd name="T5" fmla="*/ 28477831 h 286978"/>
              <a:gd name="T6" fmla="*/ 11353690 w 286976"/>
              <a:gd name="T7" fmla="*/ 24174369 h 286978"/>
              <a:gd name="T8" fmla="*/ 13953066 w 286976"/>
              <a:gd name="T9" fmla="*/ 25324800 h 286978"/>
              <a:gd name="T10" fmla="*/ 30699991 w 286976"/>
              <a:gd name="T11" fmla="*/ 11391325 h 286978"/>
              <a:gd name="T12" fmla="*/ 4608292 w 286976"/>
              <a:gd name="T13" fmla="*/ 8838947 h 286978"/>
              <a:gd name="T14" fmla="*/ 22149921 w 286976"/>
              <a:gd name="T15" fmla="*/ 9350217 h 286978"/>
              <a:gd name="T16" fmla="*/ 5121765 w 286976"/>
              <a:gd name="T17" fmla="*/ 9861410 h 286978"/>
              <a:gd name="T18" fmla="*/ 15133321 w 286976"/>
              <a:gd name="T19" fmla="*/ 15356925 h 286978"/>
              <a:gd name="T20" fmla="*/ 15133321 w 286976"/>
              <a:gd name="T21" fmla="*/ 16379348 h 286978"/>
              <a:gd name="T22" fmla="*/ 5121765 w 286976"/>
              <a:gd name="T23" fmla="*/ 28648565 h 286978"/>
              <a:gd name="T24" fmla="*/ 7945467 w 286976"/>
              <a:gd name="T25" fmla="*/ 29202329 h 286978"/>
              <a:gd name="T26" fmla="*/ 4608292 w 286976"/>
              <a:gd name="T27" fmla="*/ 29670991 h 286978"/>
              <a:gd name="T28" fmla="*/ 4137607 w 286976"/>
              <a:gd name="T29" fmla="*/ 9350217 h 286978"/>
              <a:gd name="T30" fmla="*/ 27163123 w 286976"/>
              <a:gd name="T31" fmla="*/ 7812055 h 286978"/>
              <a:gd name="T32" fmla="*/ 13228503 w 286976"/>
              <a:gd name="T33" fmla="*/ 24600430 h 286978"/>
              <a:gd name="T34" fmla="*/ 27163123 w 286976"/>
              <a:gd name="T35" fmla="*/ 7812055 h 286978"/>
              <a:gd name="T36" fmla="*/ 28995476 w 286976"/>
              <a:gd name="T37" fmla="*/ 6022435 h 286978"/>
              <a:gd name="T38" fmla="*/ 31424505 w 286976"/>
              <a:gd name="T39" fmla="*/ 10666965 h 286978"/>
              <a:gd name="T40" fmla="*/ 32788022 w 286976"/>
              <a:gd name="T41" fmla="*/ 9005217 h 286978"/>
              <a:gd name="T42" fmla="*/ 30188692 w 286976"/>
              <a:gd name="T43" fmla="*/ 6022435 h 286978"/>
              <a:gd name="T44" fmla="*/ 29549564 w 286976"/>
              <a:gd name="T45" fmla="*/ 4701619 h 286978"/>
              <a:gd name="T46" fmla="*/ 33256848 w 286976"/>
              <a:gd name="T47" fmla="*/ 7641463 h 286978"/>
              <a:gd name="T48" fmla="*/ 33256848 w 286976"/>
              <a:gd name="T49" fmla="*/ 10283360 h 286978"/>
              <a:gd name="T50" fmla="*/ 32319224 w 286976"/>
              <a:gd name="T51" fmla="*/ 11519130 h 286978"/>
              <a:gd name="T52" fmla="*/ 31978460 w 286976"/>
              <a:gd name="T53" fmla="*/ 12413972 h 286978"/>
              <a:gd name="T54" fmla="*/ 31424505 w 286976"/>
              <a:gd name="T55" fmla="*/ 12115704 h 286978"/>
              <a:gd name="T56" fmla="*/ 15529801 w 286976"/>
              <a:gd name="T57" fmla="*/ 28009198 h 286978"/>
              <a:gd name="T58" fmla="*/ 9350916 w 286976"/>
              <a:gd name="T59" fmla="*/ 29670855 h 286978"/>
              <a:gd name="T60" fmla="*/ 8882123 w 286976"/>
              <a:gd name="T61" fmla="*/ 29074406 h 286978"/>
              <a:gd name="T62" fmla="*/ 10714424 w 286976"/>
              <a:gd name="T63" fmla="*/ 22853415 h 286978"/>
              <a:gd name="T64" fmla="*/ 26310800 w 286976"/>
              <a:gd name="T65" fmla="*/ 6959890 h 286978"/>
              <a:gd name="T66" fmla="*/ 27035319 w 286976"/>
              <a:gd name="T67" fmla="*/ 6235391 h 286978"/>
              <a:gd name="T68" fmla="*/ 28271075 w 286976"/>
              <a:gd name="T69" fmla="*/ 5297937 h 286978"/>
              <a:gd name="T70" fmla="*/ 27364818 w 286976"/>
              <a:gd name="T71" fmla="*/ 2444843 h 286978"/>
              <a:gd name="T72" fmla="*/ 27364818 w 286976"/>
              <a:gd name="T73" fmla="*/ 3345970 h 286978"/>
              <a:gd name="T74" fmla="*/ 27364818 w 286976"/>
              <a:gd name="T75" fmla="*/ 2444843 h 286978"/>
              <a:gd name="T76" fmla="*/ 30430373 w 286976"/>
              <a:gd name="T77" fmla="*/ 2437317 h 286978"/>
              <a:gd name="T78" fmla="*/ 30430373 w 286976"/>
              <a:gd name="T79" fmla="*/ 3204481 h 286978"/>
              <a:gd name="T80" fmla="*/ 29708076 w 286976"/>
              <a:gd name="T81" fmla="*/ 3204481 h 286978"/>
              <a:gd name="T82" fmla="*/ 29708076 w 286976"/>
              <a:gd name="T83" fmla="*/ 2437317 h 286978"/>
              <a:gd name="T84" fmla="*/ 24941535 w 286976"/>
              <a:gd name="T85" fmla="*/ 2437317 h 286978"/>
              <a:gd name="T86" fmla="*/ 24941535 w 286976"/>
              <a:gd name="T87" fmla="*/ 3204481 h 286978"/>
              <a:gd name="T88" fmla="*/ 24290616 w 286976"/>
              <a:gd name="T89" fmla="*/ 3204481 h 286978"/>
              <a:gd name="T90" fmla="*/ 24290616 w 286976"/>
              <a:gd name="T91" fmla="*/ 2437317 h 286978"/>
              <a:gd name="T92" fmla="*/ 33528157 w 286976"/>
              <a:gd name="T93" fmla="*/ 0 h 286978"/>
              <a:gd name="T94" fmla="*/ 33998524 w 286976"/>
              <a:gd name="T95" fmla="*/ 5338718 h 286978"/>
              <a:gd name="T96" fmla="*/ 32972213 w 286976"/>
              <a:gd name="T97" fmla="*/ 5338718 h 286978"/>
              <a:gd name="T98" fmla="*/ 1026347 w 286976"/>
              <a:gd name="T99" fmla="*/ 1025043 h 286978"/>
              <a:gd name="T100" fmla="*/ 25231718 w 286976"/>
              <a:gd name="T101" fmla="*/ 4783577 h 286978"/>
              <a:gd name="T102" fmla="*/ 25231718 w 286976"/>
              <a:gd name="T103" fmla="*/ 5808598 h 286978"/>
              <a:gd name="T104" fmla="*/ 1026347 w 286976"/>
              <a:gd name="T105" fmla="*/ 32971259 h 286978"/>
              <a:gd name="T106" fmla="*/ 26087040 w 286976"/>
              <a:gd name="T107" fmla="*/ 26564917 h 286978"/>
              <a:gd name="T108" fmla="*/ 32972213 w 286976"/>
              <a:gd name="T109" fmla="*/ 26052464 h 286978"/>
              <a:gd name="T110" fmla="*/ 33528157 w 286976"/>
              <a:gd name="T111" fmla="*/ 13068988 h 286978"/>
              <a:gd name="T112" fmla="*/ 33998524 w 286976"/>
              <a:gd name="T113" fmla="*/ 26564917 h 286978"/>
              <a:gd name="T114" fmla="*/ 26985072 w 286976"/>
              <a:gd name="T115" fmla="*/ 33825565 h 286978"/>
              <a:gd name="T116" fmla="*/ 512900 w 286976"/>
              <a:gd name="T117" fmla="*/ 33996302 h 286978"/>
              <a:gd name="T118" fmla="*/ 0 w 286976"/>
              <a:gd name="T119" fmla="*/ 555334 h 28697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6976" h="286978">
                <a:moveTo>
                  <a:pt x="228859" y="228933"/>
                </a:moveTo>
                <a:lnTo>
                  <a:pt x="228859" y="271836"/>
                </a:lnTo>
                <a:lnTo>
                  <a:pt x="272176" y="228933"/>
                </a:lnTo>
                <a:lnTo>
                  <a:pt x="228859" y="228933"/>
                </a:lnTo>
                <a:close/>
                <a:moveTo>
                  <a:pt x="95834" y="204066"/>
                </a:moveTo>
                <a:lnTo>
                  <a:pt x="85403" y="240394"/>
                </a:lnTo>
                <a:lnTo>
                  <a:pt x="121372" y="229963"/>
                </a:lnTo>
                <a:lnTo>
                  <a:pt x="95834" y="204066"/>
                </a:lnTo>
                <a:close/>
                <a:moveTo>
                  <a:pt x="247623" y="83930"/>
                </a:moveTo>
                <a:lnTo>
                  <a:pt x="117775" y="213777"/>
                </a:lnTo>
                <a:lnTo>
                  <a:pt x="130005" y="226007"/>
                </a:lnTo>
                <a:lnTo>
                  <a:pt x="259133" y="96159"/>
                </a:lnTo>
                <a:lnTo>
                  <a:pt x="247623" y="83930"/>
                </a:lnTo>
                <a:close/>
                <a:moveTo>
                  <a:pt x="38898" y="74613"/>
                </a:moveTo>
                <a:lnTo>
                  <a:pt x="182269" y="74613"/>
                </a:lnTo>
                <a:cubicBezTo>
                  <a:pt x="184797" y="74613"/>
                  <a:pt x="186964" y="76411"/>
                  <a:pt x="186964" y="78929"/>
                </a:cubicBezTo>
                <a:cubicBezTo>
                  <a:pt x="186964" y="81446"/>
                  <a:pt x="184797" y="83244"/>
                  <a:pt x="182269" y="83244"/>
                </a:cubicBezTo>
                <a:lnTo>
                  <a:pt x="43231" y="83244"/>
                </a:lnTo>
                <a:lnTo>
                  <a:pt x="43231" y="129634"/>
                </a:lnTo>
                <a:lnTo>
                  <a:pt x="127738" y="129634"/>
                </a:lnTo>
                <a:cubicBezTo>
                  <a:pt x="129543" y="129634"/>
                  <a:pt x="131710" y="131433"/>
                  <a:pt x="131710" y="133590"/>
                </a:cubicBezTo>
                <a:cubicBezTo>
                  <a:pt x="131710" y="136108"/>
                  <a:pt x="129543" y="138265"/>
                  <a:pt x="127738" y="138265"/>
                </a:cubicBezTo>
                <a:lnTo>
                  <a:pt x="43231" y="138265"/>
                </a:lnTo>
                <a:lnTo>
                  <a:pt x="43231" y="241835"/>
                </a:lnTo>
                <a:lnTo>
                  <a:pt x="62733" y="241835"/>
                </a:lnTo>
                <a:cubicBezTo>
                  <a:pt x="64900" y="241835"/>
                  <a:pt x="67066" y="243992"/>
                  <a:pt x="67066" y="246510"/>
                </a:cubicBezTo>
                <a:cubicBezTo>
                  <a:pt x="67066" y="249027"/>
                  <a:pt x="64900" y="250466"/>
                  <a:pt x="62733" y="250466"/>
                </a:cubicBezTo>
                <a:lnTo>
                  <a:pt x="38898" y="250466"/>
                </a:lnTo>
                <a:cubicBezTo>
                  <a:pt x="36731" y="250466"/>
                  <a:pt x="34925" y="249027"/>
                  <a:pt x="34925" y="246510"/>
                </a:cubicBezTo>
                <a:lnTo>
                  <a:pt x="34925" y="78929"/>
                </a:lnTo>
                <a:cubicBezTo>
                  <a:pt x="34925" y="76411"/>
                  <a:pt x="36731" y="74613"/>
                  <a:pt x="38898" y="74613"/>
                </a:cubicBezTo>
                <a:close/>
                <a:moveTo>
                  <a:pt x="229279" y="65945"/>
                </a:moveTo>
                <a:lnTo>
                  <a:pt x="99431" y="195433"/>
                </a:lnTo>
                <a:lnTo>
                  <a:pt x="111660" y="207663"/>
                </a:lnTo>
                <a:lnTo>
                  <a:pt x="241508" y="77815"/>
                </a:lnTo>
                <a:lnTo>
                  <a:pt x="229279" y="65945"/>
                </a:lnTo>
                <a:close/>
                <a:moveTo>
                  <a:pt x="249422" y="48320"/>
                </a:moveTo>
                <a:cubicBezTo>
                  <a:pt x="247623" y="48320"/>
                  <a:pt x="245825" y="49399"/>
                  <a:pt x="244746" y="50838"/>
                </a:cubicBezTo>
                <a:lnTo>
                  <a:pt x="235394" y="59830"/>
                </a:lnTo>
                <a:lnTo>
                  <a:pt x="265248" y="90044"/>
                </a:lnTo>
                <a:lnTo>
                  <a:pt x="274600" y="80693"/>
                </a:lnTo>
                <a:cubicBezTo>
                  <a:pt x="276039" y="79614"/>
                  <a:pt x="276758" y="77455"/>
                  <a:pt x="276758" y="76017"/>
                </a:cubicBezTo>
                <a:cubicBezTo>
                  <a:pt x="276758" y="73858"/>
                  <a:pt x="276039" y="72420"/>
                  <a:pt x="274600" y="70621"/>
                </a:cubicBezTo>
                <a:lnTo>
                  <a:pt x="254817" y="50838"/>
                </a:lnTo>
                <a:cubicBezTo>
                  <a:pt x="253018" y="49399"/>
                  <a:pt x="251580" y="48320"/>
                  <a:pt x="249422" y="48320"/>
                </a:cubicBezTo>
                <a:close/>
                <a:moveTo>
                  <a:pt x="249422" y="39688"/>
                </a:moveTo>
                <a:cubicBezTo>
                  <a:pt x="253738" y="39688"/>
                  <a:pt x="257694" y="41846"/>
                  <a:pt x="260572" y="44724"/>
                </a:cubicBezTo>
                <a:lnTo>
                  <a:pt x="280715" y="64506"/>
                </a:lnTo>
                <a:cubicBezTo>
                  <a:pt x="283592" y="67744"/>
                  <a:pt x="285391" y="71700"/>
                  <a:pt x="285391" y="76017"/>
                </a:cubicBezTo>
                <a:cubicBezTo>
                  <a:pt x="285391" y="79973"/>
                  <a:pt x="283592" y="83930"/>
                  <a:pt x="280715" y="86807"/>
                </a:cubicBezTo>
                <a:lnTo>
                  <a:pt x="271722" y="96159"/>
                </a:lnTo>
                <a:lnTo>
                  <a:pt x="272801" y="97238"/>
                </a:lnTo>
                <a:cubicBezTo>
                  <a:pt x="274600" y="98677"/>
                  <a:pt x="274600" y="101555"/>
                  <a:pt x="272801" y="103713"/>
                </a:cubicBezTo>
                <a:cubicBezTo>
                  <a:pt x="271722" y="104432"/>
                  <a:pt x="271003" y="104792"/>
                  <a:pt x="269924" y="104792"/>
                </a:cubicBezTo>
                <a:cubicBezTo>
                  <a:pt x="268485" y="104792"/>
                  <a:pt x="267406" y="104432"/>
                  <a:pt x="267046" y="103713"/>
                </a:cubicBezTo>
                <a:lnTo>
                  <a:pt x="265248" y="102274"/>
                </a:lnTo>
                <a:lnTo>
                  <a:pt x="132522" y="234999"/>
                </a:lnTo>
                <a:cubicBezTo>
                  <a:pt x="132163" y="236078"/>
                  <a:pt x="131803" y="236438"/>
                  <a:pt x="131084" y="236438"/>
                </a:cubicBezTo>
                <a:lnTo>
                  <a:pt x="80367" y="250465"/>
                </a:lnTo>
                <a:cubicBezTo>
                  <a:pt x="79648" y="250465"/>
                  <a:pt x="79288" y="250465"/>
                  <a:pt x="78929" y="250465"/>
                </a:cubicBezTo>
                <a:cubicBezTo>
                  <a:pt x="77849" y="250465"/>
                  <a:pt x="76770" y="250106"/>
                  <a:pt x="76051" y="249746"/>
                </a:cubicBezTo>
                <a:cubicBezTo>
                  <a:pt x="74972" y="248667"/>
                  <a:pt x="74612" y="246869"/>
                  <a:pt x="74972" y="245430"/>
                </a:cubicBezTo>
                <a:lnTo>
                  <a:pt x="89000" y="194714"/>
                </a:lnTo>
                <a:cubicBezTo>
                  <a:pt x="89719" y="193994"/>
                  <a:pt x="90079" y="193275"/>
                  <a:pt x="90439" y="192915"/>
                </a:cubicBezTo>
                <a:lnTo>
                  <a:pt x="223164" y="59830"/>
                </a:lnTo>
                <a:lnTo>
                  <a:pt x="222085" y="58751"/>
                </a:lnTo>
                <a:cubicBezTo>
                  <a:pt x="220287" y="57313"/>
                  <a:pt x="220287" y="54435"/>
                  <a:pt x="222085" y="52637"/>
                </a:cubicBezTo>
                <a:cubicBezTo>
                  <a:pt x="223884" y="51198"/>
                  <a:pt x="226761" y="51198"/>
                  <a:pt x="228200" y="52637"/>
                </a:cubicBezTo>
                <a:lnTo>
                  <a:pt x="229279" y="53716"/>
                </a:lnTo>
                <a:lnTo>
                  <a:pt x="238631" y="44724"/>
                </a:lnTo>
                <a:cubicBezTo>
                  <a:pt x="241508" y="41846"/>
                  <a:pt x="245465" y="39688"/>
                  <a:pt x="249422" y="39688"/>
                </a:cubicBezTo>
                <a:close/>
                <a:moveTo>
                  <a:pt x="230981" y="20638"/>
                </a:moveTo>
                <a:cubicBezTo>
                  <a:pt x="232966" y="20638"/>
                  <a:pt x="234619" y="22291"/>
                  <a:pt x="234619" y="24606"/>
                </a:cubicBezTo>
                <a:cubicBezTo>
                  <a:pt x="234619" y="26921"/>
                  <a:pt x="232966" y="28244"/>
                  <a:pt x="230981" y="28244"/>
                </a:cubicBezTo>
                <a:cubicBezTo>
                  <a:pt x="228666" y="28244"/>
                  <a:pt x="227012" y="26921"/>
                  <a:pt x="227012" y="24606"/>
                </a:cubicBezTo>
                <a:cubicBezTo>
                  <a:pt x="227012" y="22291"/>
                  <a:pt x="228666" y="20638"/>
                  <a:pt x="230981" y="20638"/>
                </a:cubicBezTo>
                <a:close/>
                <a:moveTo>
                  <a:pt x="250761" y="20574"/>
                </a:moveTo>
                <a:cubicBezTo>
                  <a:pt x="252285" y="19050"/>
                  <a:pt x="255333" y="19050"/>
                  <a:pt x="256857" y="20574"/>
                </a:cubicBezTo>
                <a:cubicBezTo>
                  <a:pt x="258000" y="21336"/>
                  <a:pt x="258381" y="22860"/>
                  <a:pt x="258381" y="24003"/>
                </a:cubicBezTo>
                <a:cubicBezTo>
                  <a:pt x="258381" y="25146"/>
                  <a:pt x="258000" y="26289"/>
                  <a:pt x="256857" y="27051"/>
                </a:cubicBezTo>
                <a:cubicBezTo>
                  <a:pt x="256095" y="27813"/>
                  <a:pt x="255333" y="28194"/>
                  <a:pt x="254190" y="28194"/>
                </a:cubicBezTo>
                <a:cubicBezTo>
                  <a:pt x="252285" y="28194"/>
                  <a:pt x="251523" y="27813"/>
                  <a:pt x="250761" y="27051"/>
                </a:cubicBezTo>
                <a:cubicBezTo>
                  <a:pt x="249618" y="26289"/>
                  <a:pt x="249237" y="24765"/>
                  <a:pt x="249237" y="24003"/>
                </a:cubicBezTo>
                <a:cubicBezTo>
                  <a:pt x="249237" y="22860"/>
                  <a:pt x="249618" y="21336"/>
                  <a:pt x="250761" y="20574"/>
                </a:cubicBezTo>
                <a:close/>
                <a:moveTo>
                  <a:pt x="205032" y="20574"/>
                </a:moveTo>
                <a:cubicBezTo>
                  <a:pt x="206497" y="19050"/>
                  <a:pt x="209428" y="19050"/>
                  <a:pt x="210527" y="20574"/>
                </a:cubicBezTo>
                <a:cubicBezTo>
                  <a:pt x="211626" y="21336"/>
                  <a:pt x="212359" y="22860"/>
                  <a:pt x="212359" y="24003"/>
                </a:cubicBezTo>
                <a:cubicBezTo>
                  <a:pt x="212359" y="25146"/>
                  <a:pt x="211626" y="26289"/>
                  <a:pt x="210527" y="27051"/>
                </a:cubicBezTo>
                <a:cubicBezTo>
                  <a:pt x="210161" y="27813"/>
                  <a:pt x="209062" y="28194"/>
                  <a:pt x="207230" y="28194"/>
                </a:cubicBezTo>
                <a:cubicBezTo>
                  <a:pt x="206497" y="28194"/>
                  <a:pt x="205398" y="27813"/>
                  <a:pt x="205032" y="27051"/>
                </a:cubicBezTo>
                <a:cubicBezTo>
                  <a:pt x="203567" y="26289"/>
                  <a:pt x="203200" y="25146"/>
                  <a:pt x="203200" y="24003"/>
                </a:cubicBezTo>
                <a:cubicBezTo>
                  <a:pt x="203200" y="22860"/>
                  <a:pt x="203567" y="21336"/>
                  <a:pt x="205032" y="20574"/>
                </a:cubicBezTo>
                <a:close/>
                <a:moveTo>
                  <a:pt x="4332" y="0"/>
                </a:moveTo>
                <a:lnTo>
                  <a:pt x="283006" y="0"/>
                </a:lnTo>
                <a:cubicBezTo>
                  <a:pt x="285171" y="0"/>
                  <a:pt x="286976" y="2163"/>
                  <a:pt x="286976" y="4687"/>
                </a:cubicBezTo>
                <a:lnTo>
                  <a:pt x="286976" y="45065"/>
                </a:lnTo>
                <a:cubicBezTo>
                  <a:pt x="286976" y="47229"/>
                  <a:pt x="285171" y="49031"/>
                  <a:pt x="283006" y="49031"/>
                </a:cubicBezTo>
                <a:cubicBezTo>
                  <a:pt x="280479" y="49031"/>
                  <a:pt x="278313" y="47229"/>
                  <a:pt x="278313" y="45065"/>
                </a:cubicBezTo>
                <a:lnTo>
                  <a:pt x="278313" y="8652"/>
                </a:lnTo>
                <a:lnTo>
                  <a:pt x="8663" y="8652"/>
                </a:lnTo>
                <a:lnTo>
                  <a:pt x="8663" y="40379"/>
                </a:lnTo>
                <a:lnTo>
                  <a:pt x="212976" y="40379"/>
                </a:lnTo>
                <a:cubicBezTo>
                  <a:pt x="215503" y="40379"/>
                  <a:pt x="217308" y="42542"/>
                  <a:pt x="217308" y="45065"/>
                </a:cubicBezTo>
                <a:cubicBezTo>
                  <a:pt x="217308" y="47229"/>
                  <a:pt x="215503" y="49031"/>
                  <a:pt x="212976" y="49031"/>
                </a:cubicBezTo>
                <a:lnTo>
                  <a:pt x="8663" y="49031"/>
                </a:lnTo>
                <a:lnTo>
                  <a:pt x="8663" y="278325"/>
                </a:lnTo>
                <a:lnTo>
                  <a:pt x="220196" y="278325"/>
                </a:lnTo>
                <a:lnTo>
                  <a:pt x="220196" y="224246"/>
                </a:lnTo>
                <a:cubicBezTo>
                  <a:pt x="220196" y="222083"/>
                  <a:pt x="222362" y="219920"/>
                  <a:pt x="224527" y="219920"/>
                </a:cubicBezTo>
                <a:lnTo>
                  <a:pt x="278313" y="219920"/>
                </a:lnTo>
                <a:lnTo>
                  <a:pt x="278313" y="114286"/>
                </a:lnTo>
                <a:cubicBezTo>
                  <a:pt x="278313" y="111763"/>
                  <a:pt x="280479" y="110321"/>
                  <a:pt x="283006" y="110321"/>
                </a:cubicBezTo>
                <a:cubicBezTo>
                  <a:pt x="285171" y="110321"/>
                  <a:pt x="286976" y="111763"/>
                  <a:pt x="286976" y="114286"/>
                </a:cubicBezTo>
                <a:lnTo>
                  <a:pt x="286976" y="224246"/>
                </a:lnTo>
                <a:cubicBezTo>
                  <a:pt x="286976" y="225688"/>
                  <a:pt x="286615" y="226770"/>
                  <a:pt x="285532" y="227131"/>
                </a:cubicBezTo>
                <a:lnTo>
                  <a:pt x="227776" y="285536"/>
                </a:lnTo>
                <a:cubicBezTo>
                  <a:pt x="227415" y="285896"/>
                  <a:pt x="225610" y="286978"/>
                  <a:pt x="224527" y="286978"/>
                </a:cubicBezTo>
                <a:lnTo>
                  <a:pt x="4332" y="286978"/>
                </a:lnTo>
                <a:cubicBezTo>
                  <a:pt x="1805" y="286978"/>
                  <a:pt x="0" y="284814"/>
                  <a:pt x="0" y="282291"/>
                </a:cubicBezTo>
                <a:lnTo>
                  <a:pt x="0" y="4687"/>
                </a:lnTo>
                <a:cubicBezTo>
                  <a:pt x="0" y="2163"/>
                  <a:pt x="1805" y="0"/>
                  <a:pt x="4332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Freeform 1066">
            <a:extLst>
              <a:ext uri="{FF2B5EF4-FFF2-40B4-BE49-F238E27FC236}">
                <a16:creationId xmlns:a16="http://schemas.microsoft.com/office/drawing/2014/main" id="{3FF360D6-F353-E64C-89E4-9E537E0DAD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31194" y="5007391"/>
            <a:ext cx="1135774" cy="1132310"/>
          </a:xfrm>
          <a:custGeom>
            <a:avLst/>
            <a:gdLst>
              <a:gd name="T0" fmla="*/ 26965827 w 286978"/>
              <a:gd name="T1" fmla="*/ 30702655 h 285394"/>
              <a:gd name="T2" fmla="*/ 32752427 w 286978"/>
              <a:gd name="T3" fmla="*/ 30702655 h 285394"/>
              <a:gd name="T4" fmla="*/ 33090247 w 286978"/>
              <a:gd name="T5" fmla="*/ 28725308 h 285394"/>
              <a:gd name="T6" fmla="*/ 33259150 w 286978"/>
              <a:gd name="T7" fmla="*/ 34399134 h 285394"/>
              <a:gd name="T8" fmla="*/ 25952135 w 286978"/>
              <a:gd name="T9" fmla="*/ 30702655 h 285394"/>
              <a:gd name="T10" fmla="*/ 11228194 w 286978"/>
              <a:gd name="T11" fmla="*/ 28510520 h 285394"/>
              <a:gd name="T12" fmla="*/ 14535827 w 286978"/>
              <a:gd name="T13" fmla="*/ 29612552 h 285394"/>
              <a:gd name="T14" fmla="*/ 11228194 w 286978"/>
              <a:gd name="T15" fmla="*/ 28510520 h 285394"/>
              <a:gd name="T16" fmla="*/ 8232606 w 286978"/>
              <a:gd name="T17" fmla="*/ 29061621 h 285394"/>
              <a:gd name="T18" fmla="*/ 3761210 w 286978"/>
              <a:gd name="T19" fmla="*/ 29061621 h 285394"/>
              <a:gd name="T20" fmla="*/ 28821303 w 286978"/>
              <a:gd name="T21" fmla="*/ 26766356 h 285394"/>
              <a:gd name="T22" fmla="*/ 30067907 w 286978"/>
              <a:gd name="T23" fmla="*/ 25585453 h 285394"/>
              <a:gd name="T24" fmla="*/ 30067907 w 286978"/>
              <a:gd name="T25" fmla="*/ 29040709 h 285394"/>
              <a:gd name="T26" fmla="*/ 13859859 w 286978"/>
              <a:gd name="T27" fmla="*/ 23726804 h 285394"/>
              <a:gd name="T28" fmla="*/ 17921876 w 286978"/>
              <a:gd name="T29" fmla="*/ 24829014 h 285394"/>
              <a:gd name="T30" fmla="*/ 13859859 w 286978"/>
              <a:gd name="T31" fmla="*/ 23726804 h 285394"/>
              <a:gd name="T32" fmla="*/ 10864854 w 286978"/>
              <a:gd name="T33" fmla="*/ 24231843 h 285394"/>
              <a:gd name="T34" fmla="*/ 3761210 w 286978"/>
              <a:gd name="T35" fmla="*/ 24231843 h 285394"/>
              <a:gd name="T36" fmla="*/ 1022677 w 286978"/>
              <a:gd name="T37" fmla="*/ 33358575 h 285394"/>
              <a:gd name="T38" fmla="*/ 20026561 w 286978"/>
              <a:gd name="T39" fmla="*/ 19835428 h 285394"/>
              <a:gd name="T40" fmla="*/ 20324740 w 286978"/>
              <a:gd name="T41" fmla="*/ 18751827 h 285394"/>
              <a:gd name="T42" fmla="*/ 24884069 w 286978"/>
              <a:gd name="T43" fmla="*/ 26900218 h 285394"/>
              <a:gd name="T44" fmla="*/ 554044 w 286978"/>
              <a:gd name="T45" fmla="*/ 34398750 h 285394"/>
              <a:gd name="T46" fmla="*/ 554044 w 286978"/>
              <a:gd name="T47" fmla="*/ 18751827 h 285394"/>
              <a:gd name="T48" fmla="*/ 26661907 w 286978"/>
              <a:gd name="T49" fmla="*/ 10309714 h 285394"/>
              <a:gd name="T50" fmla="*/ 16173039 w 286978"/>
              <a:gd name="T51" fmla="*/ 10309714 h 285394"/>
              <a:gd name="T52" fmla="*/ 29584503 w 286978"/>
              <a:gd name="T53" fmla="*/ 4975142 h 285394"/>
              <a:gd name="T54" fmla="*/ 24200132 w 286978"/>
              <a:gd name="T55" fmla="*/ 5891761 h 285394"/>
              <a:gd name="T56" fmla="*/ 16676645 w 286978"/>
              <a:gd name="T57" fmla="*/ 4975142 h 285394"/>
              <a:gd name="T58" fmla="*/ 20747029 w 286978"/>
              <a:gd name="T59" fmla="*/ 5891761 h 285394"/>
              <a:gd name="T60" fmla="*/ 16676645 w 286978"/>
              <a:gd name="T61" fmla="*/ 4975142 h 285394"/>
              <a:gd name="T62" fmla="*/ 1019255 w 286978"/>
              <a:gd name="T63" fmla="*/ 6412187 h 285394"/>
              <a:gd name="T64" fmla="*/ 6836871 w 286978"/>
              <a:gd name="T65" fmla="*/ 6412187 h 285394"/>
              <a:gd name="T66" fmla="*/ 7134355 w 286978"/>
              <a:gd name="T67" fmla="*/ 4429834 h 285394"/>
              <a:gd name="T68" fmla="*/ 7304094 w 286978"/>
              <a:gd name="T69" fmla="*/ 10288523 h 285394"/>
              <a:gd name="T70" fmla="*/ 0 w 286978"/>
              <a:gd name="T71" fmla="*/ 6412187 h 285394"/>
              <a:gd name="T72" fmla="*/ 15286739 w 286978"/>
              <a:gd name="T73" fmla="*/ 1040341 h 285394"/>
              <a:gd name="T74" fmla="*/ 32930553 w 286978"/>
              <a:gd name="T75" fmla="*/ 14650029 h 285394"/>
              <a:gd name="T76" fmla="*/ 4072667 w 286978"/>
              <a:gd name="T77" fmla="*/ 1039901 h 285394"/>
              <a:gd name="T78" fmla="*/ 5276420 w 286978"/>
              <a:gd name="T79" fmla="*/ 2296235 h 285394"/>
              <a:gd name="T80" fmla="*/ 33441916 w 286978"/>
              <a:gd name="T81" fmla="*/ 0 h 285394"/>
              <a:gd name="T82" fmla="*/ 33441916 w 286978"/>
              <a:gd name="T83" fmla="*/ 15646970 h 285394"/>
              <a:gd name="T84" fmla="*/ 10428668 w 286978"/>
              <a:gd name="T85" fmla="*/ 8105042 h 285394"/>
              <a:gd name="T86" fmla="*/ 14988611 w 286978"/>
              <a:gd name="T87" fmla="*/ 0 h 285394"/>
              <a:gd name="T88" fmla="*/ 4072667 w 286978"/>
              <a:gd name="T89" fmla="*/ 4548741 h 28539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6978" h="285394">
                <a:moveTo>
                  <a:pt x="231198" y="237608"/>
                </a:moveTo>
                <a:cubicBezTo>
                  <a:pt x="232624" y="239391"/>
                  <a:pt x="233337" y="242244"/>
                  <a:pt x="231554" y="244027"/>
                </a:cubicBezTo>
                <a:cubicBezTo>
                  <a:pt x="229058" y="246880"/>
                  <a:pt x="227632" y="250446"/>
                  <a:pt x="227632" y="254725"/>
                </a:cubicBezTo>
                <a:lnTo>
                  <a:pt x="227632" y="276835"/>
                </a:lnTo>
                <a:lnTo>
                  <a:pt x="276480" y="276835"/>
                </a:lnTo>
                <a:lnTo>
                  <a:pt x="276480" y="254725"/>
                </a:lnTo>
                <a:cubicBezTo>
                  <a:pt x="276480" y="250446"/>
                  <a:pt x="275054" y="246880"/>
                  <a:pt x="272201" y="244027"/>
                </a:cubicBezTo>
                <a:cubicBezTo>
                  <a:pt x="271131" y="242244"/>
                  <a:pt x="271131" y="239391"/>
                  <a:pt x="273271" y="237608"/>
                </a:cubicBezTo>
                <a:cubicBezTo>
                  <a:pt x="275054" y="236538"/>
                  <a:pt x="277549" y="236538"/>
                  <a:pt x="279332" y="238321"/>
                </a:cubicBezTo>
                <a:cubicBezTo>
                  <a:pt x="282898" y="242957"/>
                  <a:pt x="285394" y="248663"/>
                  <a:pt x="285394" y="254725"/>
                </a:cubicBezTo>
                <a:lnTo>
                  <a:pt x="285394" y="281114"/>
                </a:lnTo>
                <a:cubicBezTo>
                  <a:pt x="285394" y="283611"/>
                  <a:pt x="283254" y="285394"/>
                  <a:pt x="280758" y="285394"/>
                </a:cubicBezTo>
                <a:lnTo>
                  <a:pt x="223354" y="285394"/>
                </a:lnTo>
                <a:cubicBezTo>
                  <a:pt x="221214" y="285394"/>
                  <a:pt x="219075" y="283611"/>
                  <a:pt x="219075" y="281114"/>
                </a:cubicBezTo>
                <a:lnTo>
                  <a:pt x="219075" y="254725"/>
                </a:lnTo>
                <a:cubicBezTo>
                  <a:pt x="219075" y="248663"/>
                  <a:pt x="221214" y="242957"/>
                  <a:pt x="225136" y="238321"/>
                </a:cubicBezTo>
                <a:cubicBezTo>
                  <a:pt x="226206" y="236538"/>
                  <a:pt x="229058" y="236538"/>
                  <a:pt x="231198" y="237608"/>
                </a:cubicBezTo>
                <a:close/>
                <a:moveTo>
                  <a:pt x="94784" y="236538"/>
                </a:moveTo>
                <a:lnTo>
                  <a:pt x="122705" y="236538"/>
                </a:lnTo>
                <a:cubicBezTo>
                  <a:pt x="125210" y="236538"/>
                  <a:pt x="126642" y="238824"/>
                  <a:pt x="126642" y="241110"/>
                </a:cubicBezTo>
                <a:cubicBezTo>
                  <a:pt x="126642" y="243396"/>
                  <a:pt x="125210" y="245682"/>
                  <a:pt x="122705" y="245682"/>
                </a:cubicBezTo>
                <a:lnTo>
                  <a:pt x="94784" y="245682"/>
                </a:lnTo>
                <a:cubicBezTo>
                  <a:pt x="92278" y="245682"/>
                  <a:pt x="90488" y="243396"/>
                  <a:pt x="90488" y="241110"/>
                </a:cubicBezTo>
                <a:cubicBezTo>
                  <a:pt x="90488" y="238824"/>
                  <a:pt x="92278" y="236538"/>
                  <a:pt x="94784" y="236538"/>
                </a:cubicBezTo>
                <a:close/>
                <a:moveTo>
                  <a:pt x="35983" y="236538"/>
                </a:moveTo>
                <a:lnTo>
                  <a:pt x="64911" y="236538"/>
                </a:lnTo>
                <a:cubicBezTo>
                  <a:pt x="67381" y="236538"/>
                  <a:pt x="69497" y="238824"/>
                  <a:pt x="69497" y="241110"/>
                </a:cubicBezTo>
                <a:cubicBezTo>
                  <a:pt x="69497" y="243396"/>
                  <a:pt x="67381" y="245682"/>
                  <a:pt x="64911" y="245682"/>
                </a:cubicBezTo>
                <a:lnTo>
                  <a:pt x="35983" y="245682"/>
                </a:lnTo>
                <a:cubicBezTo>
                  <a:pt x="33514" y="245682"/>
                  <a:pt x="31750" y="243396"/>
                  <a:pt x="31750" y="241110"/>
                </a:cubicBezTo>
                <a:cubicBezTo>
                  <a:pt x="31750" y="238824"/>
                  <a:pt x="33514" y="236538"/>
                  <a:pt x="35983" y="236538"/>
                </a:cubicBezTo>
                <a:close/>
                <a:moveTo>
                  <a:pt x="253819" y="212271"/>
                </a:moveTo>
                <a:cubicBezTo>
                  <a:pt x="248013" y="212271"/>
                  <a:pt x="243296" y="216625"/>
                  <a:pt x="243296" y="222068"/>
                </a:cubicBezTo>
                <a:cubicBezTo>
                  <a:pt x="243296" y="227874"/>
                  <a:pt x="248013" y="232228"/>
                  <a:pt x="253819" y="232228"/>
                </a:cubicBezTo>
                <a:cubicBezTo>
                  <a:pt x="258899" y="232228"/>
                  <a:pt x="263616" y="227874"/>
                  <a:pt x="263616" y="222068"/>
                </a:cubicBezTo>
                <a:cubicBezTo>
                  <a:pt x="263616" y="216625"/>
                  <a:pt x="258899" y="212271"/>
                  <a:pt x="253819" y="212271"/>
                </a:cubicBezTo>
                <a:close/>
                <a:moveTo>
                  <a:pt x="253819" y="203200"/>
                </a:moveTo>
                <a:cubicBezTo>
                  <a:pt x="263979" y="203200"/>
                  <a:pt x="272687" y="211545"/>
                  <a:pt x="272687" y="222068"/>
                </a:cubicBezTo>
                <a:cubicBezTo>
                  <a:pt x="272687" y="232228"/>
                  <a:pt x="263979" y="240937"/>
                  <a:pt x="253819" y="240937"/>
                </a:cubicBezTo>
                <a:cubicBezTo>
                  <a:pt x="243296" y="240937"/>
                  <a:pt x="234950" y="232228"/>
                  <a:pt x="234950" y="222068"/>
                </a:cubicBezTo>
                <a:cubicBezTo>
                  <a:pt x="234950" y="211545"/>
                  <a:pt x="243296" y="203200"/>
                  <a:pt x="253819" y="203200"/>
                </a:cubicBezTo>
                <a:close/>
                <a:moveTo>
                  <a:pt x="116999" y="196850"/>
                </a:moveTo>
                <a:lnTo>
                  <a:pt x="151289" y="196850"/>
                </a:lnTo>
                <a:cubicBezTo>
                  <a:pt x="153789" y="196850"/>
                  <a:pt x="155218" y="198374"/>
                  <a:pt x="155218" y="201041"/>
                </a:cubicBezTo>
                <a:cubicBezTo>
                  <a:pt x="155218" y="203708"/>
                  <a:pt x="153789" y="205994"/>
                  <a:pt x="151289" y="205994"/>
                </a:cubicBezTo>
                <a:lnTo>
                  <a:pt x="116999" y="205994"/>
                </a:lnTo>
                <a:cubicBezTo>
                  <a:pt x="114499" y="205994"/>
                  <a:pt x="112713" y="203708"/>
                  <a:pt x="112713" y="201041"/>
                </a:cubicBezTo>
                <a:cubicBezTo>
                  <a:pt x="112713" y="198374"/>
                  <a:pt x="114499" y="196850"/>
                  <a:pt x="116999" y="196850"/>
                </a:cubicBezTo>
                <a:close/>
                <a:moveTo>
                  <a:pt x="36033" y="196850"/>
                </a:moveTo>
                <a:lnTo>
                  <a:pt x="87792" y="196850"/>
                </a:lnTo>
                <a:cubicBezTo>
                  <a:pt x="89933" y="196850"/>
                  <a:pt x="91718" y="198374"/>
                  <a:pt x="91718" y="201041"/>
                </a:cubicBezTo>
                <a:cubicBezTo>
                  <a:pt x="91718" y="203708"/>
                  <a:pt x="89933" y="205994"/>
                  <a:pt x="87792" y="205994"/>
                </a:cubicBezTo>
                <a:lnTo>
                  <a:pt x="36033" y="205994"/>
                </a:lnTo>
                <a:cubicBezTo>
                  <a:pt x="33535" y="205994"/>
                  <a:pt x="31750" y="203708"/>
                  <a:pt x="31750" y="201041"/>
                </a:cubicBezTo>
                <a:cubicBezTo>
                  <a:pt x="31750" y="198374"/>
                  <a:pt x="33535" y="196850"/>
                  <a:pt x="36033" y="196850"/>
                </a:cubicBezTo>
                <a:close/>
                <a:moveTo>
                  <a:pt x="8632" y="164565"/>
                </a:moveTo>
                <a:lnTo>
                  <a:pt x="8632" y="276760"/>
                </a:lnTo>
                <a:lnTo>
                  <a:pt x="169054" y="276760"/>
                </a:lnTo>
                <a:lnTo>
                  <a:pt x="201067" y="220662"/>
                </a:lnTo>
                <a:lnTo>
                  <a:pt x="169054" y="164565"/>
                </a:lnTo>
                <a:lnTo>
                  <a:pt x="8632" y="164565"/>
                </a:lnTo>
                <a:close/>
                <a:moveTo>
                  <a:pt x="4676" y="155575"/>
                </a:moveTo>
                <a:lnTo>
                  <a:pt x="171572" y="155575"/>
                </a:lnTo>
                <a:cubicBezTo>
                  <a:pt x="173011" y="155575"/>
                  <a:pt x="174809" y="156654"/>
                  <a:pt x="175529" y="158092"/>
                </a:cubicBezTo>
                <a:lnTo>
                  <a:pt x="210059" y="218505"/>
                </a:lnTo>
                <a:cubicBezTo>
                  <a:pt x="210778" y="219943"/>
                  <a:pt x="210778" y="221381"/>
                  <a:pt x="210059" y="223179"/>
                </a:cubicBezTo>
                <a:lnTo>
                  <a:pt x="175529" y="283233"/>
                </a:lnTo>
                <a:cubicBezTo>
                  <a:pt x="174809" y="285031"/>
                  <a:pt x="173011" y="285391"/>
                  <a:pt x="171572" y="285391"/>
                </a:cubicBezTo>
                <a:lnTo>
                  <a:pt x="4676" y="285391"/>
                </a:lnTo>
                <a:cubicBezTo>
                  <a:pt x="2158" y="285391"/>
                  <a:pt x="0" y="283593"/>
                  <a:pt x="0" y="281075"/>
                </a:cubicBezTo>
                <a:lnTo>
                  <a:pt x="0" y="159890"/>
                </a:lnTo>
                <a:cubicBezTo>
                  <a:pt x="0" y="157373"/>
                  <a:pt x="2158" y="155575"/>
                  <a:pt x="4676" y="155575"/>
                </a:cubicBezTo>
                <a:close/>
                <a:moveTo>
                  <a:pt x="140809" y="80963"/>
                </a:moveTo>
                <a:lnTo>
                  <a:pt x="221141" y="80963"/>
                </a:lnTo>
                <a:cubicBezTo>
                  <a:pt x="223283" y="80963"/>
                  <a:pt x="225068" y="82868"/>
                  <a:pt x="225068" y="85535"/>
                </a:cubicBezTo>
                <a:cubicBezTo>
                  <a:pt x="225068" y="88202"/>
                  <a:pt x="223283" y="90107"/>
                  <a:pt x="221141" y="90107"/>
                </a:cubicBezTo>
                <a:lnTo>
                  <a:pt x="140809" y="90107"/>
                </a:lnTo>
                <a:cubicBezTo>
                  <a:pt x="138667" y="90107"/>
                  <a:pt x="136525" y="88202"/>
                  <a:pt x="136525" y="85535"/>
                </a:cubicBezTo>
                <a:cubicBezTo>
                  <a:pt x="136525" y="82868"/>
                  <a:pt x="138667" y="80963"/>
                  <a:pt x="140809" y="80963"/>
                </a:cubicBezTo>
                <a:close/>
                <a:moveTo>
                  <a:pt x="204286" y="41275"/>
                </a:moveTo>
                <a:lnTo>
                  <a:pt x="249739" y="41275"/>
                </a:lnTo>
                <a:cubicBezTo>
                  <a:pt x="252225" y="41275"/>
                  <a:pt x="253645" y="42929"/>
                  <a:pt x="253645" y="45244"/>
                </a:cubicBezTo>
                <a:cubicBezTo>
                  <a:pt x="253645" y="47559"/>
                  <a:pt x="252225" y="48882"/>
                  <a:pt x="249739" y="48882"/>
                </a:cubicBezTo>
                <a:lnTo>
                  <a:pt x="204286" y="48882"/>
                </a:lnTo>
                <a:cubicBezTo>
                  <a:pt x="201445" y="48882"/>
                  <a:pt x="200025" y="47559"/>
                  <a:pt x="200025" y="45244"/>
                </a:cubicBezTo>
                <a:cubicBezTo>
                  <a:pt x="200025" y="42929"/>
                  <a:pt x="201445" y="41275"/>
                  <a:pt x="204286" y="41275"/>
                </a:cubicBezTo>
                <a:close/>
                <a:moveTo>
                  <a:pt x="140776" y="41275"/>
                </a:moveTo>
                <a:lnTo>
                  <a:pt x="175137" y="41275"/>
                </a:lnTo>
                <a:cubicBezTo>
                  <a:pt x="176908" y="41275"/>
                  <a:pt x="179034" y="42929"/>
                  <a:pt x="179034" y="45244"/>
                </a:cubicBezTo>
                <a:cubicBezTo>
                  <a:pt x="179034" y="47559"/>
                  <a:pt x="176908" y="48882"/>
                  <a:pt x="175137" y="48882"/>
                </a:cubicBezTo>
                <a:lnTo>
                  <a:pt x="140776" y="48882"/>
                </a:lnTo>
                <a:cubicBezTo>
                  <a:pt x="138651" y="48882"/>
                  <a:pt x="136525" y="47559"/>
                  <a:pt x="136525" y="45244"/>
                </a:cubicBezTo>
                <a:cubicBezTo>
                  <a:pt x="136525" y="42929"/>
                  <a:pt x="138651" y="41275"/>
                  <a:pt x="140776" y="41275"/>
                </a:cubicBezTo>
                <a:close/>
                <a:moveTo>
                  <a:pt x="11829" y="36021"/>
                </a:moveTo>
                <a:cubicBezTo>
                  <a:pt x="13980" y="37483"/>
                  <a:pt x="13980" y="40041"/>
                  <a:pt x="12546" y="42234"/>
                </a:cubicBezTo>
                <a:cubicBezTo>
                  <a:pt x="9679" y="45523"/>
                  <a:pt x="8603" y="49178"/>
                  <a:pt x="8603" y="53198"/>
                </a:cubicBezTo>
                <a:lnTo>
                  <a:pt x="8603" y="76588"/>
                </a:lnTo>
                <a:lnTo>
                  <a:pt x="57713" y="76588"/>
                </a:lnTo>
                <a:lnTo>
                  <a:pt x="57713" y="53198"/>
                </a:lnTo>
                <a:cubicBezTo>
                  <a:pt x="57713" y="49178"/>
                  <a:pt x="55921" y="45523"/>
                  <a:pt x="53770" y="42234"/>
                </a:cubicBezTo>
                <a:cubicBezTo>
                  <a:pt x="51978" y="40041"/>
                  <a:pt x="52336" y="37483"/>
                  <a:pt x="54487" y="36021"/>
                </a:cubicBezTo>
                <a:cubicBezTo>
                  <a:pt x="55921" y="34925"/>
                  <a:pt x="58789" y="35290"/>
                  <a:pt x="60223" y="36752"/>
                </a:cubicBezTo>
                <a:cubicBezTo>
                  <a:pt x="64166" y="41503"/>
                  <a:pt x="66317" y="47716"/>
                  <a:pt x="66317" y="53198"/>
                </a:cubicBezTo>
                <a:lnTo>
                  <a:pt x="66317" y="80608"/>
                </a:lnTo>
                <a:cubicBezTo>
                  <a:pt x="66317" y="83166"/>
                  <a:pt x="64166" y="85359"/>
                  <a:pt x="61657" y="85359"/>
                </a:cubicBezTo>
                <a:lnTo>
                  <a:pt x="4660" y="85359"/>
                </a:lnTo>
                <a:cubicBezTo>
                  <a:pt x="2151" y="85359"/>
                  <a:pt x="0" y="83166"/>
                  <a:pt x="0" y="80608"/>
                </a:cubicBezTo>
                <a:lnTo>
                  <a:pt x="0" y="53198"/>
                </a:lnTo>
                <a:cubicBezTo>
                  <a:pt x="0" y="47716"/>
                  <a:pt x="2151" y="41503"/>
                  <a:pt x="5735" y="36752"/>
                </a:cubicBezTo>
                <a:cubicBezTo>
                  <a:pt x="7528" y="35290"/>
                  <a:pt x="10037" y="34925"/>
                  <a:pt x="11829" y="36021"/>
                </a:cubicBezTo>
                <a:close/>
                <a:moveTo>
                  <a:pt x="129045" y="8630"/>
                </a:moveTo>
                <a:lnTo>
                  <a:pt x="96667" y="64728"/>
                </a:lnTo>
                <a:lnTo>
                  <a:pt x="129045" y="121544"/>
                </a:lnTo>
                <a:lnTo>
                  <a:pt x="277984" y="121544"/>
                </a:lnTo>
                <a:lnTo>
                  <a:pt x="277984" y="8630"/>
                </a:lnTo>
                <a:lnTo>
                  <a:pt x="129045" y="8630"/>
                </a:lnTo>
                <a:close/>
                <a:moveTo>
                  <a:pt x="34381" y="8626"/>
                </a:moveTo>
                <a:cubicBezTo>
                  <a:pt x="28938" y="8626"/>
                  <a:pt x="24584" y="13299"/>
                  <a:pt x="24584" y="19050"/>
                </a:cubicBezTo>
                <a:cubicBezTo>
                  <a:pt x="24584" y="24441"/>
                  <a:pt x="28938" y="29114"/>
                  <a:pt x="34381" y="29114"/>
                </a:cubicBezTo>
                <a:cubicBezTo>
                  <a:pt x="40186" y="29114"/>
                  <a:pt x="44541" y="24441"/>
                  <a:pt x="44541" y="19050"/>
                </a:cubicBezTo>
                <a:cubicBezTo>
                  <a:pt x="44541" y="13299"/>
                  <a:pt x="40186" y="8626"/>
                  <a:pt x="34381" y="8626"/>
                </a:cubicBezTo>
                <a:close/>
                <a:moveTo>
                  <a:pt x="126527" y="0"/>
                </a:moveTo>
                <a:lnTo>
                  <a:pt x="282301" y="0"/>
                </a:lnTo>
                <a:cubicBezTo>
                  <a:pt x="284820" y="0"/>
                  <a:pt x="286978" y="2157"/>
                  <a:pt x="286978" y="4675"/>
                </a:cubicBezTo>
                <a:lnTo>
                  <a:pt x="286978" y="125500"/>
                </a:lnTo>
                <a:cubicBezTo>
                  <a:pt x="286978" y="128017"/>
                  <a:pt x="284820" y="129815"/>
                  <a:pt x="282301" y="129815"/>
                </a:cubicBezTo>
                <a:lnTo>
                  <a:pt x="126527" y="129815"/>
                </a:lnTo>
                <a:cubicBezTo>
                  <a:pt x="124728" y="129815"/>
                  <a:pt x="123649" y="129096"/>
                  <a:pt x="122929" y="128017"/>
                </a:cubicBezTo>
                <a:lnTo>
                  <a:pt x="88033" y="67245"/>
                </a:lnTo>
                <a:cubicBezTo>
                  <a:pt x="87313" y="66166"/>
                  <a:pt x="87313" y="64008"/>
                  <a:pt x="88033" y="62930"/>
                </a:cubicBezTo>
                <a:lnTo>
                  <a:pt x="122929" y="2157"/>
                </a:lnTo>
                <a:cubicBezTo>
                  <a:pt x="123649" y="1079"/>
                  <a:pt x="124728" y="0"/>
                  <a:pt x="126527" y="0"/>
                </a:cubicBezTo>
                <a:close/>
                <a:moveTo>
                  <a:pt x="34381" y="0"/>
                </a:moveTo>
                <a:cubicBezTo>
                  <a:pt x="44904" y="0"/>
                  <a:pt x="53612" y="8626"/>
                  <a:pt x="53612" y="19050"/>
                </a:cubicBezTo>
                <a:cubicBezTo>
                  <a:pt x="53612" y="29473"/>
                  <a:pt x="44904" y="37740"/>
                  <a:pt x="34381" y="37740"/>
                </a:cubicBezTo>
                <a:cubicBezTo>
                  <a:pt x="24221" y="37740"/>
                  <a:pt x="15875" y="29473"/>
                  <a:pt x="15875" y="19050"/>
                </a:cubicBezTo>
                <a:cubicBezTo>
                  <a:pt x="15875" y="8626"/>
                  <a:pt x="24221" y="0"/>
                  <a:pt x="3438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Freeform 970">
            <a:extLst>
              <a:ext uri="{FF2B5EF4-FFF2-40B4-BE49-F238E27FC236}">
                <a16:creationId xmlns:a16="http://schemas.microsoft.com/office/drawing/2014/main" id="{8B5B41E9-5E4A-D749-BA6D-3569E58722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772686" y="9404587"/>
            <a:ext cx="1059592" cy="1160012"/>
          </a:xfrm>
          <a:custGeom>
            <a:avLst/>
            <a:gdLst>
              <a:gd name="T0" fmla="*/ 12516314 w 267928"/>
              <a:gd name="T1" fmla="*/ 32134122 h 293327"/>
              <a:gd name="T2" fmla="*/ 17554108 w 267928"/>
              <a:gd name="T3" fmla="*/ 33494188 h 293327"/>
              <a:gd name="T4" fmla="*/ 19162737 w 267928"/>
              <a:gd name="T5" fmla="*/ 31751577 h 293327"/>
              <a:gd name="T6" fmla="*/ 10949878 w 267928"/>
              <a:gd name="T7" fmla="*/ 28308523 h 293327"/>
              <a:gd name="T8" fmla="*/ 11500336 w 267928"/>
              <a:gd name="T9" fmla="*/ 30688936 h 293327"/>
              <a:gd name="T10" fmla="*/ 20686674 w 267928"/>
              <a:gd name="T11" fmla="*/ 30178702 h 293327"/>
              <a:gd name="T12" fmla="*/ 10949878 w 267928"/>
              <a:gd name="T13" fmla="*/ 28308523 h 293327"/>
              <a:gd name="T14" fmla="*/ 25766886 w 267928"/>
              <a:gd name="T15" fmla="*/ 12555330 h 293327"/>
              <a:gd name="T16" fmla="*/ 16078964 w 267928"/>
              <a:gd name="T17" fmla="*/ 22979059 h 293327"/>
              <a:gd name="T18" fmla="*/ 15359810 w 267928"/>
              <a:gd name="T19" fmla="*/ 22979059 h 293327"/>
              <a:gd name="T20" fmla="*/ 11213848 w 267928"/>
              <a:gd name="T21" fmla="*/ 18148699 h 293327"/>
              <a:gd name="T22" fmla="*/ 15698306 w 267928"/>
              <a:gd name="T23" fmla="*/ 21877339 h 293327"/>
              <a:gd name="T24" fmla="*/ 15739489 w 267928"/>
              <a:gd name="T25" fmla="*/ 8790036 h 293327"/>
              <a:gd name="T26" fmla="*/ 15739489 w 267928"/>
              <a:gd name="T27" fmla="*/ 9845840 h 293327"/>
              <a:gd name="T28" fmla="*/ 9387153 w 267928"/>
              <a:gd name="T29" fmla="*/ 15293819 h 293327"/>
              <a:gd name="T30" fmla="*/ 8924544 w 267928"/>
              <a:gd name="T31" fmla="*/ 14744703 h 293327"/>
              <a:gd name="T32" fmla="*/ 15860575 w 267928"/>
              <a:gd name="T33" fmla="*/ 5610795 h 293327"/>
              <a:gd name="T34" fmla="*/ 23988593 w 267928"/>
              <a:gd name="T35" fmla="*/ 10456421 h 293327"/>
              <a:gd name="T36" fmla="*/ 15860575 w 267928"/>
              <a:gd name="T37" fmla="*/ 6673371 h 293327"/>
              <a:gd name="T38" fmla="*/ 9256617 w 267928"/>
              <a:gd name="T39" fmla="*/ 22272825 h 293327"/>
              <a:gd name="T40" fmla="*/ 10949878 w 267928"/>
              <a:gd name="T41" fmla="*/ 27245891 h 293327"/>
              <a:gd name="T42" fmla="*/ 20686674 w 267928"/>
              <a:gd name="T43" fmla="*/ 26310907 h 293327"/>
              <a:gd name="T44" fmla="*/ 24962347 w 267928"/>
              <a:gd name="T45" fmla="*/ 17342138 h 293327"/>
              <a:gd name="T46" fmla="*/ 25978240 w 267928"/>
              <a:gd name="T47" fmla="*/ 17469573 h 293327"/>
              <a:gd name="T48" fmla="*/ 21744860 w 267928"/>
              <a:gd name="T49" fmla="*/ 26310907 h 293327"/>
              <a:gd name="T50" fmla="*/ 20178792 w 267928"/>
              <a:gd name="T51" fmla="*/ 31751577 h 293327"/>
              <a:gd name="T52" fmla="*/ 20136332 w 267928"/>
              <a:gd name="T53" fmla="*/ 32134122 h 293327"/>
              <a:gd name="T54" fmla="*/ 14082692 w 267928"/>
              <a:gd name="T55" fmla="*/ 34556757 h 293327"/>
              <a:gd name="T56" fmla="*/ 11500336 w 267928"/>
              <a:gd name="T57" fmla="*/ 31751577 h 293327"/>
              <a:gd name="T58" fmla="*/ 9891715 w 267928"/>
              <a:gd name="T59" fmla="*/ 26268204 h 293327"/>
              <a:gd name="T60" fmla="*/ 5615998 w 267928"/>
              <a:gd name="T61" fmla="*/ 15854551 h 293327"/>
              <a:gd name="T62" fmla="*/ 15797206 w 267928"/>
              <a:gd name="T63" fmla="*/ 0 h 293327"/>
              <a:gd name="T64" fmla="*/ 24775751 w 267928"/>
              <a:gd name="T65" fmla="*/ 28729787 h 293327"/>
              <a:gd name="T66" fmla="*/ 24182765 w 267928"/>
              <a:gd name="T67" fmla="*/ 27925896 h 293327"/>
              <a:gd name="T68" fmla="*/ 15797206 w 267928"/>
              <a:gd name="T69" fmla="*/ 1015758 h 293327"/>
              <a:gd name="T70" fmla="*/ 1058748 w 267928"/>
              <a:gd name="T71" fmla="*/ 30506849 h 293327"/>
              <a:gd name="T72" fmla="*/ 7453905 w 267928"/>
              <a:gd name="T73" fmla="*/ 31056833 h 293327"/>
              <a:gd name="T74" fmla="*/ 550429 w 267928"/>
              <a:gd name="T75" fmla="*/ 31564726 h 293327"/>
              <a:gd name="T76" fmla="*/ 0 w 267928"/>
              <a:gd name="T77" fmla="*/ 15782245 h 29332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67928" h="293327">
                <a:moveTo>
                  <a:pt x="106142" y="269515"/>
                </a:moveTo>
                <a:lnTo>
                  <a:pt x="106142" y="272762"/>
                </a:lnTo>
                <a:cubicBezTo>
                  <a:pt x="106142" y="279256"/>
                  <a:pt x="112245" y="284307"/>
                  <a:pt x="119425" y="284307"/>
                </a:cubicBezTo>
                <a:lnTo>
                  <a:pt x="148863" y="284307"/>
                </a:lnTo>
                <a:cubicBezTo>
                  <a:pt x="156402" y="284307"/>
                  <a:pt x="162505" y="279256"/>
                  <a:pt x="162505" y="272762"/>
                </a:cubicBezTo>
                <a:lnTo>
                  <a:pt x="162505" y="269515"/>
                </a:lnTo>
                <a:lnTo>
                  <a:pt x="106142" y="269515"/>
                </a:lnTo>
                <a:close/>
                <a:moveTo>
                  <a:pt x="92858" y="240290"/>
                </a:moveTo>
                <a:lnTo>
                  <a:pt x="92858" y="256165"/>
                </a:lnTo>
                <a:cubicBezTo>
                  <a:pt x="92858" y="258691"/>
                  <a:pt x="95013" y="260495"/>
                  <a:pt x="97526" y="260495"/>
                </a:cubicBezTo>
                <a:lnTo>
                  <a:pt x="171121" y="260495"/>
                </a:lnTo>
                <a:cubicBezTo>
                  <a:pt x="173634" y="260495"/>
                  <a:pt x="175429" y="258691"/>
                  <a:pt x="175429" y="256165"/>
                </a:cubicBezTo>
                <a:lnTo>
                  <a:pt x="175429" y="240290"/>
                </a:lnTo>
                <a:lnTo>
                  <a:pt x="92858" y="240290"/>
                </a:lnTo>
                <a:close/>
                <a:moveTo>
                  <a:pt x="212411" y="106573"/>
                </a:moveTo>
                <a:cubicBezTo>
                  <a:pt x="214205" y="104775"/>
                  <a:pt x="216716" y="104775"/>
                  <a:pt x="218510" y="106573"/>
                </a:cubicBezTo>
                <a:cubicBezTo>
                  <a:pt x="220303" y="108012"/>
                  <a:pt x="220303" y="110889"/>
                  <a:pt x="218510" y="113047"/>
                </a:cubicBezTo>
                <a:lnTo>
                  <a:pt x="136354" y="195052"/>
                </a:lnTo>
                <a:cubicBezTo>
                  <a:pt x="135278" y="196490"/>
                  <a:pt x="134202" y="196490"/>
                  <a:pt x="133126" y="196490"/>
                </a:cubicBezTo>
                <a:cubicBezTo>
                  <a:pt x="132049" y="196490"/>
                  <a:pt x="130973" y="196490"/>
                  <a:pt x="130255" y="195052"/>
                </a:cubicBezTo>
                <a:lnTo>
                  <a:pt x="95097" y="160524"/>
                </a:lnTo>
                <a:cubicBezTo>
                  <a:pt x="93662" y="158366"/>
                  <a:pt x="93662" y="155488"/>
                  <a:pt x="95097" y="154050"/>
                </a:cubicBezTo>
                <a:cubicBezTo>
                  <a:pt x="96891" y="152251"/>
                  <a:pt x="99761" y="152251"/>
                  <a:pt x="101196" y="154050"/>
                </a:cubicBezTo>
                <a:lnTo>
                  <a:pt x="133126" y="185700"/>
                </a:lnTo>
                <a:lnTo>
                  <a:pt x="212411" y="106573"/>
                </a:lnTo>
                <a:close/>
                <a:moveTo>
                  <a:pt x="133475" y="74613"/>
                </a:moveTo>
                <a:cubicBezTo>
                  <a:pt x="135972" y="74613"/>
                  <a:pt x="137756" y="76764"/>
                  <a:pt x="137756" y="79273"/>
                </a:cubicBezTo>
                <a:cubicBezTo>
                  <a:pt x="137756" y="81782"/>
                  <a:pt x="135972" y="83575"/>
                  <a:pt x="133475" y="83575"/>
                </a:cubicBezTo>
                <a:cubicBezTo>
                  <a:pt x="108503" y="83575"/>
                  <a:pt x="87811" y="101498"/>
                  <a:pt x="83887" y="126232"/>
                </a:cubicBezTo>
                <a:cubicBezTo>
                  <a:pt x="83530" y="128383"/>
                  <a:pt x="81747" y="129817"/>
                  <a:pt x="79606" y="129817"/>
                </a:cubicBezTo>
                <a:cubicBezTo>
                  <a:pt x="79606" y="129817"/>
                  <a:pt x="79249" y="129817"/>
                  <a:pt x="78893" y="129817"/>
                </a:cubicBezTo>
                <a:cubicBezTo>
                  <a:pt x="76395" y="129458"/>
                  <a:pt x="74612" y="127666"/>
                  <a:pt x="75682" y="125157"/>
                </a:cubicBezTo>
                <a:cubicBezTo>
                  <a:pt x="79963" y="95762"/>
                  <a:pt x="104222" y="74613"/>
                  <a:pt x="133475" y="74613"/>
                </a:cubicBezTo>
                <a:close/>
                <a:moveTo>
                  <a:pt x="134503" y="47625"/>
                </a:moveTo>
                <a:cubicBezTo>
                  <a:pt x="162505" y="47625"/>
                  <a:pt x="187634" y="60253"/>
                  <a:pt x="204148" y="82622"/>
                </a:cubicBezTo>
                <a:cubicBezTo>
                  <a:pt x="205584" y="84065"/>
                  <a:pt x="204866" y="86952"/>
                  <a:pt x="203430" y="88756"/>
                </a:cubicBezTo>
                <a:cubicBezTo>
                  <a:pt x="201276" y="89838"/>
                  <a:pt x="198404" y="89477"/>
                  <a:pt x="196968" y="88034"/>
                </a:cubicBezTo>
                <a:cubicBezTo>
                  <a:pt x="182249" y="67469"/>
                  <a:pt x="159274" y="56645"/>
                  <a:pt x="134503" y="56645"/>
                </a:cubicBezTo>
                <a:cubicBezTo>
                  <a:pt x="91781" y="56645"/>
                  <a:pt x="56241" y="91281"/>
                  <a:pt x="56241" y="134577"/>
                </a:cubicBezTo>
                <a:cubicBezTo>
                  <a:pt x="56241" y="155142"/>
                  <a:pt x="64498" y="174625"/>
                  <a:pt x="78499" y="189057"/>
                </a:cubicBezTo>
                <a:cubicBezTo>
                  <a:pt x="87474" y="198438"/>
                  <a:pt x="92858" y="210705"/>
                  <a:pt x="92858" y="222972"/>
                </a:cubicBezTo>
                <a:lnTo>
                  <a:pt x="92858" y="231270"/>
                </a:lnTo>
                <a:lnTo>
                  <a:pt x="175429" y="231270"/>
                </a:lnTo>
                <a:lnTo>
                  <a:pt x="175429" y="223333"/>
                </a:lnTo>
                <a:cubicBezTo>
                  <a:pt x="175429" y="211066"/>
                  <a:pt x="180813" y="199520"/>
                  <a:pt x="190147" y="189418"/>
                </a:cubicBezTo>
                <a:cubicBezTo>
                  <a:pt x="201276" y="177872"/>
                  <a:pt x="209174" y="163080"/>
                  <a:pt x="211687" y="147205"/>
                </a:cubicBezTo>
                <a:cubicBezTo>
                  <a:pt x="212046" y="144679"/>
                  <a:pt x="213841" y="142875"/>
                  <a:pt x="216354" y="143597"/>
                </a:cubicBezTo>
                <a:cubicBezTo>
                  <a:pt x="218867" y="143597"/>
                  <a:pt x="220303" y="145762"/>
                  <a:pt x="220303" y="148287"/>
                </a:cubicBezTo>
                <a:cubicBezTo>
                  <a:pt x="217431" y="166327"/>
                  <a:pt x="209174" y="182563"/>
                  <a:pt x="196250" y="195551"/>
                </a:cubicBezTo>
                <a:cubicBezTo>
                  <a:pt x="188711" y="203850"/>
                  <a:pt x="184403" y="213591"/>
                  <a:pt x="184403" y="223333"/>
                </a:cubicBezTo>
                <a:lnTo>
                  <a:pt x="184403" y="256165"/>
                </a:lnTo>
                <a:cubicBezTo>
                  <a:pt x="184403" y="263381"/>
                  <a:pt x="178300" y="269515"/>
                  <a:pt x="171121" y="269515"/>
                </a:cubicBezTo>
                <a:lnTo>
                  <a:pt x="170762" y="269515"/>
                </a:lnTo>
                <a:lnTo>
                  <a:pt x="170762" y="272762"/>
                </a:lnTo>
                <a:cubicBezTo>
                  <a:pt x="170762" y="284307"/>
                  <a:pt x="161069" y="293327"/>
                  <a:pt x="148863" y="293327"/>
                </a:cubicBezTo>
                <a:lnTo>
                  <a:pt x="119425" y="293327"/>
                </a:lnTo>
                <a:cubicBezTo>
                  <a:pt x="107219" y="293327"/>
                  <a:pt x="97526" y="284307"/>
                  <a:pt x="97526" y="272762"/>
                </a:cubicBezTo>
                <a:lnTo>
                  <a:pt x="97526" y="269515"/>
                </a:lnTo>
                <a:cubicBezTo>
                  <a:pt x="89628" y="269515"/>
                  <a:pt x="83884" y="263381"/>
                  <a:pt x="83884" y="256165"/>
                </a:cubicBezTo>
                <a:lnTo>
                  <a:pt x="83884" y="222972"/>
                </a:lnTo>
                <a:cubicBezTo>
                  <a:pt x="83884" y="212870"/>
                  <a:pt x="79935" y="203489"/>
                  <a:pt x="72037" y="195191"/>
                </a:cubicBezTo>
                <a:cubicBezTo>
                  <a:pt x="56241" y="178955"/>
                  <a:pt x="47625" y="157307"/>
                  <a:pt x="47625" y="134577"/>
                </a:cubicBezTo>
                <a:cubicBezTo>
                  <a:pt x="47625" y="86591"/>
                  <a:pt x="86756" y="47625"/>
                  <a:pt x="134503" y="47625"/>
                </a:cubicBezTo>
                <a:close/>
                <a:moveTo>
                  <a:pt x="133964" y="0"/>
                </a:moveTo>
                <a:cubicBezTo>
                  <a:pt x="207950" y="0"/>
                  <a:pt x="267928" y="60338"/>
                  <a:pt x="267928" y="133964"/>
                </a:cubicBezTo>
                <a:cubicBezTo>
                  <a:pt x="267928" y="177781"/>
                  <a:pt x="246020" y="218725"/>
                  <a:pt x="210105" y="243866"/>
                </a:cubicBezTo>
                <a:cubicBezTo>
                  <a:pt x="208309" y="245661"/>
                  <a:pt x="205436" y="244943"/>
                  <a:pt x="203999" y="243147"/>
                </a:cubicBezTo>
                <a:cubicBezTo>
                  <a:pt x="202562" y="240992"/>
                  <a:pt x="202921" y="238478"/>
                  <a:pt x="205076" y="237042"/>
                </a:cubicBezTo>
                <a:cubicBezTo>
                  <a:pt x="238837" y="212978"/>
                  <a:pt x="258949" y="174908"/>
                  <a:pt x="258949" y="133964"/>
                </a:cubicBezTo>
                <a:cubicBezTo>
                  <a:pt x="258949" y="65366"/>
                  <a:pt x="202921" y="8620"/>
                  <a:pt x="133964" y="8620"/>
                </a:cubicBezTo>
                <a:cubicBezTo>
                  <a:pt x="65006" y="8620"/>
                  <a:pt x="8979" y="65366"/>
                  <a:pt x="8979" y="133964"/>
                </a:cubicBezTo>
                <a:lnTo>
                  <a:pt x="8979" y="258950"/>
                </a:lnTo>
                <a:lnTo>
                  <a:pt x="58542" y="258950"/>
                </a:lnTo>
                <a:cubicBezTo>
                  <a:pt x="61056" y="258950"/>
                  <a:pt x="63211" y="261105"/>
                  <a:pt x="63211" y="263619"/>
                </a:cubicBezTo>
                <a:cubicBezTo>
                  <a:pt x="63211" y="266133"/>
                  <a:pt x="61056" y="267929"/>
                  <a:pt x="58542" y="267929"/>
                </a:cubicBezTo>
                <a:lnTo>
                  <a:pt x="4669" y="267929"/>
                </a:lnTo>
                <a:cubicBezTo>
                  <a:pt x="2155" y="267929"/>
                  <a:pt x="0" y="266133"/>
                  <a:pt x="0" y="263619"/>
                </a:cubicBezTo>
                <a:lnTo>
                  <a:pt x="0" y="133964"/>
                </a:lnTo>
                <a:cubicBezTo>
                  <a:pt x="0" y="60338"/>
                  <a:pt x="59978" y="0"/>
                  <a:pt x="1339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DDBF0BD0-1FAE-F545-86D0-7FF587346E53}"/>
              </a:ext>
            </a:extLst>
          </p:cNvPr>
          <p:cNvSpPr txBox="1">
            <a:spLocks/>
          </p:cNvSpPr>
          <p:nvPr/>
        </p:nvSpPr>
        <p:spPr>
          <a:xfrm>
            <a:off x="8126064" y="4651306"/>
            <a:ext cx="2580036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Working software over comprehensive documentation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02A259D4-4EB7-7D40-9015-D84AFF16B45E}"/>
              </a:ext>
            </a:extLst>
          </p:cNvPr>
          <p:cNvSpPr txBox="1">
            <a:spLocks/>
          </p:cNvSpPr>
          <p:nvPr/>
        </p:nvSpPr>
        <p:spPr>
          <a:xfrm>
            <a:off x="6331662" y="9058891"/>
            <a:ext cx="2580036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Individual and team interactions over processes and tools.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E60A7B7-5A05-C642-830D-3FAB92A7AED6}"/>
              </a:ext>
            </a:extLst>
          </p:cNvPr>
          <p:cNvSpPr txBox="1">
            <a:spLocks/>
          </p:cNvSpPr>
          <p:nvPr/>
        </p:nvSpPr>
        <p:spPr>
          <a:xfrm>
            <a:off x="15460076" y="9283311"/>
            <a:ext cx="2580036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Responding to change over following a plan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35A12811-4DED-C440-941E-5356D9BB750E}"/>
              </a:ext>
            </a:extLst>
          </p:cNvPr>
          <p:cNvSpPr txBox="1">
            <a:spLocks/>
          </p:cNvSpPr>
          <p:nvPr/>
        </p:nvSpPr>
        <p:spPr>
          <a:xfrm>
            <a:off x="13616025" y="4651305"/>
            <a:ext cx="2580036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Customer collaboration over contract negotiation</a:t>
            </a:r>
          </a:p>
        </p:txBody>
      </p:sp>
    </p:spTree>
    <p:extLst>
      <p:ext uri="{BB962C8B-B14F-4D97-AF65-F5344CB8AC3E}">
        <p14:creationId xmlns:p14="http://schemas.microsoft.com/office/powerpoint/2010/main" val="4054865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6FF147-F3E3-4040-AA98-4F63ECFAB31F}"/>
              </a:ext>
            </a:extLst>
          </p:cNvPr>
          <p:cNvSpPr txBox="1"/>
          <p:nvPr/>
        </p:nvSpPr>
        <p:spPr>
          <a:xfrm>
            <a:off x="7639365" y="612372"/>
            <a:ext cx="9098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AGILE METHODOLOGIES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44627-EED6-B24C-92CF-C6C75DF8389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073" name="Freeform 1">
            <a:extLst>
              <a:ext uri="{FF2B5EF4-FFF2-40B4-BE49-F238E27FC236}">
                <a16:creationId xmlns:a16="http://schemas.microsoft.com/office/drawing/2014/main" id="{56EC27C7-4209-9347-B042-F55180989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856" y="5991669"/>
            <a:ext cx="3971644" cy="1966353"/>
          </a:xfrm>
          <a:custGeom>
            <a:avLst/>
            <a:gdLst>
              <a:gd name="T0" fmla="*/ 4499 w 4500"/>
              <a:gd name="T1" fmla="*/ 0 h 2228"/>
              <a:gd name="T2" fmla="*/ 4499 w 4500"/>
              <a:gd name="T3" fmla="*/ 0 h 2228"/>
              <a:gd name="T4" fmla="*/ 1314 w 4500"/>
              <a:gd name="T5" fmla="*/ 2227 h 2228"/>
              <a:gd name="T6" fmla="*/ 1314 w 4500"/>
              <a:gd name="T7" fmla="*/ 2227 h 2228"/>
              <a:gd name="T8" fmla="*/ 0 w 4500"/>
              <a:gd name="T9" fmla="*/ 1364 h 2228"/>
              <a:gd name="T10" fmla="*/ 0 w 4500"/>
              <a:gd name="T11" fmla="*/ 1364 h 2228"/>
              <a:gd name="T12" fmla="*/ 4499 w 4500"/>
              <a:gd name="T13" fmla="*/ 0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00" h="2228">
                <a:moveTo>
                  <a:pt x="4499" y="0"/>
                </a:moveTo>
                <a:lnTo>
                  <a:pt x="4499" y="0"/>
                </a:lnTo>
                <a:cubicBezTo>
                  <a:pt x="3580" y="425"/>
                  <a:pt x="2013" y="1253"/>
                  <a:pt x="1314" y="2227"/>
                </a:cubicBezTo>
                <a:lnTo>
                  <a:pt x="1314" y="2227"/>
                </a:lnTo>
                <a:cubicBezTo>
                  <a:pt x="489" y="1988"/>
                  <a:pt x="0" y="1689"/>
                  <a:pt x="0" y="1364"/>
                </a:cubicBezTo>
                <a:lnTo>
                  <a:pt x="0" y="1364"/>
                </a:lnTo>
                <a:cubicBezTo>
                  <a:pt x="0" y="727"/>
                  <a:pt x="1888" y="188"/>
                  <a:pt x="4499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4" name="Freeform 2">
            <a:extLst>
              <a:ext uri="{FF2B5EF4-FFF2-40B4-BE49-F238E27FC236}">
                <a16:creationId xmlns:a16="http://schemas.microsoft.com/office/drawing/2014/main" id="{D4B997D5-55EA-B547-9D5A-82CD7D782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856" y="8596598"/>
            <a:ext cx="3971644" cy="1966355"/>
          </a:xfrm>
          <a:custGeom>
            <a:avLst/>
            <a:gdLst>
              <a:gd name="T0" fmla="*/ 4499 w 4500"/>
              <a:gd name="T1" fmla="*/ 0 h 2227"/>
              <a:gd name="T2" fmla="*/ 4499 w 4500"/>
              <a:gd name="T3" fmla="*/ 0 h 2227"/>
              <a:gd name="T4" fmla="*/ 1314 w 4500"/>
              <a:gd name="T5" fmla="*/ 2226 h 2227"/>
              <a:gd name="T6" fmla="*/ 1314 w 4500"/>
              <a:gd name="T7" fmla="*/ 2226 h 2227"/>
              <a:gd name="T8" fmla="*/ 0 w 4500"/>
              <a:gd name="T9" fmla="*/ 1364 h 2227"/>
              <a:gd name="T10" fmla="*/ 0 w 4500"/>
              <a:gd name="T11" fmla="*/ 1364 h 2227"/>
              <a:gd name="T12" fmla="*/ 4499 w 4500"/>
              <a:gd name="T13" fmla="*/ 0 h 2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00" h="2227">
                <a:moveTo>
                  <a:pt x="4499" y="0"/>
                </a:moveTo>
                <a:lnTo>
                  <a:pt x="4499" y="0"/>
                </a:lnTo>
                <a:cubicBezTo>
                  <a:pt x="3580" y="425"/>
                  <a:pt x="2013" y="1253"/>
                  <a:pt x="1314" y="2226"/>
                </a:cubicBezTo>
                <a:lnTo>
                  <a:pt x="1314" y="2226"/>
                </a:lnTo>
                <a:cubicBezTo>
                  <a:pt x="489" y="1987"/>
                  <a:pt x="0" y="1688"/>
                  <a:pt x="0" y="1364"/>
                </a:cubicBezTo>
                <a:lnTo>
                  <a:pt x="0" y="1364"/>
                </a:lnTo>
                <a:cubicBezTo>
                  <a:pt x="0" y="727"/>
                  <a:pt x="1888" y="187"/>
                  <a:pt x="4499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5" name="Freeform 3">
            <a:extLst>
              <a:ext uri="{FF2B5EF4-FFF2-40B4-BE49-F238E27FC236}">
                <a16:creationId xmlns:a16="http://schemas.microsoft.com/office/drawing/2014/main" id="{495A303F-0BCD-1B49-A933-840DB585D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857" y="4593804"/>
            <a:ext cx="9197084" cy="2799621"/>
          </a:xfrm>
          <a:custGeom>
            <a:avLst/>
            <a:gdLst>
              <a:gd name="T0" fmla="*/ 10416 w 10417"/>
              <a:gd name="T1" fmla="*/ 1153 h 3171"/>
              <a:gd name="T2" fmla="*/ 10416 w 10417"/>
              <a:gd name="T3" fmla="*/ 2889 h 3171"/>
              <a:gd name="T4" fmla="*/ 10416 w 10417"/>
              <a:gd name="T5" fmla="*/ 2889 h 3171"/>
              <a:gd name="T6" fmla="*/ 6529 w 10417"/>
              <a:gd name="T7" fmla="*/ 3170 h 3171"/>
              <a:gd name="T8" fmla="*/ 6529 w 10417"/>
              <a:gd name="T9" fmla="*/ 3170 h 3171"/>
              <a:gd name="T10" fmla="*/ 0 w 10417"/>
              <a:gd name="T11" fmla="*/ 1736 h 3171"/>
              <a:gd name="T12" fmla="*/ 0 w 10417"/>
              <a:gd name="T13" fmla="*/ 0 h 3171"/>
              <a:gd name="T14" fmla="*/ 0 w 10417"/>
              <a:gd name="T15" fmla="*/ 0 h 3171"/>
              <a:gd name="T16" fmla="*/ 1334 w 10417"/>
              <a:gd name="T17" fmla="*/ 869 h 3171"/>
              <a:gd name="T18" fmla="*/ 1334 w 10417"/>
              <a:gd name="T19" fmla="*/ 869 h 3171"/>
              <a:gd name="T20" fmla="*/ 6529 w 10417"/>
              <a:gd name="T21" fmla="*/ 1435 h 3171"/>
              <a:gd name="T22" fmla="*/ 6529 w 10417"/>
              <a:gd name="T23" fmla="*/ 1435 h 3171"/>
              <a:gd name="T24" fmla="*/ 10416 w 10417"/>
              <a:gd name="T25" fmla="*/ 1153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17" h="3171">
                <a:moveTo>
                  <a:pt x="10416" y="1153"/>
                </a:moveTo>
                <a:lnTo>
                  <a:pt x="10416" y="2889"/>
                </a:lnTo>
                <a:lnTo>
                  <a:pt x="10416" y="2889"/>
                </a:lnTo>
                <a:cubicBezTo>
                  <a:pt x="9330" y="3065"/>
                  <a:pt x="7985" y="3170"/>
                  <a:pt x="6529" y="3170"/>
                </a:cubicBezTo>
                <a:lnTo>
                  <a:pt x="6529" y="3170"/>
                </a:lnTo>
                <a:cubicBezTo>
                  <a:pt x="2924" y="3170"/>
                  <a:pt x="0" y="2528"/>
                  <a:pt x="0" y="1736"/>
                </a:cubicBezTo>
                <a:lnTo>
                  <a:pt x="0" y="0"/>
                </a:lnTo>
                <a:lnTo>
                  <a:pt x="0" y="0"/>
                </a:lnTo>
                <a:cubicBezTo>
                  <a:pt x="0" y="327"/>
                  <a:pt x="497" y="628"/>
                  <a:pt x="1334" y="869"/>
                </a:cubicBezTo>
                <a:lnTo>
                  <a:pt x="1334" y="869"/>
                </a:lnTo>
                <a:cubicBezTo>
                  <a:pt x="2526" y="1213"/>
                  <a:pt x="4409" y="1435"/>
                  <a:pt x="6529" y="1435"/>
                </a:cubicBezTo>
                <a:lnTo>
                  <a:pt x="6529" y="1435"/>
                </a:lnTo>
                <a:cubicBezTo>
                  <a:pt x="7986" y="1435"/>
                  <a:pt x="9330" y="1330"/>
                  <a:pt x="10416" y="11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6" name="Freeform 4">
            <a:extLst>
              <a:ext uri="{FF2B5EF4-FFF2-40B4-BE49-F238E27FC236}">
                <a16:creationId xmlns:a16="http://schemas.microsoft.com/office/drawing/2014/main" id="{E299F313-A972-D846-B09E-7EB8E19F8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856" y="3390631"/>
            <a:ext cx="3971644" cy="1966353"/>
          </a:xfrm>
          <a:custGeom>
            <a:avLst/>
            <a:gdLst>
              <a:gd name="T0" fmla="*/ 4499 w 4500"/>
              <a:gd name="T1" fmla="*/ 0 h 2227"/>
              <a:gd name="T2" fmla="*/ 4499 w 4500"/>
              <a:gd name="T3" fmla="*/ 0 h 2227"/>
              <a:gd name="T4" fmla="*/ 1314 w 4500"/>
              <a:gd name="T5" fmla="*/ 2226 h 2227"/>
              <a:gd name="T6" fmla="*/ 1314 w 4500"/>
              <a:gd name="T7" fmla="*/ 2226 h 2227"/>
              <a:gd name="T8" fmla="*/ 0 w 4500"/>
              <a:gd name="T9" fmla="*/ 1363 h 2227"/>
              <a:gd name="T10" fmla="*/ 0 w 4500"/>
              <a:gd name="T11" fmla="*/ 1363 h 2227"/>
              <a:gd name="T12" fmla="*/ 4499 w 4500"/>
              <a:gd name="T13" fmla="*/ 0 h 2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00" h="2227">
                <a:moveTo>
                  <a:pt x="4499" y="0"/>
                </a:moveTo>
                <a:lnTo>
                  <a:pt x="4499" y="0"/>
                </a:lnTo>
                <a:cubicBezTo>
                  <a:pt x="3580" y="425"/>
                  <a:pt x="2013" y="1252"/>
                  <a:pt x="1314" y="2226"/>
                </a:cubicBezTo>
                <a:lnTo>
                  <a:pt x="1314" y="2226"/>
                </a:lnTo>
                <a:cubicBezTo>
                  <a:pt x="489" y="1987"/>
                  <a:pt x="0" y="1688"/>
                  <a:pt x="0" y="1363"/>
                </a:cubicBezTo>
                <a:lnTo>
                  <a:pt x="0" y="1363"/>
                </a:lnTo>
                <a:cubicBezTo>
                  <a:pt x="0" y="727"/>
                  <a:pt x="1888" y="186"/>
                  <a:pt x="4499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9CA7FDCC-DAEB-4545-996A-FE634DAF8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857" y="7194842"/>
            <a:ext cx="9197084" cy="2799621"/>
          </a:xfrm>
          <a:custGeom>
            <a:avLst/>
            <a:gdLst>
              <a:gd name="T0" fmla="*/ 10416 w 10417"/>
              <a:gd name="T1" fmla="*/ 1151 h 3171"/>
              <a:gd name="T2" fmla="*/ 10416 w 10417"/>
              <a:gd name="T3" fmla="*/ 2888 h 3171"/>
              <a:gd name="T4" fmla="*/ 10416 w 10417"/>
              <a:gd name="T5" fmla="*/ 2888 h 3171"/>
              <a:gd name="T6" fmla="*/ 6529 w 10417"/>
              <a:gd name="T7" fmla="*/ 3170 h 3171"/>
              <a:gd name="T8" fmla="*/ 6529 w 10417"/>
              <a:gd name="T9" fmla="*/ 3170 h 3171"/>
              <a:gd name="T10" fmla="*/ 0 w 10417"/>
              <a:gd name="T11" fmla="*/ 1735 h 3171"/>
              <a:gd name="T12" fmla="*/ 0 w 10417"/>
              <a:gd name="T13" fmla="*/ 0 h 3171"/>
              <a:gd name="T14" fmla="*/ 0 w 10417"/>
              <a:gd name="T15" fmla="*/ 0 h 3171"/>
              <a:gd name="T16" fmla="*/ 1334 w 10417"/>
              <a:gd name="T17" fmla="*/ 868 h 3171"/>
              <a:gd name="T18" fmla="*/ 1334 w 10417"/>
              <a:gd name="T19" fmla="*/ 868 h 3171"/>
              <a:gd name="T20" fmla="*/ 6529 w 10417"/>
              <a:gd name="T21" fmla="*/ 1433 h 3171"/>
              <a:gd name="T22" fmla="*/ 6529 w 10417"/>
              <a:gd name="T23" fmla="*/ 1433 h 3171"/>
              <a:gd name="T24" fmla="*/ 10416 w 10417"/>
              <a:gd name="T25" fmla="*/ 1151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17" h="3171">
                <a:moveTo>
                  <a:pt x="10416" y="1151"/>
                </a:moveTo>
                <a:lnTo>
                  <a:pt x="10416" y="2888"/>
                </a:lnTo>
                <a:lnTo>
                  <a:pt x="10416" y="2888"/>
                </a:lnTo>
                <a:cubicBezTo>
                  <a:pt x="9330" y="3064"/>
                  <a:pt x="7985" y="3170"/>
                  <a:pt x="6529" y="3170"/>
                </a:cubicBezTo>
                <a:lnTo>
                  <a:pt x="6529" y="3170"/>
                </a:lnTo>
                <a:cubicBezTo>
                  <a:pt x="2924" y="3170"/>
                  <a:pt x="0" y="2527"/>
                  <a:pt x="0" y="1735"/>
                </a:cubicBezTo>
                <a:lnTo>
                  <a:pt x="0" y="0"/>
                </a:lnTo>
                <a:lnTo>
                  <a:pt x="0" y="0"/>
                </a:lnTo>
                <a:cubicBezTo>
                  <a:pt x="0" y="327"/>
                  <a:pt x="497" y="629"/>
                  <a:pt x="1334" y="868"/>
                </a:cubicBezTo>
                <a:lnTo>
                  <a:pt x="1334" y="868"/>
                </a:lnTo>
                <a:cubicBezTo>
                  <a:pt x="2526" y="1211"/>
                  <a:pt x="4409" y="1433"/>
                  <a:pt x="6529" y="1433"/>
                </a:cubicBezTo>
                <a:lnTo>
                  <a:pt x="6529" y="1433"/>
                </a:lnTo>
                <a:cubicBezTo>
                  <a:pt x="7986" y="1433"/>
                  <a:pt x="9330" y="1328"/>
                  <a:pt x="10416" y="11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8" name="Freeform 6">
            <a:extLst>
              <a:ext uri="{FF2B5EF4-FFF2-40B4-BE49-F238E27FC236}">
                <a16:creationId xmlns:a16="http://schemas.microsoft.com/office/drawing/2014/main" id="{369E657F-6DD9-094D-AD15-ACA6A2C25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857" y="9799773"/>
            <a:ext cx="9197084" cy="2799620"/>
          </a:xfrm>
          <a:custGeom>
            <a:avLst/>
            <a:gdLst>
              <a:gd name="T0" fmla="*/ 10416 w 10417"/>
              <a:gd name="T1" fmla="*/ 1152 h 3171"/>
              <a:gd name="T2" fmla="*/ 10416 w 10417"/>
              <a:gd name="T3" fmla="*/ 2888 h 3171"/>
              <a:gd name="T4" fmla="*/ 10416 w 10417"/>
              <a:gd name="T5" fmla="*/ 2888 h 3171"/>
              <a:gd name="T6" fmla="*/ 6529 w 10417"/>
              <a:gd name="T7" fmla="*/ 3170 h 3171"/>
              <a:gd name="T8" fmla="*/ 6529 w 10417"/>
              <a:gd name="T9" fmla="*/ 3170 h 3171"/>
              <a:gd name="T10" fmla="*/ 0 w 10417"/>
              <a:gd name="T11" fmla="*/ 1735 h 3171"/>
              <a:gd name="T12" fmla="*/ 0 w 10417"/>
              <a:gd name="T13" fmla="*/ 0 h 3171"/>
              <a:gd name="T14" fmla="*/ 0 w 10417"/>
              <a:gd name="T15" fmla="*/ 0 h 3171"/>
              <a:gd name="T16" fmla="*/ 1334 w 10417"/>
              <a:gd name="T17" fmla="*/ 868 h 3171"/>
              <a:gd name="T18" fmla="*/ 1334 w 10417"/>
              <a:gd name="T19" fmla="*/ 868 h 3171"/>
              <a:gd name="T20" fmla="*/ 6529 w 10417"/>
              <a:gd name="T21" fmla="*/ 1434 h 3171"/>
              <a:gd name="T22" fmla="*/ 6529 w 10417"/>
              <a:gd name="T23" fmla="*/ 1434 h 3171"/>
              <a:gd name="T24" fmla="*/ 10416 w 10417"/>
              <a:gd name="T25" fmla="*/ 1152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17" h="3171">
                <a:moveTo>
                  <a:pt x="10416" y="1152"/>
                </a:moveTo>
                <a:lnTo>
                  <a:pt x="10416" y="2888"/>
                </a:lnTo>
                <a:lnTo>
                  <a:pt x="10416" y="2888"/>
                </a:lnTo>
                <a:cubicBezTo>
                  <a:pt x="9330" y="3065"/>
                  <a:pt x="7985" y="3170"/>
                  <a:pt x="6529" y="3170"/>
                </a:cubicBezTo>
                <a:lnTo>
                  <a:pt x="6529" y="3170"/>
                </a:lnTo>
                <a:cubicBezTo>
                  <a:pt x="2924" y="3170"/>
                  <a:pt x="0" y="2528"/>
                  <a:pt x="0" y="1735"/>
                </a:cubicBezTo>
                <a:lnTo>
                  <a:pt x="0" y="0"/>
                </a:lnTo>
                <a:lnTo>
                  <a:pt x="0" y="0"/>
                </a:lnTo>
                <a:cubicBezTo>
                  <a:pt x="0" y="327"/>
                  <a:pt x="497" y="628"/>
                  <a:pt x="1334" y="868"/>
                </a:cubicBezTo>
                <a:lnTo>
                  <a:pt x="1334" y="868"/>
                </a:lnTo>
                <a:cubicBezTo>
                  <a:pt x="2526" y="1212"/>
                  <a:pt x="4409" y="1434"/>
                  <a:pt x="6529" y="1434"/>
                </a:cubicBezTo>
                <a:lnTo>
                  <a:pt x="6529" y="1434"/>
                </a:lnTo>
                <a:cubicBezTo>
                  <a:pt x="7986" y="1434"/>
                  <a:pt x="9330" y="1329"/>
                  <a:pt x="10416" y="11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2" name="Freeform 1">
            <a:extLst>
              <a:ext uri="{FF2B5EF4-FFF2-40B4-BE49-F238E27FC236}">
                <a16:creationId xmlns:a16="http://schemas.microsoft.com/office/drawing/2014/main" id="{94001FD0-17B0-8D44-9567-F44314CEC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3709" y="5991669"/>
            <a:ext cx="3971644" cy="1966353"/>
          </a:xfrm>
          <a:custGeom>
            <a:avLst/>
            <a:gdLst>
              <a:gd name="T0" fmla="*/ 4499 w 4500"/>
              <a:gd name="T1" fmla="*/ 0 h 2228"/>
              <a:gd name="T2" fmla="*/ 4499 w 4500"/>
              <a:gd name="T3" fmla="*/ 0 h 2228"/>
              <a:gd name="T4" fmla="*/ 1314 w 4500"/>
              <a:gd name="T5" fmla="*/ 2227 h 2228"/>
              <a:gd name="T6" fmla="*/ 1314 w 4500"/>
              <a:gd name="T7" fmla="*/ 2227 h 2228"/>
              <a:gd name="T8" fmla="*/ 0 w 4500"/>
              <a:gd name="T9" fmla="*/ 1364 h 2228"/>
              <a:gd name="T10" fmla="*/ 0 w 4500"/>
              <a:gd name="T11" fmla="*/ 1364 h 2228"/>
              <a:gd name="T12" fmla="*/ 4499 w 4500"/>
              <a:gd name="T13" fmla="*/ 0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00" h="2228">
                <a:moveTo>
                  <a:pt x="4499" y="0"/>
                </a:moveTo>
                <a:lnTo>
                  <a:pt x="4499" y="0"/>
                </a:lnTo>
                <a:cubicBezTo>
                  <a:pt x="3580" y="425"/>
                  <a:pt x="2013" y="1253"/>
                  <a:pt x="1314" y="2227"/>
                </a:cubicBezTo>
                <a:lnTo>
                  <a:pt x="1314" y="2227"/>
                </a:lnTo>
                <a:cubicBezTo>
                  <a:pt x="489" y="1988"/>
                  <a:pt x="0" y="1689"/>
                  <a:pt x="0" y="1364"/>
                </a:cubicBezTo>
                <a:lnTo>
                  <a:pt x="0" y="1364"/>
                </a:lnTo>
                <a:cubicBezTo>
                  <a:pt x="0" y="727"/>
                  <a:pt x="1888" y="188"/>
                  <a:pt x="4499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CD525BCC-DD44-F94B-AA72-93301BDC8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3709" y="8596598"/>
            <a:ext cx="3971644" cy="1966355"/>
          </a:xfrm>
          <a:custGeom>
            <a:avLst/>
            <a:gdLst>
              <a:gd name="T0" fmla="*/ 4499 w 4500"/>
              <a:gd name="T1" fmla="*/ 0 h 2227"/>
              <a:gd name="T2" fmla="*/ 4499 w 4500"/>
              <a:gd name="T3" fmla="*/ 0 h 2227"/>
              <a:gd name="T4" fmla="*/ 1314 w 4500"/>
              <a:gd name="T5" fmla="*/ 2226 h 2227"/>
              <a:gd name="T6" fmla="*/ 1314 w 4500"/>
              <a:gd name="T7" fmla="*/ 2226 h 2227"/>
              <a:gd name="T8" fmla="*/ 0 w 4500"/>
              <a:gd name="T9" fmla="*/ 1364 h 2227"/>
              <a:gd name="T10" fmla="*/ 0 w 4500"/>
              <a:gd name="T11" fmla="*/ 1364 h 2227"/>
              <a:gd name="T12" fmla="*/ 4499 w 4500"/>
              <a:gd name="T13" fmla="*/ 0 h 2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00" h="2227">
                <a:moveTo>
                  <a:pt x="4499" y="0"/>
                </a:moveTo>
                <a:lnTo>
                  <a:pt x="4499" y="0"/>
                </a:lnTo>
                <a:cubicBezTo>
                  <a:pt x="3580" y="425"/>
                  <a:pt x="2013" y="1253"/>
                  <a:pt x="1314" y="2226"/>
                </a:cubicBezTo>
                <a:lnTo>
                  <a:pt x="1314" y="2226"/>
                </a:lnTo>
                <a:cubicBezTo>
                  <a:pt x="489" y="1987"/>
                  <a:pt x="0" y="1688"/>
                  <a:pt x="0" y="1364"/>
                </a:cubicBezTo>
                <a:lnTo>
                  <a:pt x="0" y="1364"/>
                </a:lnTo>
                <a:cubicBezTo>
                  <a:pt x="0" y="727"/>
                  <a:pt x="1888" y="187"/>
                  <a:pt x="4499" y="0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923D515D-DF35-424A-9C2E-598E53BAE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3710" y="4593804"/>
            <a:ext cx="9197084" cy="2799621"/>
          </a:xfrm>
          <a:custGeom>
            <a:avLst/>
            <a:gdLst>
              <a:gd name="T0" fmla="*/ 10416 w 10417"/>
              <a:gd name="T1" fmla="*/ 1153 h 3171"/>
              <a:gd name="T2" fmla="*/ 10416 w 10417"/>
              <a:gd name="T3" fmla="*/ 2889 h 3171"/>
              <a:gd name="T4" fmla="*/ 10416 w 10417"/>
              <a:gd name="T5" fmla="*/ 2889 h 3171"/>
              <a:gd name="T6" fmla="*/ 6529 w 10417"/>
              <a:gd name="T7" fmla="*/ 3170 h 3171"/>
              <a:gd name="T8" fmla="*/ 6529 w 10417"/>
              <a:gd name="T9" fmla="*/ 3170 h 3171"/>
              <a:gd name="T10" fmla="*/ 0 w 10417"/>
              <a:gd name="T11" fmla="*/ 1736 h 3171"/>
              <a:gd name="T12" fmla="*/ 0 w 10417"/>
              <a:gd name="T13" fmla="*/ 0 h 3171"/>
              <a:gd name="T14" fmla="*/ 0 w 10417"/>
              <a:gd name="T15" fmla="*/ 0 h 3171"/>
              <a:gd name="T16" fmla="*/ 1334 w 10417"/>
              <a:gd name="T17" fmla="*/ 869 h 3171"/>
              <a:gd name="T18" fmla="*/ 1334 w 10417"/>
              <a:gd name="T19" fmla="*/ 869 h 3171"/>
              <a:gd name="T20" fmla="*/ 6529 w 10417"/>
              <a:gd name="T21" fmla="*/ 1435 h 3171"/>
              <a:gd name="T22" fmla="*/ 6529 w 10417"/>
              <a:gd name="T23" fmla="*/ 1435 h 3171"/>
              <a:gd name="T24" fmla="*/ 10416 w 10417"/>
              <a:gd name="T25" fmla="*/ 1153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17" h="3171">
                <a:moveTo>
                  <a:pt x="10416" y="1153"/>
                </a:moveTo>
                <a:lnTo>
                  <a:pt x="10416" y="2889"/>
                </a:lnTo>
                <a:lnTo>
                  <a:pt x="10416" y="2889"/>
                </a:lnTo>
                <a:cubicBezTo>
                  <a:pt x="9330" y="3065"/>
                  <a:pt x="7985" y="3170"/>
                  <a:pt x="6529" y="3170"/>
                </a:cubicBezTo>
                <a:lnTo>
                  <a:pt x="6529" y="3170"/>
                </a:lnTo>
                <a:cubicBezTo>
                  <a:pt x="2924" y="3170"/>
                  <a:pt x="0" y="2528"/>
                  <a:pt x="0" y="1736"/>
                </a:cubicBezTo>
                <a:lnTo>
                  <a:pt x="0" y="0"/>
                </a:lnTo>
                <a:lnTo>
                  <a:pt x="0" y="0"/>
                </a:lnTo>
                <a:cubicBezTo>
                  <a:pt x="0" y="327"/>
                  <a:pt x="497" y="628"/>
                  <a:pt x="1334" y="869"/>
                </a:cubicBezTo>
                <a:lnTo>
                  <a:pt x="1334" y="869"/>
                </a:lnTo>
                <a:cubicBezTo>
                  <a:pt x="2526" y="1213"/>
                  <a:pt x="4409" y="1435"/>
                  <a:pt x="6529" y="1435"/>
                </a:cubicBezTo>
                <a:lnTo>
                  <a:pt x="6529" y="1435"/>
                </a:lnTo>
                <a:cubicBezTo>
                  <a:pt x="7986" y="1435"/>
                  <a:pt x="9330" y="1330"/>
                  <a:pt x="10416" y="11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C4934C56-72C9-0A41-82BB-C4FB485AE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3709" y="3390631"/>
            <a:ext cx="3971644" cy="1966353"/>
          </a:xfrm>
          <a:custGeom>
            <a:avLst/>
            <a:gdLst>
              <a:gd name="T0" fmla="*/ 4499 w 4500"/>
              <a:gd name="T1" fmla="*/ 0 h 2227"/>
              <a:gd name="T2" fmla="*/ 4499 w 4500"/>
              <a:gd name="T3" fmla="*/ 0 h 2227"/>
              <a:gd name="T4" fmla="*/ 1314 w 4500"/>
              <a:gd name="T5" fmla="*/ 2226 h 2227"/>
              <a:gd name="T6" fmla="*/ 1314 w 4500"/>
              <a:gd name="T7" fmla="*/ 2226 h 2227"/>
              <a:gd name="T8" fmla="*/ 0 w 4500"/>
              <a:gd name="T9" fmla="*/ 1363 h 2227"/>
              <a:gd name="T10" fmla="*/ 0 w 4500"/>
              <a:gd name="T11" fmla="*/ 1363 h 2227"/>
              <a:gd name="T12" fmla="*/ 4499 w 4500"/>
              <a:gd name="T13" fmla="*/ 0 h 2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00" h="2227">
                <a:moveTo>
                  <a:pt x="4499" y="0"/>
                </a:moveTo>
                <a:lnTo>
                  <a:pt x="4499" y="0"/>
                </a:lnTo>
                <a:cubicBezTo>
                  <a:pt x="3580" y="425"/>
                  <a:pt x="2013" y="1252"/>
                  <a:pt x="1314" y="2226"/>
                </a:cubicBezTo>
                <a:lnTo>
                  <a:pt x="1314" y="2226"/>
                </a:lnTo>
                <a:cubicBezTo>
                  <a:pt x="489" y="1987"/>
                  <a:pt x="0" y="1688"/>
                  <a:pt x="0" y="1363"/>
                </a:cubicBezTo>
                <a:lnTo>
                  <a:pt x="0" y="1363"/>
                </a:lnTo>
                <a:cubicBezTo>
                  <a:pt x="0" y="727"/>
                  <a:pt x="1888" y="186"/>
                  <a:pt x="4499" y="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7BDC078-568D-874B-B7DC-F41E37F9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3710" y="7194842"/>
            <a:ext cx="9197084" cy="2799621"/>
          </a:xfrm>
          <a:custGeom>
            <a:avLst/>
            <a:gdLst>
              <a:gd name="T0" fmla="*/ 10416 w 10417"/>
              <a:gd name="T1" fmla="*/ 1151 h 3171"/>
              <a:gd name="T2" fmla="*/ 10416 w 10417"/>
              <a:gd name="T3" fmla="*/ 2888 h 3171"/>
              <a:gd name="T4" fmla="*/ 10416 w 10417"/>
              <a:gd name="T5" fmla="*/ 2888 h 3171"/>
              <a:gd name="T6" fmla="*/ 6529 w 10417"/>
              <a:gd name="T7" fmla="*/ 3170 h 3171"/>
              <a:gd name="T8" fmla="*/ 6529 w 10417"/>
              <a:gd name="T9" fmla="*/ 3170 h 3171"/>
              <a:gd name="T10" fmla="*/ 0 w 10417"/>
              <a:gd name="T11" fmla="*/ 1735 h 3171"/>
              <a:gd name="T12" fmla="*/ 0 w 10417"/>
              <a:gd name="T13" fmla="*/ 0 h 3171"/>
              <a:gd name="T14" fmla="*/ 0 w 10417"/>
              <a:gd name="T15" fmla="*/ 0 h 3171"/>
              <a:gd name="T16" fmla="*/ 1334 w 10417"/>
              <a:gd name="T17" fmla="*/ 868 h 3171"/>
              <a:gd name="T18" fmla="*/ 1334 w 10417"/>
              <a:gd name="T19" fmla="*/ 868 h 3171"/>
              <a:gd name="T20" fmla="*/ 6529 w 10417"/>
              <a:gd name="T21" fmla="*/ 1433 h 3171"/>
              <a:gd name="T22" fmla="*/ 6529 w 10417"/>
              <a:gd name="T23" fmla="*/ 1433 h 3171"/>
              <a:gd name="T24" fmla="*/ 10416 w 10417"/>
              <a:gd name="T25" fmla="*/ 1151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17" h="3171">
                <a:moveTo>
                  <a:pt x="10416" y="1151"/>
                </a:moveTo>
                <a:lnTo>
                  <a:pt x="10416" y="2888"/>
                </a:lnTo>
                <a:lnTo>
                  <a:pt x="10416" y="2888"/>
                </a:lnTo>
                <a:cubicBezTo>
                  <a:pt x="9330" y="3064"/>
                  <a:pt x="7985" y="3170"/>
                  <a:pt x="6529" y="3170"/>
                </a:cubicBezTo>
                <a:lnTo>
                  <a:pt x="6529" y="3170"/>
                </a:lnTo>
                <a:cubicBezTo>
                  <a:pt x="2924" y="3170"/>
                  <a:pt x="0" y="2527"/>
                  <a:pt x="0" y="1735"/>
                </a:cubicBezTo>
                <a:lnTo>
                  <a:pt x="0" y="0"/>
                </a:lnTo>
                <a:lnTo>
                  <a:pt x="0" y="0"/>
                </a:lnTo>
                <a:cubicBezTo>
                  <a:pt x="0" y="327"/>
                  <a:pt x="497" y="629"/>
                  <a:pt x="1334" y="868"/>
                </a:cubicBezTo>
                <a:lnTo>
                  <a:pt x="1334" y="868"/>
                </a:lnTo>
                <a:cubicBezTo>
                  <a:pt x="2526" y="1211"/>
                  <a:pt x="4409" y="1433"/>
                  <a:pt x="6529" y="1433"/>
                </a:cubicBezTo>
                <a:lnTo>
                  <a:pt x="6529" y="1433"/>
                </a:lnTo>
                <a:cubicBezTo>
                  <a:pt x="7986" y="1433"/>
                  <a:pt x="9330" y="1328"/>
                  <a:pt x="10416" y="115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EE709DDA-E738-924B-AA97-E399FDA31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3710" y="9799773"/>
            <a:ext cx="9197084" cy="2799620"/>
          </a:xfrm>
          <a:custGeom>
            <a:avLst/>
            <a:gdLst>
              <a:gd name="T0" fmla="*/ 10416 w 10417"/>
              <a:gd name="T1" fmla="*/ 1152 h 3171"/>
              <a:gd name="T2" fmla="*/ 10416 w 10417"/>
              <a:gd name="T3" fmla="*/ 2888 h 3171"/>
              <a:gd name="T4" fmla="*/ 10416 w 10417"/>
              <a:gd name="T5" fmla="*/ 2888 h 3171"/>
              <a:gd name="T6" fmla="*/ 6529 w 10417"/>
              <a:gd name="T7" fmla="*/ 3170 h 3171"/>
              <a:gd name="T8" fmla="*/ 6529 w 10417"/>
              <a:gd name="T9" fmla="*/ 3170 h 3171"/>
              <a:gd name="T10" fmla="*/ 0 w 10417"/>
              <a:gd name="T11" fmla="*/ 1735 h 3171"/>
              <a:gd name="T12" fmla="*/ 0 w 10417"/>
              <a:gd name="T13" fmla="*/ 0 h 3171"/>
              <a:gd name="T14" fmla="*/ 0 w 10417"/>
              <a:gd name="T15" fmla="*/ 0 h 3171"/>
              <a:gd name="T16" fmla="*/ 1334 w 10417"/>
              <a:gd name="T17" fmla="*/ 868 h 3171"/>
              <a:gd name="T18" fmla="*/ 1334 w 10417"/>
              <a:gd name="T19" fmla="*/ 868 h 3171"/>
              <a:gd name="T20" fmla="*/ 6529 w 10417"/>
              <a:gd name="T21" fmla="*/ 1434 h 3171"/>
              <a:gd name="T22" fmla="*/ 6529 w 10417"/>
              <a:gd name="T23" fmla="*/ 1434 h 3171"/>
              <a:gd name="T24" fmla="*/ 10416 w 10417"/>
              <a:gd name="T25" fmla="*/ 1152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17" h="3171">
                <a:moveTo>
                  <a:pt x="10416" y="1152"/>
                </a:moveTo>
                <a:lnTo>
                  <a:pt x="10416" y="2888"/>
                </a:lnTo>
                <a:lnTo>
                  <a:pt x="10416" y="2888"/>
                </a:lnTo>
                <a:cubicBezTo>
                  <a:pt x="9330" y="3065"/>
                  <a:pt x="7985" y="3170"/>
                  <a:pt x="6529" y="3170"/>
                </a:cubicBezTo>
                <a:lnTo>
                  <a:pt x="6529" y="3170"/>
                </a:lnTo>
                <a:cubicBezTo>
                  <a:pt x="2924" y="3170"/>
                  <a:pt x="0" y="2528"/>
                  <a:pt x="0" y="1735"/>
                </a:cubicBezTo>
                <a:lnTo>
                  <a:pt x="0" y="0"/>
                </a:lnTo>
                <a:lnTo>
                  <a:pt x="0" y="0"/>
                </a:lnTo>
                <a:cubicBezTo>
                  <a:pt x="0" y="327"/>
                  <a:pt x="497" y="628"/>
                  <a:pt x="1334" y="868"/>
                </a:cubicBezTo>
                <a:lnTo>
                  <a:pt x="1334" y="868"/>
                </a:lnTo>
                <a:cubicBezTo>
                  <a:pt x="2526" y="1212"/>
                  <a:pt x="4409" y="1434"/>
                  <a:pt x="6529" y="1434"/>
                </a:cubicBezTo>
                <a:lnTo>
                  <a:pt x="6529" y="1434"/>
                </a:lnTo>
                <a:cubicBezTo>
                  <a:pt x="7986" y="1434"/>
                  <a:pt x="9330" y="1329"/>
                  <a:pt x="10416" y="115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B97BC-7CBC-BF40-A7A4-F1D318160E5A}"/>
              </a:ext>
            </a:extLst>
          </p:cNvPr>
          <p:cNvSpPr txBox="1"/>
          <p:nvPr/>
        </p:nvSpPr>
        <p:spPr>
          <a:xfrm>
            <a:off x="6122449" y="6300867"/>
            <a:ext cx="168187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01FD8F-8A3C-784C-BD28-60F148B13EB4}"/>
              </a:ext>
            </a:extLst>
          </p:cNvPr>
          <p:cNvSpPr txBox="1"/>
          <p:nvPr/>
        </p:nvSpPr>
        <p:spPr>
          <a:xfrm>
            <a:off x="5117370" y="8622586"/>
            <a:ext cx="369203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CRYSTAL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METHODOLOGIES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6C053-32A7-384A-B13F-2D38FEF87CDD}"/>
              </a:ext>
            </a:extLst>
          </p:cNvPr>
          <p:cNvSpPr txBox="1"/>
          <p:nvPr/>
        </p:nvSpPr>
        <p:spPr>
          <a:xfrm>
            <a:off x="3172135" y="11227519"/>
            <a:ext cx="758252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DYNAMIC SOFTWARE DEVELOPMENT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METHOD (DSDM)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E2ADBE-9042-8F4B-998D-9D46425F4768}"/>
              </a:ext>
            </a:extLst>
          </p:cNvPr>
          <p:cNvSpPr txBox="1"/>
          <p:nvPr/>
        </p:nvSpPr>
        <p:spPr>
          <a:xfrm>
            <a:off x="15141308" y="6054646"/>
            <a:ext cx="444705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FEATURE DRIVEN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DEVELOPMENT (FDD)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B67422-EC08-C14A-9300-EF6E1BC87917}"/>
              </a:ext>
            </a:extLst>
          </p:cNvPr>
          <p:cNvSpPr txBox="1"/>
          <p:nvPr/>
        </p:nvSpPr>
        <p:spPr>
          <a:xfrm>
            <a:off x="15582934" y="8622586"/>
            <a:ext cx="356379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LEAN SOFTWARE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D24423-49A4-664D-86AE-57D1987CCB23}"/>
              </a:ext>
            </a:extLst>
          </p:cNvPr>
          <p:cNvSpPr txBox="1"/>
          <p:nvPr/>
        </p:nvSpPr>
        <p:spPr>
          <a:xfrm>
            <a:off x="15145311" y="11227519"/>
            <a:ext cx="443903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EXTREME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PROGRAMMING (XP)</a:t>
            </a:r>
          </a:p>
        </p:txBody>
      </p:sp>
    </p:spTree>
    <p:extLst>
      <p:ext uri="{BB962C8B-B14F-4D97-AF65-F5344CB8AC3E}">
        <p14:creationId xmlns:p14="http://schemas.microsoft.com/office/powerpoint/2010/main" val="1207288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Freeform 1">
            <a:extLst>
              <a:ext uri="{FF2B5EF4-FFF2-40B4-BE49-F238E27FC236}">
                <a16:creationId xmlns:a16="http://schemas.microsoft.com/office/drawing/2014/main" id="{D04A63B1-0D6C-0B40-8987-533DE4E4F178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12491432" y="2425631"/>
            <a:ext cx="2754802" cy="5064505"/>
          </a:xfrm>
          <a:custGeom>
            <a:avLst/>
            <a:gdLst>
              <a:gd name="T0" fmla="*/ 4040 w 4041"/>
              <a:gd name="T1" fmla="*/ 5658 h 7427"/>
              <a:gd name="T2" fmla="*/ 2019 w 4041"/>
              <a:gd name="T3" fmla="*/ 7426 h 7427"/>
              <a:gd name="T4" fmla="*/ 0 w 4041"/>
              <a:gd name="T5" fmla="*/ 5658 h 7427"/>
              <a:gd name="T6" fmla="*/ 0 w 4041"/>
              <a:gd name="T7" fmla="*/ 2021 h 7427"/>
              <a:gd name="T8" fmla="*/ 0 w 4041"/>
              <a:gd name="T9" fmla="*/ 2021 h 7427"/>
              <a:gd name="T10" fmla="*/ 2019 w 4041"/>
              <a:gd name="T11" fmla="*/ 0 h 7427"/>
              <a:gd name="T12" fmla="*/ 2019 w 4041"/>
              <a:gd name="T13" fmla="*/ 0 h 7427"/>
              <a:gd name="T14" fmla="*/ 4040 w 4041"/>
              <a:gd name="T15" fmla="*/ 2021 h 7427"/>
              <a:gd name="T16" fmla="*/ 4040 w 4041"/>
              <a:gd name="T17" fmla="*/ 5658 h 7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41" h="7427">
                <a:moveTo>
                  <a:pt x="4040" y="5658"/>
                </a:moveTo>
                <a:lnTo>
                  <a:pt x="2019" y="7426"/>
                </a:lnTo>
                <a:lnTo>
                  <a:pt x="0" y="5658"/>
                </a:lnTo>
                <a:lnTo>
                  <a:pt x="0" y="2021"/>
                </a:lnTo>
                <a:lnTo>
                  <a:pt x="0" y="2021"/>
                </a:lnTo>
                <a:cubicBezTo>
                  <a:pt x="0" y="905"/>
                  <a:pt x="904" y="0"/>
                  <a:pt x="2019" y="0"/>
                </a:cubicBezTo>
                <a:lnTo>
                  <a:pt x="2019" y="0"/>
                </a:lnTo>
                <a:cubicBezTo>
                  <a:pt x="3135" y="0"/>
                  <a:pt x="4040" y="905"/>
                  <a:pt x="4040" y="2021"/>
                </a:cubicBezTo>
                <a:lnTo>
                  <a:pt x="4040" y="565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098" name="Freeform 2">
            <a:extLst>
              <a:ext uri="{FF2B5EF4-FFF2-40B4-BE49-F238E27FC236}">
                <a16:creationId xmlns:a16="http://schemas.microsoft.com/office/drawing/2014/main" id="{9BEA55CF-7A57-DC44-A31C-A6B275C4C248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13635541" y="3027309"/>
            <a:ext cx="1744307" cy="1744307"/>
          </a:xfrm>
          <a:custGeom>
            <a:avLst/>
            <a:gdLst>
              <a:gd name="T0" fmla="*/ 2555 w 2556"/>
              <a:gd name="T1" fmla="*/ 1279 h 2558"/>
              <a:gd name="T2" fmla="*/ 2555 w 2556"/>
              <a:gd name="T3" fmla="*/ 1279 h 2558"/>
              <a:gd name="T4" fmla="*/ 1277 w 2556"/>
              <a:gd name="T5" fmla="*/ 0 h 2558"/>
              <a:gd name="T6" fmla="*/ 1277 w 2556"/>
              <a:gd name="T7" fmla="*/ 0 h 2558"/>
              <a:gd name="T8" fmla="*/ 0 w 2556"/>
              <a:gd name="T9" fmla="*/ 1279 h 2558"/>
              <a:gd name="T10" fmla="*/ 0 w 2556"/>
              <a:gd name="T11" fmla="*/ 1279 h 2558"/>
              <a:gd name="T12" fmla="*/ 1277 w 2556"/>
              <a:gd name="T13" fmla="*/ 2557 h 2558"/>
              <a:gd name="T14" fmla="*/ 1277 w 2556"/>
              <a:gd name="T15" fmla="*/ 2557 h 2558"/>
              <a:gd name="T16" fmla="*/ 2555 w 2556"/>
              <a:gd name="T17" fmla="*/ 1279 h 2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56" h="2558">
                <a:moveTo>
                  <a:pt x="2555" y="1279"/>
                </a:moveTo>
                <a:lnTo>
                  <a:pt x="2555" y="1279"/>
                </a:lnTo>
                <a:cubicBezTo>
                  <a:pt x="2555" y="573"/>
                  <a:pt x="1983" y="0"/>
                  <a:pt x="1277" y="0"/>
                </a:cubicBezTo>
                <a:lnTo>
                  <a:pt x="1277" y="0"/>
                </a:lnTo>
                <a:cubicBezTo>
                  <a:pt x="572" y="0"/>
                  <a:pt x="0" y="573"/>
                  <a:pt x="0" y="1279"/>
                </a:cubicBezTo>
                <a:lnTo>
                  <a:pt x="0" y="1279"/>
                </a:lnTo>
                <a:cubicBezTo>
                  <a:pt x="0" y="1984"/>
                  <a:pt x="572" y="2557"/>
                  <a:pt x="1277" y="2557"/>
                </a:cubicBezTo>
                <a:lnTo>
                  <a:pt x="1277" y="2557"/>
                </a:lnTo>
                <a:cubicBezTo>
                  <a:pt x="1983" y="2557"/>
                  <a:pt x="2555" y="1984"/>
                  <a:pt x="2555" y="1279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099" name="Freeform 3">
            <a:extLst>
              <a:ext uri="{FF2B5EF4-FFF2-40B4-BE49-F238E27FC236}">
                <a16:creationId xmlns:a16="http://schemas.microsoft.com/office/drawing/2014/main" id="{6D316E33-17D3-C340-9F7D-BA35402E818F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8145693" y="2666066"/>
            <a:ext cx="4766769" cy="4008900"/>
          </a:xfrm>
          <a:custGeom>
            <a:avLst/>
            <a:gdLst>
              <a:gd name="T0" fmla="*/ 6468 w 6989"/>
              <a:gd name="T1" fmla="*/ 2377 h 5876"/>
              <a:gd name="T2" fmla="*/ 6988 w 6989"/>
              <a:gd name="T3" fmla="*/ 5011 h 5876"/>
              <a:gd name="T4" fmla="*/ 4447 w 6989"/>
              <a:gd name="T5" fmla="*/ 5875 h 5876"/>
              <a:gd name="T6" fmla="*/ 1297 w 6989"/>
              <a:gd name="T7" fmla="*/ 4058 h 5876"/>
              <a:gd name="T8" fmla="*/ 1297 w 6989"/>
              <a:gd name="T9" fmla="*/ 4058 h 5876"/>
              <a:gd name="T10" fmla="*/ 558 w 6989"/>
              <a:gd name="T11" fmla="*/ 1298 h 5876"/>
              <a:gd name="T12" fmla="*/ 558 w 6989"/>
              <a:gd name="T13" fmla="*/ 1298 h 5876"/>
              <a:gd name="T14" fmla="*/ 3318 w 6989"/>
              <a:gd name="T15" fmla="*/ 558 h 5876"/>
              <a:gd name="T16" fmla="*/ 6468 w 6989"/>
              <a:gd name="T17" fmla="*/ 2377 h 5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89" h="5876">
                <a:moveTo>
                  <a:pt x="6468" y="2377"/>
                </a:moveTo>
                <a:lnTo>
                  <a:pt x="6988" y="5011"/>
                </a:lnTo>
                <a:lnTo>
                  <a:pt x="4447" y="5875"/>
                </a:lnTo>
                <a:lnTo>
                  <a:pt x="1297" y="4058"/>
                </a:lnTo>
                <a:lnTo>
                  <a:pt x="1297" y="4058"/>
                </a:lnTo>
                <a:cubicBezTo>
                  <a:pt x="331" y="3500"/>
                  <a:pt x="0" y="2264"/>
                  <a:pt x="558" y="1298"/>
                </a:cubicBezTo>
                <a:lnTo>
                  <a:pt x="558" y="1298"/>
                </a:lnTo>
                <a:cubicBezTo>
                  <a:pt x="1116" y="331"/>
                  <a:pt x="2351" y="0"/>
                  <a:pt x="3318" y="558"/>
                </a:cubicBezTo>
                <a:lnTo>
                  <a:pt x="6468" y="237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100" name="Freeform 4">
            <a:extLst>
              <a:ext uri="{FF2B5EF4-FFF2-40B4-BE49-F238E27FC236}">
                <a16:creationId xmlns:a16="http://schemas.microsoft.com/office/drawing/2014/main" id="{7284C832-0E0A-6E46-8C7B-D56857ABCFB2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9028076" y="2815401"/>
            <a:ext cx="1990916" cy="1990916"/>
          </a:xfrm>
          <a:custGeom>
            <a:avLst/>
            <a:gdLst>
              <a:gd name="T0" fmla="*/ 2098 w 2921"/>
              <a:gd name="T1" fmla="*/ 353 h 2920"/>
              <a:gd name="T2" fmla="*/ 2098 w 2921"/>
              <a:gd name="T3" fmla="*/ 353 h 2920"/>
              <a:gd name="T4" fmla="*/ 353 w 2921"/>
              <a:gd name="T5" fmla="*/ 821 h 2920"/>
              <a:gd name="T6" fmla="*/ 353 w 2921"/>
              <a:gd name="T7" fmla="*/ 821 h 2920"/>
              <a:gd name="T8" fmla="*/ 821 w 2921"/>
              <a:gd name="T9" fmla="*/ 2567 h 2920"/>
              <a:gd name="T10" fmla="*/ 821 w 2921"/>
              <a:gd name="T11" fmla="*/ 2567 h 2920"/>
              <a:gd name="T12" fmla="*/ 2567 w 2921"/>
              <a:gd name="T13" fmla="*/ 2099 h 2920"/>
              <a:gd name="T14" fmla="*/ 2567 w 2921"/>
              <a:gd name="T15" fmla="*/ 2099 h 2920"/>
              <a:gd name="T16" fmla="*/ 2098 w 2921"/>
              <a:gd name="T17" fmla="*/ 353 h 2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21" h="2920">
                <a:moveTo>
                  <a:pt x="2098" y="353"/>
                </a:moveTo>
                <a:lnTo>
                  <a:pt x="2098" y="353"/>
                </a:lnTo>
                <a:cubicBezTo>
                  <a:pt x="1488" y="0"/>
                  <a:pt x="706" y="209"/>
                  <a:pt x="353" y="821"/>
                </a:cubicBezTo>
                <a:lnTo>
                  <a:pt x="353" y="821"/>
                </a:lnTo>
                <a:cubicBezTo>
                  <a:pt x="0" y="1432"/>
                  <a:pt x="210" y="2214"/>
                  <a:pt x="821" y="2567"/>
                </a:cubicBezTo>
                <a:lnTo>
                  <a:pt x="821" y="2567"/>
                </a:lnTo>
                <a:cubicBezTo>
                  <a:pt x="1432" y="2919"/>
                  <a:pt x="2214" y="2710"/>
                  <a:pt x="2567" y="2099"/>
                </a:cubicBezTo>
                <a:lnTo>
                  <a:pt x="2567" y="2099"/>
                </a:lnTo>
                <a:cubicBezTo>
                  <a:pt x="2920" y="1487"/>
                  <a:pt x="2710" y="706"/>
                  <a:pt x="2098" y="353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1" name="Freeform 5">
            <a:extLst>
              <a:ext uri="{FF2B5EF4-FFF2-40B4-BE49-F238E27FC236}">
                <a16:creationId xmlns:a16="http://schemas.microsoft.com/office/drawing/2014/main" id="{082BE2E9-C046-D94A-BB05-E77F13CBFCF2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6321127" y="5699995"/>
            <a:ext cx="4766771" cy="4008898"/>
          </a:xfrm>
          <a:custGeom>
            <a:avLst/>
            <a:gdLst>
              <a:gd name="T0" fmla="*/ 4447 w 6989"/>
              <a:gd name="T1" fmla="*/ 0 h 5876"/>
              <a:gd name="T2" fmla="*/ 6988 w 6989"/>
              <a:gd name="T3" fmla="*/ 864 h 5876"/>
              <a:gd name="T4" fmla="*/ 6468 w 6989"/>
              <a:gd name="T5" fmla="*/ 3498 h 5876"/>
              <a:gd name="T6" fmla="*/ 3318 w 6989"/>
              <a:gd name="T7" fmla="*/ 5317 h 5876"/>
              <a:gd name="T8" fmla="*/ 3318 w 6989"/>
              <a:gd name="T9" fmla="*/ 5317 h 5876"/>
              <a:gd name="T10" fmla="*/ 558 w 6989"/>
              <a:gd name="T11" fmla="*/ 4577 h 5876"/>
              <a:gd name="T12" fmla="*/ 558 w 6989"/>
              <a:gd name="T13" fmla="*/ 4577 h 5876"/>
              <a:gd name="T14" fmla="*/ 1298 w 6989"/>
              <a:gd name="T15" fmla="*/ 1817 h 5876"/>
              <a:gd name="T16" fmla="*/ 4447 w 6989"/>
              <a:gd name="T17" fmla="*/ 0 h 5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89" h="5876">
                <a:moveTo>
                  <a:pt x="4447" y="0"/>
                </a:moveTo>
                <a:lnTo>
                  <a:pt x="6988" y="864"/>
                </a:lnTo>
                <a:lnTo>
                  <a:pt x="6468" y="3498"/>
                </a:lnTo>
                <a:lnTo>
                  <a:pt x="3318" y="5317"/>
                </a:lnTo>
                <a:lnTo>
                  <a:pt x="3318" y="5317"/>
                </a:lnTo>
                <a:cubicBezTo>
                  <a:pt x="2351" y="5875"/>
                  <a:pt x="1116" y="5544"/>
                  <a:pt x="558" y="4577"/>
                </a:cubicBezTo>
                <a:lnTo>
                  <a:pt x="558" y="4577"/>
                </a:lnTo>
                <a:cubicBezTo>
                  <a:pt x="0" y="3611"/>
                  <a:pt x="331" y="2375"/>
                  <a:pt x="1298" y="1817"/>
                </a:cubicBezTo>
                <a:lnTo>
                  <a:pt x="444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102" name="Freeform 6">
            <a:extLst>
              <a:ext uri="{FF2B5EF4-FFF2-40B4-BE49-F238E27FC236}">
                <a16:creationId xmlns:a16="http://schemas.microsoft.com/office/drawing/2014/main" id="{5A64DCBE-34E8-704E-8C98-9D6987364471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6712015" y="6652509"/>
            <a:ext cx="1990916" cy="1990916"/>
          </a:xfrm>
          <a:custGeom>
            <a:avLst/>
            <a:gdLst>
              <a:gd name="T0" fmla="*/ 821 w 2920"/>
              <a:gd name="T1" fmla="*/ 353 h 2920"/>
              <a:gd name="T2" fmla="*/ 821 w 2920"/>
              <a:gd name="T3" fmla="*/ 353 h 2920"/>
              <a:gd name="T4" fmla="*/ 353 w 2920"/>
              <a:gd name="T5" fmla="*/ 2098 h 2920"/>
              <a:gd name="T6" fmla="*/ 353 w 2920"/>
              <a:gd name="T7" fmla="*/ 2098 h 2920"/>
              <a:gd name="T8" fmla="*/ 2099 w 2920"/>
              <a:gd name="T9" fmla="*/ 2566 h 2920"/>
              <a:gd name="T10" fmla="*/ 2099 w 2920"/>
              <a:gd name="T11" fmla="*/ 2566 h 2920"/>
              <a:gd name="T12" fmla="*/ 2566 w 2920"/>
              <a:gd name="T13" fmla="*/ 821 h 2920"/>
              <a:gd name="T14" fmla="*/ 2566 w 2920"/>
              <a:gd name="T15" fmla="*/ 821 h 2920"/>
              <a:gd name="T16" fmla="*/ 821 w 2920"/>
              <a:gd name="T17" fmla="*/ 353 h 2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20" h="2920">
                <a:moveTo>
                  <a:pt x="821" y="353"/>
                </a:moveTo>
                <a:lnTo>
                  <a:pt x="821" y="353"/>
                </a:lnTo>
                <a:cubicBezTo>
                  <a:pt x="209" y="706"/>
                  <a:pt x="0" y="1488"/>
                  <a:pt x="353" y="2098"/>
                </a:cubicBezTo>
                <a:lnTo>
                  <a:pt x="353" y="2098"/>
                </a:lnTo>
                <a:cubicBezTo>
                  <a:pt x="706" y="2710"/>
                  <a:pt x="1487" y="2919"/>
                  <a:pt x="2099" y="2566"/>
                </a:cubicBezTo>
                <a:lnTo>
                  <a:pt x="2099" y="2566"/>
                </a:lnTo>
                <a:cubicBezTo>
                  <a:pt x="2710" y="2213"/>
                  <a:pt x="2919" y="1432"/>
                  <a:pt x="2566" y="821"/>
                </a:cubicBezTo>
                <a:lnTo>
                  <a:pt x="2566" y="821"/>
                </a:lnTo>
                <a:cubicBezTo>
                  <a:pt x="2214" y="209"/>
                  <a:pt x="1432" y="0"/>
                  <a:pt x="821" y="353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3" name="Freeform 7">
            <a:extLst>
              <a:ext uri="{FF2B5EF4-FFF2-40B4-BE49-F238E27FC236}">
                <a16:creationId xmlns:a16="http://schemas.microsoft.com/office/drawing/2014/main" id="{15E4A6E7-163D-384B-A375-7AEAA20FF018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9130316" y="7982600"/>
            <a:ext cx="2754802" cy="5064505"/>
          </a:xfrm>
          <a:custGeom>
            <a:avLst/>
            <a:gdLst>
              <a:gd name="T0" fmla="*/ 0 w 4040"/>
              <a:gd name="T1" fmla="*/ 1768 h 7426"/>
              <a:gd name="T2" fmla="*/ 2020 w 4040"/>
              <a:gd name="T3" fmla="*/ 0 h 7426"/>
              <a:gd name="T4" fmla="*/ 4039 w 4040"/>
              <a:gd name="T5" fmla="*/ 1768 h 7426"/>
              <a:gd name="T6" fmla="*/ 4039 w 4040"/>
              <a:gd name="T7" fmla="*/ 5405 h 7426"/>
              <a:gd name="T8" fmla="*/ 4039 w 4040"/>
              <a:gd name="T9" fmla="*/ 5405 h 7426"/>
              <a:gd name="T10" fmla="*/ 2020 w 4040"/>
              <a:gd name="T11" fmla="*/ 7425 h 7426"/>
              <a:gd name="T12" fmla="*/ 2020 w 4040"/>
              <a:gd name="T13" fmla="*/ 7425 h 7426"/>
              <a:gd name="T14" fmla="*/ 0 w 4040"/>
              <a:gd name="T15" fmla="*/ 5405 h 7426"/>
              <a:gd name="T16" fmla="*/ 0 w 4040"/>
              <a:gd name="T17" fmla="*/ 1768 h 7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40" h="7426">
                <a:moveTo>
                  <a:pt x="0" y="1768"/>
                </a:moveTo>
                <a:lnTo>
                  <a:pt x="2020" y="0"/>
                </a:lnTo>
                <a:lnTo>
                  <a:pt x="4039" y="1768"/>
                </a:lnTo>
                <a:lnTo>
                  <a:pt x="4039" y="5405"/>
                </a:lnTo>
                <a:lnTo>
                  <a:pt x="4039" y="5405"/>
                </a:lnTo>
                <a:cubicBezTo>
                  <a:pt x="4039" y="6521"/>
                  <a:pt x="3135" y="7425"/>
                  <a:pt x="2020" y="7425"/>
                </a:cubicBezTo>
                <a:lnTo>
                  <a:pt x="2020" y="7425"/>
                </a:lnTo>
                <a:cubicBezTo>
                  <a:pt x="904" y="7425"/>
                  <a:pt x="0" y="6521"/>
                  <a:pt x="0" y="5405"/>
                </a:cubicBezTo>
                <a:lnTo>
                  <a:pt x="0" y="176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104" name="Freeform 8">
            <a:extLst>
              <a:ext uri="{FF2B5EF4-FFF2-40B4-BE49-F238E27FC236}">
                <a16:creationId xmlns:a16="http://schemas.microsoft.com/office/drawing/2014/main" id="{7C5D177A-2E59-5848-863E-67F0F759F2DA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8999306" y="10702624"/>
            <a:ext cx="1744307" cy="1744307"/>
          </a:xfrm>
          <a:custGeom>
            <a:avLst/>
            <a:gdLst>
              <a:gd name="T0" fmla="*/ 0 w 2556"/>
              <a:gd name="T1" fmla="*/ 1278 h 2557"/>
              <a:gd name="T2" fmla="*/ 0 w 2556"/>
              <a:gd name="T3" fmla="*/ 1278 h 2557"/>
              <a:gd name="T4" fmla="*/ 1278 w 2556"/>
              <a:gd name="T5" fmla="*/ 2556 h 2557"/>
              <a:gd name="T6" fmla="*/ 1278 w 2556"/>
              <a:gd name="T7" fmla="*/ 2556 h 2557"/>
              <a:gd name="T8" fmla="*/ 2555 w 2556"/>
              <a:gd name="T9" fmla="*/ 1278 h 2557"/>
              <a:gd name="T10" fmla="*/ 2555 w 2556"/>
              <a:gd name="T11" fmla="*/ 1278 h 2557"/>
              <a:gd name="T12" fmla="*/ 1278 w 2556"/>
              <a:gd name="T13" fmla="*/ 0 h 2557"/>
              <a:gd name="T14" fmla="*/ 1278 w 2556"/>
              <a:gd name="T15" fmla="*/ 0 h 2557"/>
              <a:gd name="T16" fmla="*/ 0 w 2556"/>
              <a:gd name="T17" fmla="*/ 1278 h 2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56" h="2557">
                <a:moveTo>
                  <a:pt x="0" y="1278"/>
                </a:moveTo>
                <a:lnTo>
                  <a:pt x="0" y="1278"/>
                </a:lnTo>
                <a:cubicBezTo>
                  <a:pt x="0" y="1984"/>
                  <a:pt x="572" y="2556"/>
                  <a:pt x="1278" y="2556"/>
                </a:cubicBezTo>
                <a:lnTo>
                  <a:pt x="1278" y="2556"/>
                </a:lnTo>
                <a:cubicBezTo>
                  <a:pt x="1983" y="2556"/>
                  <a:pt x="2555" y="1984"/>
                  <a:pt x="2555" y="1278"/>
                </a:cubicBezTo>
                <a:lnTo>
                  <a:pt x="2555" y="1278"/>
                </a:lnTo>
                <a:cubicBezTo>
                  <a:pt x="2555" y="572"/>
                  <a:pt x="1983" y="0"/>
                  <a:pt x="1278" y="0"/>
                </a:cubicBezTo>
                <a:lnTo>
                  <a:pt x="1278" y="0"/>
                </a:lnTo>
                <a:cubicBezTo>
                  <a:pt x="572" y="0"/>
                  <a:pt x="0" y="572"/>
                  <a:pt x="0" y="1278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5" name="Freeform 9">
            <a:extLst>
              <a:ext uri="{FF2B5EF4-FFF2-40B4-BE49-F238E27FC236}">
                <a16:creationId xmlns:a16="http://schemas.microsoft.com/office/drawing/2014/main" id="{1AB58038-FE58-2D4D-97BC-B81EECB5010B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11463335" y="8800578"/>
            <a:ext cx="4766771" cy="4005892"/>
          </a:xfrm>
          <a:custGeom>
            <a:avLst/>
            <a:gdLst>
              <a:gd name="T0" fmla="*/ 521 w 6990"/>
              <a:gd name="T1" fmla="*/ 3498 h 5875"/>
              <a:gd name="T2" fmla="*/ 0 w 6990"/>
              <a:gd name="T3" fmla="*/ 864 h 5875"/>
              <a:gd name="T4" fmla="*/ 2542 w 6990"/>
              <a:gd name="T5" fmla="*/ 0 h 5875"/>
              <a:gd name="T6" fmla="*/ 5691 w 6990"/>
              <a:gd name="T7" fmla="*/ 1817 h 5875"/>
              <a:gd name="T8" fmla="*/ 5691 w 6990"/>
              <a:gd name="T9" fmla="*/ 1817 h 5875"/>
              <a:gd name="T10" fmla="*/ 6431 w 6990"/>
              <a:gd name="T11" fmla="*/ 4577 h 5875"/>
              <a:gd name="T12" fmla="*/ 6431 w 6990"/>
              <a:gd name="T13" fmla="*/ 4577 h 5875"/>
              <a:gd name="T14" fmla="*/ 3671 w 6990"/>
              <a:gd name="T15" fmla="*/ 5316 h 5875"/>
              <a:gd name="T16" fmla="*/ 521 w 6990"/>
              <a:gd name="T17" fmla="*/ 3498 h 5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90" h="5875">
                <a:moveTo>
                  <a:pt x="521" y="3498"/>
                </a:moveTo>
                <a:lnTo>
                  <a:pt x="0" y="864"/>
                </a:lnTo>
                <a:lnTo>
                  <a:pt x="2542" y="0"/>
                </a:lnTo>
                <a:lnTo>
                  <a:pt x="5691" y="1817"/>
                </a:lnTo>
                <a:lnTo>
                  <a:pt x="5691" y="1817"/>
                </a:lnTo>
                <a:cubicBezTo>
                  <a:pt x="6658" y="2375"/>
                  <a:pt x="6989" y="3611"/>
                  <a:pt x="6431" y="4577"/>
                </a:cubicBezTo>
                <a:lnTo>
                  <a:pt x="6431" y="4577"/>
                </a:lnTo>
                <a:cubicBezTo>
                  <a:pt x="5873" y="5543"/>
                  <a:pt x="4637" y="5874"/>
                  <a:pt x="3671" y="5316"/>
                </a:cubicBezTo>
                <a:lnTo>
                  <a:pt x="521" y="349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106" name="Freeform 10">
            <a:extLst>
              <a:ext uri="{FF2B5EF4-FFF2-40B4-BE49-F238E27FC236}">
                <a16:creationId xmlns:a16="http://schemas.microsoft.com/office/drawing/2014/main" id="{B5B8E486-7C51-E34B-81D7-20D4299B246C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13357556" y="10666423"/>
            <a:ext cx="1990916" cy="1990916"/>
          </a:xfrm>
          <a:custGeom>
            <a:avLst/>
            <a:gdLst>
              <a:gd name="T0" fmla="*/ 820 w 2920"/>
              <a:gd name="T1" fmla="*/ 2566 h 2920"/>
              <a:gd name="T2" fmla="*/ 820 w 2920"/>
              <a:gd name="T3" fmla="*/ 2566 h 2920"/>
              <a:gd name="T4" fmla="*/ 2566 w 2920"/>
              <a:gd name="T5" fmla="*/ 2099 h 2920"/>
              <a:gd name="T6" fmla="*/ 2566 w 2920"/>
              <a:gd name="T7" fmla="*/ 2099 h 2920"/>
              <a:gd name="T8" fmla="*/ 2098 w 2920"/>
              <a:gd name="T9" fmla="*/ 353 h 2920"/>
              <a:gd name="T10" fmla="*/ 2098 w 2920"/>
              <a:gd name="T11" fmla="*/ 353 h 2920"/>
              <a:gd name="T12" fmla="*/ 352 w 2920"/>
              <a:gd name="T13" fmla="*/ 821 h 2920"/>
              <a:gd name="T14" fmla="*/ 352 w 2920"/>
              <a:gd name="T15" fmla="*/ 821 h 2920"/>
              <a:gd name="T16" fmla="*/ 820 w 2920"/>
              <a:gd name="T17" fmla="*/ 2566 h 2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20" h="2920">
                <a:moveTo>
                  <a:pt x="820" y="2566"/>
                </a:moveTo>
                <a:lnTo>
                  <a:pt x="820" y="2566"/>
                </a:lnTo>
                <a:cubicBezTo>
                  <a:pt x="1432" y="2919"/>
                  <a:pt x="2213" y="2710"/>
                  <a:pt x="2566" y="2099"/>
                </a:cubicBezTo>
                <a:lnTo>
                  <a:pt x="2566" y="2099"/>
                </a:lnTo>
                <a:cubicBezTo>
                  <a:pt x="2919" y="1488"/>
                  <a:pt x="2709" y="706"/>
                  <a:pt x="2098" y="353"/>
                </a:cubicBezTo>
                <a:lnTo>
                  <a:pt x="2098" y="353"/>
                </a:lnTo>
                <a:cubicBezTo>
                  <a:pt x="1487" y="0"/>
                  <a:pt x="705" y="210"/>
                  <a:pt x="352" y="821"/>
                </a:cubicBezTo>
                <a:lnTo>
                  <a:pt x="352" y="821"/>
                </a:lnTo>
                <a:cubicBezTo>
                  <a:pt x="0" y="1432"/>
                  <a:pt x="209" y="2214"/>
                  <a:pt x="820" y="2566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7" name="Freeform 11">
            <a:extLst>
              <a:ext uri="{FF2B5EF4-FFF2-40B4-BE49-F238E27FC236}">
                <a16:creationId xmlns:a16="http://schemas.microsoft.com/office/drawing/2014/main" id="{5A4E8A38-7397-DF42-909E-F495D0BE39AF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13289752" y="5767951"/>
            <a:ext cx="4766771" cy="4008900"/>
          </a:xfrm>
          <a:custGeom>
            <a:avLst/>
            <a:gdLst>
              <a:gd name="T0" fmla="*/ 2541 w 6989"/>
              <a:gd name="T1" fmla="*/ 5875 h 5876"/>
              <a:gd name="T2" fmla="*/ 0 w 6989"/>
              <a:gd name="T3" fmla="*/ 5010 h 5876"/>
              <a:gd name="T4" fmla="*/ 521 w 6989"/>
              <a:gd name="T5" fmla="*/ 2376 h 5876"/>
              <a:gd name="T6" fmla="*/ 3670 w 6989"/>
              <a:gd name="T7" fmla="*/ 558 h 5876"/>
              <a:gd name="T8" fmla="*/ 3670 w 6989"/>
              <a:gd name="T9" fmla="*/ 558 h 5876"/>
              <a:gd name="T10" fmla="*/ 6430 w 6989"/>
              <a:gd name="T11" fmla="*/ 1297 h 5876"/>
              <a:gd name="T12" fmla="*/ 6430 w 6989"/>
              <a:gd name="T13" fmla="*/ 1297 h 5876"/>
              <a:gd name="T14" fmla="*/ 5691 w 6989"/>
              <a:gd name="T15" fmla="*/ 4057 h 5876"/>
              <a:gd name="T16" fmla="*/ 2541 w 6989"/>
              <a:gd name="T17" fmla="*/ 5875 h 5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89" h="5876">
                <a:moveTo>
                  <a:pt x="2541" y="5875"/>
                </a:moveTo>
                <a:lnTo>
                  <a:pt x="0" y="5010"/>
                </a:lnTo>
                <a:lnTo>
                  <a:pt x="521" y="2376"/>
                </a:lnTo>
                <a:lnTo>
                  <a:pt x="3670" y="558"/>
                </a:lnTo>
                <a:lnTo>
                  <a:pt x="3670" y="558"/>
                </a:lnTo>
                <a:cubicBezTo>
                  <a:pt x="4637" y="0"/>
                  <a:pt x="5872" y="331"/>
                  <a:pt x="6430" y="1297"/>
                </a:cubicBezTo>
                <a:lnTo>
                  <a:pt x="6430" y="1297"/>
                </a:lnTo>
                <a:cubicBezTo>
                  <a:pt x="6988" y="2264"/>
                  <a:pt x="6657" y="3499"/>
                  <a:pt x="5691" y="4057"/>
                </a:cubicBezTo>
                <a:lnTo>
                  <a:pt x="2541" y="587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108" name="Freeform 12">
            <a:extLst>
              <a:ext uri="{FF2B5EF4-FFF2-40B4-BE49-F238E27FC236}">
                <a16:creationId xmlns:a16="http://schemas.microsoft.com/office/drawing/2014/main" id="{5860FC4B-645E-F847-BF52-CED87FCCB0B5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15676224" y="6830817"/>
            <a:ext cx="1990916" cy="1990916"/>
          </a:xfrm>
          <a:custGeom>
            <a:avLst/>
            <a:gdLst>
              <a:gd name="T0" fmla="*/ 2098 w 2920"/>
              <a:gd name="T1" fmla="*/ 2567 h 2920"/>
              <a:gd name="T2" fmla="*/ 2098 w 2920"/>
              <a:gd name="T3" fmla="*/ 2567 h 2920"/>
              <a:gd name="T4" fmla="*/ 2566 w 2920"/>
              <a:gd name="T5" fmla="*/ 821 h 2920"/>
              <a:gd name="T6" fmla="*/ 2566 w 2920"/>
              <a:gd name="T7" fmla="*/ 821 h 2920"/>
              <a:gd name="T8" fmla="*/ 820 w 2920"/>
              <a:gd name="T9" fmla="*/ 353 h 2920"/>
              <a:gd name="T10" fmla="*/ 820 w 2920"/>
              <a:gd name="T11" fmla="*/ 353 h 2920"/>
              <a:gd name="T12" fmla="*/ 353 w 2920"/>
              <a:gd name="T13" fmla="*/ 2099 h 2920"/>
              <a:gd name="T14" fmla="*/ 353 w 2920"/>
              <a:gd name="T15" fmla="*/ 2099 h 2920"/>
              <a:gd name="T16" fmla="*/ 2098 w 2920"/>
              <a:gd name="T17" fmla="*/ 2567 h 2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20" h="2920">
                <a:moveTo>
                  <a:pt x="2098" y="2567"/>
                </a:moveTo>
                <a:lnTo>
                  <a:pt x="2098" y="2567"/>
                </a:lnTo>
                <a:cubicBezTo>
                  <a:pt x="2709" y="2214"/>
                  <a:pt x="2919" y="1432"/>
                  <a:pt x="2566" y="821"/>
                </a:cubicBezTo>
                <a:lnTo>
                  <a:pt x="2566" y="821"/>
                </a:lnTo>
                <a:cubicBezTo>
                  <a:pt x="2213" y="210"/>
                  <a:pt x="1431" y="0"/>
                  <a:pt x="820" y="353"/>
                </a:cubicBezTo>
                <a:lnTo>
                  <a:pt x="820" y="353"/>
                </a:lnTo>
                <a:cubicBezTo>
                  <a:pt x="209" y="706"/>
                  <a:pt x="0" y="1488"/>
                  <a:pt x="353" y="2099"/>
                </a:cubicBezTo>
                <a:lnTo>
                  <a:pt x="353" y="2099"/>
                </a:lnTo>
                <a:cubicBezTo>
                  <a:pt x="705" y="2711"/>
                  <a:pt x="1487" y="2919"/>
                  <a:pt x="2098" y="2567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C304CB-B41F-884F-B792-653F148774D8}"/>
              </a:ext>
            </a:extLst>
          </p:cNvPr>
          <p:cNvSpPr txBox="1"/>
          <p:nvPr/>
        </p:nvSpPr>
        <p:spPr>
          <a:xfrm>
            <a:off x="10315234" y="5280464"/>
            <a:ext cx="1249061" cy="49449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SCRUM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BE5A0C-2DBB-494D-8D6A-3872F749191D}"/>
              </a:ext>
            </a:extLst>
          </p:cNvPr>
          <p:cNvSpPr txBox="1"/>
          <p:nvPr/>
        </p:nvSpPr>
        <p:spPr>
          <a:xfrm>
            <a:off x="8775762" y="7161489"/>
            <a:ext cx="2169184" cy="94333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Crystal</a:t>
            </a:r>
          </a:p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Methodologies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F9597-8265-9F45-B752-7C4C8DC0D27A}"/>
              </a:ext>
            </a:extLst>
          </p:cNvPr>
          <p:cNvSpPr txBox="1"/>
          <p:nvPr/>
        </p:nvSpPr>
        <p:spPr>
          <a:xfrm>
            <a:off x="9399801" y="8832498"/>
            <a:ext cx="2588110" cy="184101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Dynamic Software Development</a:t>
            </a:r>
          </a:p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Method (DSDM)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50173F-C836-684E-9421-29CB51DAB957}"/>
              </a:ext>
            </a:extLst>
          </p:cNvPr>
          <p:cNvSpPr txBox="1"/>
          <p:nvPr/>
        </p:nvSpPr>
        <p:spPr>
          <a:xfrm>
            <a:off x="12480247" y="4618491"/>
            <a:ext cx="2066452" cy="184101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Feature Driven</a:t>
            </a:r>
          </a:p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Development (FDD)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8D9523-211C-D448-8B78-DAED83C5EF53}"/>
              </a:ext>
            </a:extLst>
          </p:cNvPr>
          <p:cNvSpPr txBox="1"/>
          <p:nvPr/>
        </p:nvSpPr>
        <p:spPr>
          <a:xfrm>
            <a:off x="13510782" y="7352757"/>
            <a:ext cx="2155412" cy="94333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Lean Software</a:t>
            </a:r>
          </a:p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Development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B952E8-9B6A-EF41-835E-4654EEA9F1D8}"/>
              </a:ext>
            </a:extLst>
          </p:cNvPr>
          <p:cNvSpPr txBox="1"/>
          <p:nvPr/>
        </p:nvSpPr>
        <p:spPr>
          <a:xfrm>
            <a:off x="12272214" y="9056737"/>
            <a:ext cx="2108754" cy="139217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Extreme</a:t>
            </a:r>
          </a:p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Programming (XP)</a:t>
            </a:r>
          </a:p>
        </p:txBody>
      </p:sp>
      <p:sp>
        <p:nvSpPr>
          <p:cNvPr id="24" name="Freeform 1009">
            <a:extLst>
              <a:ext uri="{FF2B5EF4-FFF2-40B4-BE49-F238E27FC236}">
                <a16:creationId xmlns:a16="http://schemas.microsoft.com/office/drawing/2014/main" id="{0056ED39-7A81-4B4A-B84A-C936F778D8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019230" y="3407834"/>
            <a:ext cx="976927" cy="973948"/>
          </a:xfrm>
          <a:custGeom>
            <a:avLst/>
            <a:gdLst>
              <a:gd name="T0" fmla="*/ 11360810 w 286977"/>
              <a:gd name="T1" fmla="*/ 33363866 h 285391"/>
              <a:gd name="T2" fmla="*/ 22678872 w 286977"/>
              <a:gd name="T3" fmla="*/ 30244230 h 285391"/>
              <a:gd name="T4" fmla="*/ 1067519 w 286977"/>
              <a:gd name="T5" fmla="*/ 26084580 h 285391"/>
              <a:gd name="T6" fmla="*/ 1964728 w 286977"/>
              <a:gd name="T7" fmla="*/ 29204392 h 285391"/>
              <a:gd name="T8" fmla="*/ 32971944 w 286977"/>
              <a:gd name="T9" fmla="*/ 28337706 h 285391"/>
              <a:gd name="T10" fmla="*/ 1067519 w 286977"/>
              <a:gd name="T11" fmla="*/ 26084580 h 285391"/>
              <a:gd name="T12" fmla="*/ 21573073 w 286977"/>
              <a:gd name="T13" fmla="*/ 12040726 h 285391"/>
              <a:gd name="T14" fmla="*/ 25158436 w 286977"/>
              <a:gd name="T15" fmla="*/ 15552928 h 285391"/>
              <a:gd name="T16" fmla="*/ 21573073 w 286977"/>
              <a:gd name="T17" fmla="*/ 19153156 h 285391"/>
              <a:gd name="T18" fmla="*/ 20855786 w 286977"/>
              <a:gd name="T19" fmla="*/ 19109204 h 285391"/>
              <a:gd name="T20" fmla="*/ 23893068 w 286977"/>
              <a:gd name="T21" fmla="*/ 15552928 h 285391"/>
              <a:gd name="T22" fmla="*/ 20855786 w 286977"/>
              <a:gd name="T23" fmla="*/ 12040726 h 285391"/>
              <a:gd name="T24" fmla="*/ 12953710 w 286977"/>
              <a:gd name="T25" fmla="*/ 12040726 h 285391"/>
              <a:gd name="T26" fmla="*/ 9958670 w 286977"/>
              <a:gd name="T27" fmla="*/ 15552928 h 285391"/>
              <a:gd name="T28" fmla="*/ 12953710 w 286977"/>
              <a:gd name="T29" fmla="*/ 19109204 h 285391"/>
              <a:gd name="T30" fmla="*/ 12194293 w 286977"/>
              <a:gd name="T31" fmla="*/ 19153156 h 285391"/>
              <a:gd name="T32" fmla="*/ 8651041 w 286977"/>
              <a:gd name="T33" fmla="*/ 15552928 h 285391"/>
              <a:gd name="T34" fmla="*/ 12194293 w 286977"/>
              <a:gd name="T35" fmla="*/ 12040726 h 285391"/>
              <a:gd name="T36" fmla="*/ 19390325 w 286977"/>
              <a:gd name="T37" fmla="*/ 10925055 h 285391"/>
              <a:gd name="T38" fmla="*/ 14924812 w 286977"/>
              <a:gd name="T39" fmla="*/ 21007612 h 285391"/>
              <a:gd name="T40" fmla="*/ 14461446 w 286977"/>
              <a:gd name="T41" fmla="*/ 20312200 h 285391"/>
              <a:gd name="T42" fmla="*/ 19179609 w 286977"/>
              <a:gd name="T43" fmla="*/ 10229714 h 285391"/>
              <a:gd name="T44" fmla="*/ 29555185 w 286977"/>
              <a:gd name="T45" fmla="*/ 25044621 h 285391"/>
              <a:gd name="T46" fmla="*/ 32971944 w 286977"/>
              <a:gd name="T47" fmla="*/ 6759621 h 285391"/>
              <a:gd name="T48" fmla="*/ 29555185 w 286977"/>
              <a:gd name="T49" fmla="*/ 5892927 h 285391"/>
              <a:gd name="T50" fmla="*/ 1067519 w 286977"/>
              <a:gd name="T51" fmla="*/ 6759621 h 285391"/>
              <a:gd name="T52" fmla="*/ 4527133 w 286977"/>
              <a:gd name="T53" fmla="*/ 25044621 h 285391"/>
              <a:gd name="T54" fmla="*/ 1964728 w 286977"/>
              <a:gd name="T55" fmla="*/ 5892927 h 285391"/>
              <a:gd name="T56" fmla="*/ 25584326 w 286977"/>
              <a:gd name="T57" fmla="*/ 4784332 h 285391"/>
              <a:gd name="T58" fmla="*/ 25584326 w 286977"/>
              <a:gd name="T59" fmla="*/ 5886874 h 285391"/>
              <a:gd name="T60" fmla="*/ 7898814 w 286977"/>
              <a:gd name="T61" fmla="*/ 5335641 h 285391"/>
              <a:gd name="T62" fmla="*/ 25736033 w 286977"/>
              <a:gd name="T63" fmla="*/ 2480213 h 285391"/>
              <a:gd name="T64" fmla="*/ 25736033 w 286977"/>
              <a:gd name="T65" fmla="*/ 3260923 h 285391"/>
              <a:gd name="T66" fmla="*/ 25041722 w 286977"/>
              <a:gd name="T67" fmla="*/ 3260923 h 285391"/>
              <a:gd name="T68" fmla="*/ 25041722 w 286977"/>
              <a:gd name="T69" fmla="*/ 2525916 h 285391"/>
              <a:gd name="T70" fmla="*/ 20325412 w 286977"/>
              <a:gd name="T71" fmla="*/ 2480213 h 285391"/>
              <a:gd name="T72" fmla="*/ 20325412 w 286977"/>
              <a:gd name="T73" fmla="*/ 3260923 h 285391"/>
              <a:gd name="T74" fmla="*/ 19544147 w 286977"/>
              <a:gd name="T75" fmla="*/ 3260923 h 285391"/>
              <a:gd name="T76" fmla="*/ 19544147 w 286977"/>
              <a:gd name="T77" fmla="*/ 2525916 h 285391"/>
              <a:gd name="T78" fmla="*/ 22688166 w 286977"/>
              <a:gd name="T79" fmla="*/ 2296475 h 285391"/>
              <a:gd name="T80" fmla="*/ 22688166 w 286977"/>
              <a:gd name="T81" fmla="*/ 3398950 h 285391"/>
              <a:gd name="T82" fmla="*/ 22688166 w 286977"/>
              <a:gd name="T83" fmla="*/ 2296475 h 285391"/>
              <a:gd name="T84" fmla="*/ 5509509 w 286977"/>
              <a:gd name="T85" fmla="*/ 25044621 h 285391"/>
              <a:gd name="T86" fmla="*/ 28530131 w 286977"/>
              <a:gd name="T87" fmla="*/ 996294 h 285391"/>
              <a:gd name="T88" fmla="*/ 4996932 w 286977"/>
              <a:gd name="T89" fmla="*/ 0 h 285391"/>
              <a:gd name="T90" fmla="*/ 29555185 w 286977"/>
              <a:gd name="T91" fmla="*/ 476618 h 285391"/>
              <a:gd name="T92" fmla="*/ 32117862 w 286977"/>
              <a:gd name="T93" fmla="*/ 4853035 h 285391"/>
              <a:gd name="T94" fmla="*/ 33996967 w 286977"/>
              <a:gd name="T95" fmla="*/ 28337706 h 285391"/>
              <a:gd name="T96" fmla="*/ 23703897 w 286977"/>
              <a:gd name="T97" fmla="*/ 30244230 h 285391"/>
              <a:gd name="T98" fmla="*/ 27334294 w 286977"/>
              <a:gd name="T99" fmla="*/ 33363866 h 285391"/>
              <a:gd name="T100" fmla="*/ 27334294 w 286977"/>
              <a:gd name="T101" fmla="*/ 34403825 h 285391"/>
              <a:gd name="T102" fmla="*/ 6235385 w 286977"/>
              <a:gd name="T103" fmla="*/ 33927129 h 285391"/>
              <a:gd name="T104" fmla="*/ 10335856 w 286977"/>
              <a:gd name="T105" fmla="*/ 33363866 h 285391"/>
              <a:gd name="T106" fmla="*/ 1964728 w 286977"/>
              <a:gd name="T107" fmla="*/ 30244230 h 285391"/>
              <a:gd name="T108" fmla="*/ 0 w 286977"/>
              <a:gd name="T109" fmla="*/ 6759621 h 285391"/>
              <a:gd name="T110" fmla="*/ 4527133 w 286977"/>
              <a:gd name="T111" fmla="*/ 4853035 h 285391"/>
              <a:gd name="T112" fmla="*/ 4996932 w 286977"/>
              <a:gd name="T113" fmla="*/ 0 h 28539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6977" h="285391">
                <a:moveTo>
                  <a:pt x="95899" y="250885"/>
                </a:moveTo>
                <a:lnTo>
                  <a:pt x="95899" y="276764"/>
                </a:lnTo>
                <a:lnTo>
                  <a:pt x="191438" y="276764"/>
                </a:lnTo>
                <a:lnTo>
                  <a:pt x="191438" y="250885"/>
                </a:lnTo>
                <a:lnTo>
                  <a:pt x="95899" y="250885"/>
                </a:lnTo>
                <a:close/>
                <a:moveTo>
                  <a:pt x="9013" y="216379"/>
                </a:moveTo>
                <a:lnTo>
                  <a:pt x="9013" y="235070"/>
                </a:lnTo>
                <a:cubicBezTo>
                  <a:pt x="9013" y="239024"/>
                  <a:pt x="12258" y="242259"/>
                  <a:pt x="16584" y="242259"/>
                </a:cubicBezTo>
                <a:lnTo>
                  <a:pt x="271114" y="242259"/>
                </a:lnTo>
                <a:cubicBezTo>
                  <a:pt x="275079" y="242259"/>
                  <a:pt x="278324" y="239024"/>
                  <a:pt x="278324" y="235070"/>
                </a:cubicBezTo>
                <a:lnTo>
                  <a:pt x="278324" y="216379"/>
                </a:lnTo>
                <a:lnTo>
                  <a:pt x="9013" y="216379"/>
                </a:lnTo>
                <a:close/>
                <a:moveTo>
                  <a:pt x="176049" y="99882"/>
                </a:moveTo>
                <a:cubicBezTo>
                  <a:pt x="177830" y="98425"/>
                  <a:pt x="180678" y="98425"/>
                  <a:pt x="182103" y="99882"/>
                </a:cubicBezTo>
                <a:lnTo>
                  <a:pt x="210945" y="126104"/>
                </a:lnTo>
                <a:cubicBezTo>
                  <a:pt x="212013" y="127196"/>
                  <a:pt x="212369" y="128289"/>
                  <a:pt x="212369" y="129017"/>
                </a:cubicBezTo>
                <a:cubicBezTo>
                  <a:pt x="212369" y="130474"/>
                  <a:pt x="212013" y="131567"/>
                  <a:pt x="210945" y="133024"/>
                </a:cubicBezTo>
                <a:lnTo>
                  <a:pt x="182103" y="158881"/>
                </a:lnTo>
                <a:cubicBezTo>
                  <a:pt x="181390" y="159610"/>
                  <a:pt x="180678" y="159974"/>
                  <a:pt x="179254" y="159974"/>
                </a:cubicBezTo>
                <a:cubicBezTo>
                  <a:pt x="178186" y="159974"/>
                  <a:pt x="177118" y="159610"/>
                  <a:pt x="176049" y="158517"/>
                </a:cubicBezTo>
                <a:cubicBezTo>
                  <a:pt x="174625" y="157060"/>
                  <a:pt x="174981" y="153783"/>
                  <a:pt x="176405" y="152326"/>
                </a:cubicBezTo>
                <a:lnTo>
                  <a:pt x="201687" y="129017"/>
                </a:lnTo>
                <a:lnTo>
                  <a:pt x="176405" y="106437"/>
                </a:lnTo>
                <a:cubicBezTo>
                  <a:pt x="174981" y="104616"/>
                  <a:pt x="174625" y="102067"/>
                  <a:pt x="176049" y="99882"/>
                </a:cubicBezTo>
                <a:close/>
                <a:moveTo>
                  <a:pt x="102935" y="99882"/>
                </a:moveTo>
                <a:cubicBezTo>
                  <a:pt x="105072" y="98425"/>
                  <a:pt x="107564" y="98425"/>
                  <a:pt x="109345" y="99882"/>
                </a:cubicBezTo>
                <a:cubicBezTo>
                  <a:pt x="110769" y="102067"/>
                  <a:pt x="110413" y="104616"/>
                  <a:pt x="108988" y="106437"/>
                </a:cubicBezTo>
                <a:lnTo>
                  <a:pt x="84063" y="129017"/>
                </a:lnTo>
                <a:lnTo>
                  <a:pt x="108988" y="152326"/>
                </a:lnTo>
                <a:cubicBezTo>
                  <a:pt x="110413" y="153783"/>
                  <a:pt x="110769" y="157060"/>
                  <a:pt x="109345" y="158517"/>
                </a:cubicBezTo>
                <a:cubicBezTo>
                  <a:pt x="108276" y="159610"/>
                  <a:pt x="106852" y="159974"/>
                  <a:pt x="105784" y="159974"/>
                </a:cubicBezTo>
                <a:cubicBezTo>
                  <a:pt x="105072" y="159974"/>
                  <a:pt x="104003" y="159610"/>
                  <a:pt x="102935" y="158881"/>
                </a:cubicBezTo>
                <a:lnTo>
                  <a:pt x="74449" y="133024"/>
                </a:lnTo>
                <a:cubicBezTo>
                  <a:pt x="73381" y="131567"/>
                  <a:pt x="73025" y="130474"/>
                  <a:pt x="73025" y="129017"/>
                </a:cubicBezTo>
                <a:cubicBezTo>
                  <a:pt x="73025" y="128289"/>
                  <a:pt x="73381" y="127196"/>
                  <a:pt x="74449" y="126104"/>
                </a:cubicBezTo>
                <a:lnTo>
                  <a:pt x="102935" y="99882"/>
                </a:lnTo>
                <a:close/>
                <a:moveTo>
                  <a:pt x="161900" y="84859"/>
                </a:moveTo>
                <a:cubicBezTo>
                  <a:pt x="163678" y="85940"/>
                  <a:pt x="164744" y="88464"/>
                  <a:pt x="163678" y="90627"/>
                </a:cubicBezTo>
                <a:lnTo>
                  <a:pt x="129896" y="171741"/>
                </a:lnTo>
                <a:cubicBezTo>
                  <a:pt x="129184" y="173544"/>
                  <a:pt x="127051" y="174265"/>
                  <a:pt x="125984" y="174265"/>
                </a:cubicBezTo>
                <a:cubicBezTo>
                  <a:pt x="125273" y="174265"/>
                  <a:pt x="124562" y="174265"/>
                  <a:pt x="123850" y="174265"/>
                </a:cubicBezTo>
                <a:cubicBezTo>
                  <a:pt x="122072" y="173544"/>
                  <a:pt x="120650" y="170660"/>
                  <a:pt x="122072" y="168497"/>
                </a:cubicBezTo>
                <a:lnTo>
                  <a:pt x="155854" y="87382"/>
                </a:lnTo>
                <a:cubicBezTo>
                  <a:pt x="156921" y="85219"/>
                  <a:pt x="159410" y="84138"/>
                  <a:pt x="161900" y="84859"/>
                </a:cubicBezTo>
                <a:close/>
                <a:moveTo>
                  <a:pt x="249482" y="48883"/>
                </a:moveTo>
                <a:lnTo>
                  <a:pt x="249482" y="207753"/>
                </a:lnTo>
                <a:lnTo>
                  <a:pt x="278324" y="207753"/>
                </a:lnTo>
                <a:lnTo>
                  <a:pt x="278324" y="56072"/>
                </a:lnTo>
                <a:cubicBezTo>
                  <a:pt x="278324" y="52118"/>
                  <a:pt x="275079" y="48883"/>
                  <a:pt x="271114" y="48883"/>
                </a:cubicBezTo>
                <a:lnTo>
                  <a:pt x="249482" y="48883"/>
                </a:lnTo>
                <a:close/>
                <a:moveTo>
                  <a:pt x="16584" y="48883"/>
                </a:moveTo>
                <a:cubicBezTo>
                  <a:pt x="12258" y="48883"/>
                  <a:pt x="9013" y="52118"/>
                  <a:pt x="9013" y="56072"/>
                </a:cubicBezTo>
                <a:lnTo>
                  <a:pt x="9013" y="207753"/>
                </a:lnTo>
                <a:lnTo>
                  <a:pt x="38215" y="207753"/>
                </a:lnTo>
                <a:lnTo>
                  <a:pt x="38215" y="48883"/>
                </a:lnTo>
                <a:lnTo>
                  <a:pt x="16584" y="48883"/>
                </a:lnTo>
                <a:close/>
                <a:moveTo>
                  <a:pt x="71013" y="39688"/>
                </a:moveTo>
                <a:lnTo>
                  <a:pt x="215963" y="39688"/>
                </a:lnTo>
                <a:cubicBezTo>
                  <a:pt x="218493" y="39688"/>
                  <a:pt x="220301" y="41593"/>
                  <a:pt x="220301" y="44260"/>
                </a:cubicBezTo>
                <a:cubicBezTo>
                  <a:pt x="220301" y="46546"/>
                  <a:pt x="218493" y="48832"/>
                  <a:pt x="215963" y="48832"/>
                </a:cubicBezTo>
                <a:lnTo>
                  <a:pt x="71013" y="48832"/>
                </a:lnTo>
                <a:cubicBezTo>
                  <a:pt x="68844" y="48832"/>
                  <a:pt x="66675" y="46546"/>
                  <a:pt x="66675" y="44260"/>
                </a:cubicBezTo>
                <a:cubicBezTo>
                  <a:pt x="66675" y="41593"/>
                  <a:pt x="68844" y="39688"/>
                  <a:pt x="71013" y="39688"/>
                </a:cubicBezTo>
                <a:close/>
                <a:moveTo>
                  <a:pt x="217243" y="20574"/>
                </a:moveTo>
                <a:cubicBezTo>
                  <a:pt x="217976" y="21336"/>
                  <a:pt x="218709" y="22479"/>
                  <a:pt x="218709" y="24003"/>
                </a:cubicBezTo>
                <a:cubicBezTo>
                  <a:pt x="218709" y="25146"/>
                  <a:pt x="217976" y="25908"/>
                  <a:pt x="217243" y="27051"/>
                </a:cubicBezTo>
                <a:cubicBezTo>
                  <a:pt x="216511" y="28194"/>
                  <a:pt x="215412" y="28194"/>
                  <a:pt x="214313" y="28194"/>
                </a:cubicBezTo>
                <a:cubicBezTo>
                  <a:pt x="213214" y="28194"/>
                  <a:pt x="211748" y="28194"/>
                  <a:pt x="211382" y="27051"/>
                </a:cubicBezTo>
                <a:cubicBezTo>
                  <a:pt x="210283" y="25908"/>
                  <a:pt x="209550" y="25146"/>
                  <a:pt x="209550" y="24003"/>
                </a:cubicBezTo>
                <a:cubicBezTo>
                  <a:pt x="209550" y="22479"/>
                  <a:pt x="210283" y="21336"/>
                  <a:pt x="211382" y="20955"/>
                </a:cubicBezTo>
                <a:cubicBezTo>
                  <a:pt x="212481" y="19050"/>
                  <a:pt x="215778" y="19050"/>
                  <a:pt x="217243" y="20574"/>
                </a:cubicBezTo>
                <a:close/>
                <a:moveTo>
                  <a:pt x="171572" y="20574"/>
                </a:moveTo>
                <a:cubicBezTo>
                  <a:pt x="171938" y="21336"/>
                  <a:pt x="172671" y="22479"/>
                  <a:pt x="172671" y="24003"/>
                </a:cubicBezTo>
                <a:cubicBezTo>
                  <a:pt x="172671" y="25146"/>
                  <a:pt x="171938" y="25908"/>
                  <a:pt x="171572" y="27051"/>
                </a:cubicBezTo>
                <a:cubicBezTo>
                  <a:pt x="170839" y="28194"/>
                  <a:pt x="169373" y="28194"/>
                  <a:pt x="168274" y="28194"/>
                </a:cubicBezTo>
                <a:cubicBezTo>
                  <a:pt x="167175" y="28194"/>
                  <a:pt x="166076" y="28194"/>
                  <a:pt x="164977" y="27051"/>
                </a:cubicBezTo>
                <a:cubicBezTo>
                  <a:pt x="164611" y="25908"/>
                  <a:pt x="163512" y="25146"/>
                  <a:pt x="163512" y="24003"/>
                </a:cubicBezTo>
                <a:cubicBezTo>
                  <a:pt x="163512" y="22479"/>
                  <a:pt x="164611" y="21336"/>
                  <a:pt x="164977" y="20955"/>
                </a:cubicBezTo>
                <a:cubicBezTo>
                  <a:pt x="167175" y="19050"/>
                  <a:pt x="169740" y="19050"/>
                  <a:pt x="171572" y="20574"/>
                </a:cubicBezTo>
                <a:close/>
                <a:moveTo>
                  <a:pt x="191516" y="19050"/>
                </a:moveTo>
                <a:cubicBezTo>
                  <a:pt x="194183" y="19050"/>
                  <a:pt x="196469" y="21336"/>
                  <a:pt x="196469" y="24003"/>
                </a:cubicBezTo>
                <a:cubicBezTo>
                  <a:pt x="196469" y="25908"/>
                  <a:pt x="194183" y="28194"/>
                  <a:pt x="191516" y="28194"/>
                </a:cubicBezTo>
                <a:cubicBezTo>
                  <a:pt x="189230" y="28194"/>
                  <a:pt x="187325" y="25908"/>
                  <a:pt x="187325" y="24003"/>
                </a:cubicBezTo>
                <a:cubicBezTo>
                  <a:pt x="187325" y="21336"/>
                  <a:pt x="189230" y="19050"/>
                  <a:pt x="191516" y="19050"/>
                </a:cubicBezTo>
                <a:close/>
                <a:moveTo>
                  <a:pt x="46507" y="8267"/>
                </a:moveTo>
                <a:lnTo>
                  <a:pt x="46507" y="207753"/>
                </a:lnTo>
                <a:lnTo>
                  <a:pt x="240830" y="207753"/>
                </a:lnTo>
                <a:lnTo>
                  <a:pt x="240830" y="8267"/>
                </a:lnTo>
                <a:lnTo>
                  <a:pt x="46507" y="8267"/>
                </a:lnTo>
                <a:close/>
                <a:moveTo>
                  <a:pt x="42181" y="0"/>
                </a:moveTo>
                <a:lnTo>
                  <a:pt x="244795" y="0"/>
                </a:lnTo>
                <a:cubicBezTo>
                  <a:pt x="247319" y="0"/>
                  <a:pt x="249482" y="1438"/>
                  <a:pt x="249482" y="3954"/>
                </a:cubicBezTo>
                <a:lnTo>
                  <a:pt x="249482" y="40256"/>
                </a:lnTo>
                <a:lnTo>
                  <a:pt x="271114" y="40256"/>
                </a:lnTo>
                <a:cubicBezTo>
                  <a:pt x="280127" y="40256"/>
                  <a:pt x="286977" y="47445"/>
                  <a:pt x="286977" y="56072"/>
                </a:cubicBezTo>
                <a:lnTo>
                  <a:pt x="286977" y="235070"/>
                </a:lnTo>
                <a:cubicBezTo>
                  <a:pt x="286977" y="243696"/>
                  <a:pt x="280127" y="250885"/>
                  <a:pt x="271114" y="250885"/>
                </a:cubicBezTo>
                <a:lnTo>
                  <a:pt x="200090" y="250885"/>
                </a:lnTo>
                <a:lnTo>
                  <a:pt x="200090" y="276764"/>
                </a:lnTo>
                <a:lnTo>
                  <a:pt x="230735" y="276764"/>
                </a:lnTo>
                <a:cubicBezTo>
                  <a:pt x="232898" y="276764"/>
                  <a:pt x="234701" y="278921"/>
                  <a:pt x="234701" y="281437"/>
                </a:cubicBezTo>
                <a:cubicBezTo>
                  <a:pt x="234701" y="283953"/>
                  <a:pt x="232898" y="285391"/>
                  <a:pt x="230735" y="285391"/>
                </a:cubicBezTo>
                <a:lnTo>
                  <a:pt x="56963" y="285391"/>
                </a:lnTo>
                <a:cubicBezTo>
                  <a:pt x="54439" y="285391"/>
                  <a:pt x="52636" y="283953"/>
                  <a:pt x="52636" y="281437"/>
                </a:cubicBezTo>
                <a:cubicBezTo>
                  <a:pt x="52636" y="278921"/>
                  <a:pt x="54439" y="276764"/>
                  <a:pt x="56963" y="276764"/>
                </a:cubicBezTo>
                <a:lnTo>
                  <a:pt x="87247" y="276764"/>
                </a:lnTo>
                <a:lnTo>
                  <a:pt x="87247" y="250885"/>
                </a:lnTo>
                <a:lnTo>
                  <a:pt x="16584" y="250885"/>
                </a:lnTo>
                <a:cubicBezTo>
                  <a:pt x="7571" y="250885"/>
                  <a:pt x="0" y="243696"/>
                  <a:pt x="0" y="235070"/>
                </a:cubicBezTo>
                <a:lnTo>
                  <a:pt x="0" y="56072"/>
                </a:lnTo>
                <a:cubicBezTo>
                  <a:pt x="0" y="47445"/>
                  <a:pt x="7571" y="40256"/>
                  <a:pt x="16584" y="40256"/>
                </a:cubicBezTo>
                <a:lnTo>
                  <a:pt x="38215" y="40256"/>
                </a:lnTo>
                <a:lnTo>
                  <a:pt x="38215" y="3954"/>
                </a:lnTo>
                <a:cubicBezTo>
                  <a:pt x="38215" y="1438"/>
                  <a:pt x="39657" y="0"/>
                  <a:pt x="4218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1010">
            <a:extLst>
              <a:ext uri="{FF2B5EF4-FFF2-40B4-BE49-F238E27FC236}">
                <a16:creationId xmlns:a16="http://schemas.microsoft.com/office/drawing/2014/main" id="{5EDA7322-AAE4-2D4D-80D8-15674D402A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52150" y="3323885"/>
            <a:ext cx="976927" cy="973948"/>
          </a:xfrm>
          <a:custGeom>
            <a:avLst/>
            <a:gdLst>
              <a:gd name="T0" fmla="*/ 22678432 w 286978"/>
              <a:gd name="T1" fmla="*/ 30244230 h 285391"/>
              <a:gd name="T2" fmla="*/ 1921683 w 286978"/>
              <a:gd name="T3" fmla="*/ 29204392 h 285391"/>
              <a:gd name="T4" fmla="*/ 1067495 w 286978"/>
              <a:gd name="T5" fmla="*/ 26084580 h 285391"/>
              <a:gd name="T6" fmla="*/ 30158507 w 286978"/>
              <a:gd name="T7" fmla="*/ 20028682 h 285391"/>
              <a:gd name="T8" fmla="*/ 5060209 w 286978"/>
              <a:gd name="T9" fmla="*/ 21341049 h 285391"/>
              <a:gd name="T10" fmla="*/ 31175623 w 286978"/>
              <a:gd name="T11" fmla="*/ 20028682 h 285391"/>
              <a:gd name="T12" fmla="*/ 23504895 w 286978"/>
              <a:gd name="T13" fmla="*/ 20422290 h 285391"/>
              <a:gd name="T14" fmla="*/ 24098310 w 286978"/>
              <a:gd name="T15" fmla="*/ 19547333 h 285391"/>
              <a:gd name="T16" fmla="*/ 7256068 w 286978"/>
              <a:gd name="T17" fmla="*/ 19547333 h 285391"/>
              <a:gd name="T18" fmla="*/ 11820419 w 286978"/>
              <a:gd name="T19" fmla="*/ 19284982 h 285391"/>
              <a:gd name="T20" fmla="*/ 5060209 w 286978"/>
              <a:gd name="T21" fmla="*/ 22346874 h 285391"/>
              <a:gd name="T22" fmla="*/ 15912315 w 286978"/>
              <a:gd name="T23" fmla="*/ 13035221 h 285391"/>
              <a:gd name="T24" fmla="*/ 28952840 w 286978"/>
              <a:gd name="T25" fmla="*/ 11756842 h 285391"/>
              <a:gd name="T26" fmla="*/ 28952840 w 286978"/>
              <a:gd name="T27" fmla="*/ 11756842 h 285391"/>
              <a:gd name="T28" fmla="*/ 6283155 w 286978"/>
              <a:gd name="T29" fmla="*/ 13013359 h 285391"/>
              <a:gd name="T30" fmla="*/ 16925368 w 286978"/>
              <a:gd name="T31" fmla="*/ 15075179 h 285391"/>
              <a:gd name="T32" fmla="*/ 31175309 w 286978"/>
              <a:gd name="T33" fmla="*/ 13013359 h 285391"/>
              <a:gd name="T34" fmla="*/ 24636091 w 286978"/>
              <a:gd name="T35" fmla="*/ 13013359 h 285391"/>
              <a:gd name="T36" fmla="*/ 5043508 w 286978"/>
              <a:gd name="T37" fmla="*/ 10716907 h 285391"/>
              <a:gd name="T38" fmla="*/ 8847435 w 286978"/>
              <a:gd name="T39" fmla="*/ 13489976 h 285391"/>
              <a:gd name="T40" fmla="*/ 5043508 w 286978"/>
              <a:gd name="T41" fmla="*/ 10716907 h 285391"/>
              <a:gd name="T42" fmla="*/ 15470922 w 286978"/>
              <a:gd name="T43" fmla="*/ 9857962 h 285391"/>
              <a:gd name="T44" fmla="*/ 13901297 w 286978"/>
              <a:gd name="T45" fmla="*/ 10902507 h 285391"/>
              <a:gd name="T46" fmla="*/ 11737672 w 286978"/>
              <a:gd name="T47" fmla="*/ 12469318 h 285391"/>
              <a:gd name="T48" fmla="*/ 13731545 w 286978"/>
              <a:gd name="T49" fmla="*/ 14166839 h 285391"/>
              <a:gd name="T50" fmla="*/ 13646730 w 286978"/>
              <a:gd name="T51" fmla="*/ 17169811 h 285391"/>
              <a:gd name="T52" fmla="*/ 16234731 w 286978"/>
              <a:gd name="T53" fmla="*/ 16778223 h 285391"/>
              <a:gd name="T54" fmla="*/ 18058763 w 286978"/>
              <a:gd name="T55" fmla="*/ 16342943 h 285391"/>
              <a:gd name="T56" fmla="*/ 21070937 w 286978"/>
              <a:gd name="T57" fmla="*/ 16473580 h 285391"/>
              <a:gd name="T58" fmla="*/ 20646764 w 286978"/>
              <a:gd name="T59" fmla="*/ 13774977 h 285391"/>
              <a:gd name="T60" fmla="*/ 20646764 w 286978"/>
              <a:gd name="T61" fmla="*/ 12251690 h 285391"/>
              <a:gd name="T62" fmla="*/ 21070937 w 286978"/>
              <a:gd name="T63" fmla="*/ 9509813 h 285391"/>
              <a:gd name="T64" fmla="*/ 18058763 w 286978"/>
              <a:gd name="T65" fmla="*/ 9683858 h 285391"/>
              <a:gd name="T66" fmla="*/ 15980047 w 286978"/>
              <a:gd name="T67" fmla="*/ 6637282 h 285391"/>
              <a:gd name="T68" fmla="*/ 20095299 w 286978"/>
              <a:gd name="T69" fmla="*/ 7768776 h 285391"/>
              <a:gd name="T70" fmla="*/ 21113556 w 286978"/>
              <a:gd name="T71" fmla="*/ 11250687 h 285391"/>
              <a:gd name="T72" fmla="*/ 23234704 w 286978"/>
              <a:gd name="T73" fmla="*/ 14036076 h 285391"/>
              <a:gd name="T74" fmla="*/ 22131584 w 286978"/>
              <a:gd name="T75" fmla="*/ 16778223 h 285391"/>
              <a:gd name="T76" fmla="*/ 18440816 w 286978"/>
              <a:gd name="T77" fmla="*/ 18910848 h 285391"/>
              <a:gd name="T78" fmla="*/ 15555915 w 286978"/>
              <a:gd name="T79" fmla="*/ 18910848 h 285391"/>
              <a:gd name="T80" fmla="*/ 11864919 w 286978"/>
              <a:gd name="T81" fmla="*/ 16778223 h 285391"/>
              <a:gd name="T82" fmla="*/ 10761914 w 286978"/>
              <a:gd name="T83" fmla="*/ 14036076 h 285391"/>
              <a:gd name="T84" fmla="*/ 12883135 w 286978"/>
              <a:gd name="T85" fmla="*/ 11250687 h 285391"/>
              <a:gd name="T86" fmla="*/ 13943791 w 286978"/>
              <a:gd name="T87" fmla="*/ 7768776 h 285391"/>
              <a:gd name="T88" fmla="*/ 28972017 w 286978"/>
              <a:gd name="T89" fmla="*/ 4910558 h 285391"/>
              <a:gd name="T90" fmla="*/ 28972017 w 286978"/>
              <a:gd name="T91" fmla="*/ 4910558 h 285391"/>
              <a:gd name="T92" fmla="*/ 6308864 w 286978"/>
              <a:gd name="T93" fmla="*/ 6123879 h 285391"/>
              <a:gd name="T94" fmla="*/ 28972017 w 286978"/>
              <a:gd name="T95" fmla="*/ 8377271 h 285391"/>
              <a:gd name="T96" fmla="*/ 22742086 w 286978"/>
              <a:gd name="T97" fmla="*/ 7813932 h 285391"/>
              <a:gd name="T98" fmla="*/ 23886402 w 286978"/>
              <a:gd name="T99" fmla="*/ 5604129 h 285391"/>
              <a:gd name="T100" fmla="*/ 7256068 w 286978"/>
              <a:gd name="T101" fmla="*/ 5604129 h 285391"/>
              <a:gd name="T102" fmla="*/ 11820419 w 286978"/>
              <a:gd name="T103" fmla="*/ 7597127 h 285391"/>
              <a:gd name="T104" fmla="*/ 7256068 w 286978"/>
              <a:gd name="T105" fmla="*/ 6600524 h 285391"/>
              <a:gd name="T106" fmla="*/ 1921683 w 286978"/>
              <a:gd name="T107" fmla="*/ 996294 h 285391"/>
              <a:gd name="T108" fmla="*/ 32971259 w 286978"/>
              <a:gd name="T109" fmla="*/ 1906523 h 285391"/>
              <a:gd name="T110" fmla="*/ 32074487 w 286978"/>
              <a:gd name="T111" fmla="*/ 0 h 285391"/>
              <a:gd name="T112" fmla="*/ 23660782 w 286978"/>
              <a:gd name="T113" fmla="*/ 30244230 h 285391"/>
              <a:gd name="T114" fmla="*/ 27290910 w 286978"/>
              <a:gd name="T115" fmla="*/ 34403825 h 285391"/>
              <a:gd name="T116" fmla="*/ 10335615 w 286978"/>
              <a:gd name="T117" fmla="*/ 33363866 h 285391"/>
              <a:gd name="T118" fmla="*/ 0 w 286978"/>
              <a:gd name="T119" fmla="*/ 1906523 h 28539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6978" h="285391">
                <a:moveTo>
                  <a:pt x="95899" y="250885"/>
                </a:moveTo>
                <a:lnTo>
                  <a:pt x="95899" y="276764"/>
                </a:lnTo>
                <a:lnTo>
                  <a:pt x="191439" y="276764"/>
                </a:lnTo>
                <a:lnTo>
                  <a:pt x="191439" y="250885"/>
                </a:lnTo>
                <a:lnTo>
                  <a:pt x="95899" y="250885"/>
                </a:lnTo>
                <a:close/>
                <a:moveTo>
                  <a:pt x="9013" y="216379"/>
                </a:moveTo>
                <a:lnTo>
                  <a:pt x="9013" y="235070"/>
                </a:lnTo>
                <a:cubicBezTo>
                  <a:pt x="9013" y="239024"/>
                  <a:pt x="12258" y="242259"/>
                  <a:pt x="16224" y="242259"/>
                </a:cubicBezTo>
                <a:lnTo>
                  <a:pt x="270754" y="242259"/>
                </a:lnTo>
                <a:cubicBezTo>
                  <a:pt x="274720" y="242259"/>
                  <a:pt x="278325" y="239024"/>
                  <a:pt x="278325" y="235070"/>
                </a:cubicBezTo>
                <a:lnTo>
                  <a:pt x="278325" y="216379"/>
                </a:lnTo>
                <a:lnTo>
                  <a:pt x="9013" y="216379"/>
                </a:lnTo>
                <a:close/>
                <a:moveTo>
                  <a:pt x="244565" y="156347"/>
                </a:moveTo>
                <a:cubicBezTo>
                  <a:pt x="238841" y="156347"/>
                  <a:pt x="234190" y="161064"/>
                  <a:pt x="234190" y="166144"/>
                </a:cubicBezTo>
                <a:cubicBezTo>
                  <a:pt x="234190" y="171950"/>
                  <a:pt x="238841" y="177030"/>
                  <a:pt x="244565" y="177030"/>
                </a:cubicBezTo>
                <a:cubicBezTo>
                  <a:pt x="250289" y="177030"/>
                  <a:pt x="254581" y="171950"/>
                  <a:pt x="254581" y="166144"/>
                </a:cubicBezTo>
                <a:cubicBezTo>
                  <a:pt x="254581" y="161064"/>
                  <a:pt x="250289" y="156347"/>
                  <a:pt x="244565" y="156347"/>
                </a:cubicBezTo>
                <a:close/>
                <a:moveTo>
                  <a:pt x="42714" y="156347"/>
                </a:moveTo>
                <a:cubicBezTo>
                  <a:pt x="37626" y="156347"/>
                  <a:pt x="32900" y="161064"/>
                  <a:pt x="32900" y="166144"/>
                </a:cubicBezTo>
                <a:cubicBezTo>
                  <a:pt x="32900" y="171950"/>
                  <a:pt x="37626" y="177030"/>
                  <a:pt x="42714" y="177030"/>
                </a:cubicBezTo>
                <a:cubicBezTo>
                  <a:pt x="48530" y="177030"/>
                  <a:pt x="53256" y="171950"/>
                  <a:pt x="53256" y="166144"/>
                </a:cubicBezTo>
                <a:cubicBezTo>
                  <a:pt x="53256" y="161064"/>
                  <a:pt x="48530" y="156347"/>
                  <a:pt x="42714" y="156347"/>
                </a:cubicBezTo>
                <a:close/>
                <a:moveTo>
                  <a:pt x="244565" y="147638"/>
                </a:moveTo>
                <a:cubicBezTo>
                  <a:pt x="254939" y="147638"/>
                  <a:pt x="263167" y="155984"/>
                  <a:pt x="263167" y="166144"/>
                </a:cubicBezTo>
                <a:cubicBezTo>
                  <a:pt x="263167" y="177030"/>
                  <a:pt x="254939" y="185375"/>
                  <a:pt x="244565" y="185375"/>
                </a:cubicBezTo>
                <a:cubicBezTo>
                  <a:pt x="235621" y="185375"/>
                  <a:pt x="228108" y="178844"/>
                  <a:pt x="226319" y="170861"/>
                </a:cubicBezTo>
                <a:lnTo>
                  <a:pt x="201635" y="170861"/>
                </a:lnTo>
                <a:cubicBezTo>
                  <a:pt x="200204" y="170861"/>
                  <a:pt x="199489" y="170498"/>
                  <a:pt x="198415" y="169410"/>
                </a:cubicBezTo>
                <a:lnTo>
                  <a:pt x="189114" y="159975"/>
                </a:lnTo>
                <a:cubicBezTo>
                  <a:pt x="187325" y="158524"/>
                  <a:pt x="187325" y="155621"/>
                  <a:pt x="189114" y="153807"/>
                </a:cubicBezTo>
                <a:cubicBezTo>
                  <a:pt x="190545" y="152355"/>
                  <a:pt x="193407" y="152355"/>
                  <a:pt x="195196" y="153807"/>
                </a:cubicBezTo>
                <a:lnTo>
                  <a:pt x="203424" y="162152"/>
                </a:lnTo>
                <a:lnTo>
                  <a:pt x="226319" y="162152"/>
                </a:lnTo>
                <a:cubicBezTo>
                  <a:pt x="228108" y="153807"/>
                  <a:pt x="235621" y="147638"/>
                  <a:pt x="244565" y="147638"/>
                </a:cubicBezTo>
                <a:close/>
                <a:moveTo>
                  <a:pt x="42714" y="147638"/>
                </a:moveTo>
                <a:cubicBezTo>
                  <a:pt x="52165" y="147638"/>
                  <a:pt x="59435" y="153807"/>
                  <a:pt x="61252" y="162152"/>
                </a:cubicBezTo>
                <a:lnTo>
                  <a:pt x="84879" y="162152"/>
                </a:lnTo>
                <a:lnTo>
                  <a:pt x="93603" y="153807"/>
                </a:lnTo>
                <a:cubicBezTo>
                  <a:pt x="95057" y="152355"/>
                  <a:pt x="97965" y="152355"/>
                  <a:pt x="99782" y="153807"/>
                </a:cubicBezTo>
                <a:cubicBezTo>
                  <a:pt x="101236" y="155621"/>
                  <a:pt x="101236" y="158524"/>
                  <a:pt x="99782" y="159975"/>
                </a:cubicBezTo>
                <a:lnTo>
                  <a:pt x="89968" y="169410"/>
                </a:lnTo>
                <a:cubicBezTo>
                  <a:pt x="88878" y="170498"/>
                  <a:pt x="88151" y="170861"/>
                  <a:pt x="86697" y="170861"/>
                </a:cubicBezTo>
                <a:lnTo>
                  <a:pt x="61252" y="170861"/>
                </a:lnTo>
                <a:cubicBezTo>
                  <a:pt x="59435" y="178844"/>
                  <a:pt x="52165" y="185375"/>
                  <a:pt x="42714" y="185375"/>
                </a:cubicBezTo>
                <a:cubicBezTo>
                  <a:pt x="32537" y="185375"/>
                  <a:pt x="23813" y="177030"/>
                  <a:pt x="23813" y="166144"/>
                </a:cubicBezTo>
                <a:cubicBezTo>
                  <a:pt x="23813" y="155984"/>
                  <a:pt x="32537" y="147638"/>
                  <a:pt x="42714" y="147638"/>
                </a:cubicBezTo>
                <a:close/>
                <a:moveTo>
                  <a:pt x="142875" y="99129"/>
                </a:moveTo>
                <a:cubicBezTo>
                  <a:pt x="138242" y="99129"/>
                  <a:pt x="134322" y="103090"/>
                  <a:pt x="134322" y="108131"/>
                </a:cubicBezTo>
                <a:cubicBezTo>
                  <a:pt x="134322" y="112451"/>
                  <a:pt x="138242" y="116412"/>
                  <a:pt x="142875" y="116412"/>
                </a:cubicBezTo>
                <a:cubicBezTo>
                  <a:pt x="147508" y="116412"/>
                  <a:pt x="151428" y="112451"/>
                  <a:pt x="151428" y="108131"/>
                </a:cubicBezTo>
                <a:cubicBezTo>
                  <a:pt x="151428" y="103090"/>
                  <a:pt x="147508" y="99129"/>
                  <a:pt x="142875" y="99129"/>
                </a:cubicBezTo>
                <a:close/>
                <a:moveTo>
                  <a:pt x="244403" y="97527"/>
                </a:moveTo>
                <a:cubicBezTo>
                  <a:pt x="238630" y="97527"/>
                  <a:pt x="233940" y="102199"/>
                  <a:pt x="233940" y="107950"/>
                </a:cubicBezTo>
                <a:cubicBezTo>
                  <a:pt x="233940" y="112982"/>
                  <a:pt x="238630" y="118014"/>
                  <a:pt x="244403" y="118014"/>
                </a:cubicBezTo>
                <a:cubicBezTo>
                  <a:pt x="250176" y="118014"/>
                  <a:pt x="254505" y="112982"/>
                  <a:pt x="254505" y="107950"/>
                </a:cubicBezTo>
                <a:cubicBezTo>
                  <a:pt x="254505" y="102199"/>
                  <a:pt x="250176" y="97527"/>
                  <a:pt x="244403" y="97527"/>
                </a:cubicBezTo>
                <a:close/>
                <a:moveTo>
                  <a:pt x="42574" y="97527"/>
                </a:moveTo>
                <a:cubicBezTo>
                  <a:pt x="37523" y="97527"/>
                  <a:pt x="32833" y="102199"/>
                  <a:pt x="32833" y="107950"/>
                </a:cubicBezTo>
                <a:cubicBezTo>
                  <a:pt x="32833" y="112982"/>
                  <a:pt x="37523" y="118014"/>
                  <a:pt x="42574" y="118014"/>
                </a:cubicBezTo>
                <a:cubicBezTo>
                  <a:pt x="48347" y="118014"/>
                  <a:pt x="53037" y="112982"/>
                  <a:pt x="53037" y="107950"/>
                </a:cubicBezTo>
                <a:cubicBezTo>
                  <a:pt x="53037" y="102199"/>
                  <a:pt x="48347" y="97527"/>
                  <a:pt x="42574" y="97527"/>
                </a:cubicBezTo>
                <a:close/>
                <a:moveTo>
                  <a:pt x="142875" y="90488"/>
                </a:moveTo>
                <a:cubicBezTo>
                  <a:pt x="152141" y="90488"/>
                  <a:pt x="159981" y="98409"/>
                  <a:pt x="159981" y="108131"/>
                </a:cubicBezTo>
                <a:cubicBezTo>
                  <a:pt x="159981" y="117492"/>
                  <a:pt x="152141" y="125053"/>
                  <a:pt x="142875" y="125053"/>
                </a:cubicBezTo>
                <a:cubicBezTo>
                  <a:pt x="133253" y="125053"/>
                  <a:pt x="125413" y="117492"/>
                  <a:pt x="125413" y="108131"/>
                </a:cubicBezTo>
                <a:cubicBezTo>
                  <a:pt x="125413" y="98409"/>
                  <a:pt x="133253" y="90488"/>
                  <a:pt x="142875" y="90488"/>
                </a:cubicBezTo>
                <a:close/>
                <a:moveTo>
                  <a:pt x="244403" y="88900"/>
                </a:moveTo>
                <a:cubicBezTo>
                  <a:pt x="254866" y="88900"/>
                  <a:pt x="263164" y="97167"/>
                  <a:pt x="263164" y="107950"/>
                </a:cubicBezTo>
                <a:cubicBezTo>
                  <a:pt x="263164" y="118014"/>
                  <a:pt x="254866" y="126641"/>
                  <a:pt x="244403" y="126641"/>
                </a:cubicBezTo>
                <a:cubicBezTo>
                  <a:pt x="235383" y="126641"/>
                  <a:pt x="227807" y="120171"/>
                  <a:pt x="226003" y="111904"/>
                </a:cubicBezTo>
                <a:lnTo>
                  <a:pt x="212293" y="111904"/>
                </a:lnTo>
                <a:cubicBezTo>
                  <a:pt x="210128" y="111904"/>
                  <a:pt x="207963" y="110107"/>
                  <a:pt x="207963" y="107950"/>
                </a:cubicBezTo>
                <a:cubicBezTo>
                  <a:pt x="207963" y="105434"/>
                  <a:pt x="210128" y="103277"/>
                  <a:pt x="212293" y="103277"/>
                </a:cubicBezTo>
                <a:lnTo>
                  <a:pt x="226003" y="103277"/>
                </a:lnTo>
                <a:cubicBezTo>
                  <a:pt x="227807" y="95370"/>
                  <a:pt x="235383" y="88900"/>
                  <a:pt x="244403" y="88900"/>
                </a:cubicBezTo>
                <a:close/>
                <a:moveTo>
                  <a:pt x="42574" y="88900"/>
                </a:moveTo>
                <a:cubicBezTo>
                  <a:pt x="51955" y="88900"/>
                  <a:pt x="59171" y="95370"/>
                  <a:pt x="60975" y="103277"/>
                </a:cubicBezTo>
                <a:lnTo>
                  <a:pt x="74685" y="103277"/>
                </a:lnTo>
                <a:cubicBezTo>
                  <a:pt x="76849" y="103277"/>
                  <a:pt x="79014" y="105434"/>
                  <a:pt x="79014" y="107950"/>
                </a:cubicBezTo>
                <a:cubicBezTo>
                  <a:pt x="79014" y="110107"/>
                  <a:pt x="76849" y="111904"/>
                  <a:pt x="74685" y="111904"/>
                </a:cubicBezTo>
                <a:lnTo>
                  <a:pt x="60975" y="111904"/>
                </a:lnTo>
                <a:cubicBezTo>
                  <a:pt x="59171" y="120171"/>
                  <a:pt x="51955" y="126641"/>
                  <a:pt x="42574" y="126641"/>
                </a:cubicBezTo>
                <a:cubicBezTo>
                  <a:pt x="32472" y="126641"/>
                  <a:pt x="23813" y="118014"/>
                  <a:pt x="23813" y="107950"/>
                </a:cubicBezTo>
                <a:cubicBezTo>
                  <a:pt x="23813" y="97167"/>
                  <a:pt x="32472" y="88900"/>
                  <a:pt x="42574" y="88900"/>
                </a:cubicBezTo>
                <a:close/>
                <a:moveTo>
                  <a:pt x="139550" y="63001"/>
                </a:moveTo>
                <a:lnTo>
                  <a:pt x="137044" y="77081"/>
                </a:lnTo>
                <a:cubicBezTo>
                  <a:pt x="137044" y="78526"/>
                  <a:pt x="135969" y="79609"/>
                  <a:pt x="134179" y="80331"/>
                </a:cubicBezTo>
                <a:cubicBezTo>
                  <a:pt x="133104" y="80692"/>
                  <a:pt x="131672" y="81053"/>
                  <a:pt x="130597" y="81775"/>
                </a:cubicBezTo>
                <a:cubicBezTo>
                  <a:pt x="128807" y="82858"/>
                  <a:pt x="127374" y="82136"/>
                  <a:pt x="125942" y="81414"/>
                </a:cubicBezTo>
                <a:lnTo>
                  <a:pt x="115198" y="73471"/>
                </a:lnTo>
                <a:cubicBezTo>
                  <a:pt x="113050" y="74915"/>
                  <a:pt x="111259" y="77081"/>
                  <a:pt x="109110" y="78887"/>
                </a:cubicBezTo>
                <a:lnTo>
                  <a:pt x="117347" y="90440"/>
                </a:lnTo>
                <a:cubicBezTo>
                  <a:pt x="118063" y="91523"/>
                  <a:pt x="118063" y="93328"/>
                  <a:pt x="117705" y="95133"/>
                </a:cubicBezTo>
                <a:cubicBezTo>
                  <a:pt x="117347" y="95855"/>
                  <a:pt x="116273" y="97300"/>
                  <a:pt x="115914" y="98744"/>
                </a:cubicBezTo>
                <a:cubicBezTo>
                  <a:pt x="115556" y="99827"/>
                  <a:pt x="114124" y="100910"/>
                  <a:pt x="112691" y="101632"/>
                </a:cubicBezTo>
                <a:lnTo>
                  <a:pt x="99083" y="103437"/>
                </a:lnTo>
                <a:cubicBezTo>
                  <a:pt x="99083" y="105242"/>
                  <a:pt x="99083" y="106325"/>
                  <a:pt x="99083" y="108131"/>
                </a:cubicBezTo>
                <a:cubicBezTo>
                  <a:pt x="99083" y="109214"/>
                  <a:pt x="99083" y="110297"/>
                  <a:pt x="99083" y="112102"/>
                </a:cubicBezTo>
                <a:lnTo>
                  <a:pt x="112691" y="114268"/>
                </a:lnTo>
                <a:cubicBezTo>
                  <a:pt x="114124" y="114629"/>
                  <a:pt x="115556" y="115712"/>
                  <a:pt x="115914" y="117518"/>
                </a:cubicBezTo>
                <a:cubicBezTo>
                  <a:pt x="116273" y="118601"/>
                  <a:pt x="117347" y="120045"/>
                  <a:pt x="117705" y="120767"/>
                </a:cubicBezTo>
                <a:cubicBezTo>
                  <a:pt x="118063" y="122211"/>
                  <a:pt x="118063" y="124016"/>
                  <a:pt x="117347" y="125460"/>
                </a:cubicBezTo>
                <a:lnTo>
                  <a:pt x="109110" y="136653"/>
                </a:lnTo>
                <a:cubicBezTo>
                  <a:pt x="111259" y="138819"/>
                  <a:pt x="113050" y="140624"/>
                  <a:pt x="115198" y="142429"/>
                </a:cubicBezTo>
                <a:lnTo>
                  <a:pt x="125942" y="134125"/>
                </a:lnTo>
                <a:cubicBezTo>
                  <a:pt x="127374" y="133403"/>
                  <a:pt x="128807" y="133403"/>
                  <a:pt x="130597" y="134125"/>
                </a:cubicBezTo>
                <a:cubicBezTo>
                  <a:pt x="131672" y="134486"/>
                  <a:pt x="133104" y="135569"/>
                  <a:pt x="134179" y="135569"/>
                </a:cubicBezTo>
                <a:cubicBezTo>
                  <a:pt x="135969" y="136292"/>
                  <a:pt x="137044" y="137375"/>
                  <a:pt x="137044" y="139180"/>
                </a:cubicBezTo>
                <a:lnTo>
                  <a:pt x="139550" y="152538"/>
                </a:lnTo>
                <a:cubicBezTo>
                  <a:pt x="142057" y="152899"/>
                  <a:pt x="144922" y="152899"/>
                  <a:pt x="147429" y="152538"/>
                </a:cubicBezTo>
                <a:lnTo>
                  <a:pt x="149936" y="139180"/>
                </a:lnTo>
                <a:cubicBezTo>
                  <a:pt x="149936" y="137375"/>
                  <a:pt x="151368" y="136292"/>
                  <a:pt x="152443" y="135569"/>
                </a:cubicBezTo>
                <a:cubicBezTo>
                  <a:pt x="154233" y="134847"/>
                  <a:pt x="155308" y="134486"/>
                  <a:pt x="156382" y="134125"/>
                </a:cubicBezTo>
                <a:cubicBezTo>
                  <a:pt x="158173" y="133403"/>
                  <a:pt x="159605" y="133403"/>
                  <a:pt x="161038" y="134125"/>
                </a:cubicBezTo>
                <a:lnTo>
                  <a:pt x="171781" y="142429"/>
                </a:lnTo>
                <a:cubicBezTo>
                  <a:pt x="173930" y="140624"/>
                  <a:pt x="176079" y="138819"/>
                  <a:pt x="177869" y="136653"/>
                </a:cubicBezTo>
                <a:lnTo>
                  <a:pt x="169991" y="125460"/>
                </a:lnTo>
                <a:cubicBezTo>
                  <a:pt x="168558" y="124016"/>
                  <a:pt x="168558" y="122211"/>
                  <a:pt x="169633" y="120767"/>
                </a:cubicBezTo>
                <a:cubicBezTo>
                  <a:pt x="169991" y="120045"/>
                  <a:pt x="170707" y="118601"/>
                  <a:pt x="171065" y="117157"/>
                </a:cubicBezTo>
                <a:cubicBezTo>
                  <a:pt x="171423" y="115712"/>
                  <a:pt x="172856" y="114629"/>
                  <a:pt x="174288" y="114268"/>
                </a:cubicBezTo>
                <a:lnTo>
                  <a:pt x="188255" y="112102"/>
                </a:lnTo>
                <a:cubicBezTo>
                  <a:pt x="188255" y="110297"/>
                  <a:pt x="188255" y="109214"/>
                  <a:pt x="188255" y="108131"/>
                </a:cubicBezTo>
                <a:cubicBezTo>
                  <a:pt x="188255" y="106325"/>
                  <a:pt x="188255" y="105242"/>
                  <a:pt x="188255" y="103437"/>
                </a:cubicBezTo>
                <a:lnTo>
                  <a:pt x="174288" y="101632"/>
                </a:lnTo>
                <a:cubicBezTo>
                  <a:pt x="172856" y="100910"/>
                  <a:pt x="171423" y="99827"/>
                  <a:pt x="171065" y="98744"/>
                </a:cubicBezTo>
                <a:cubicBezTo>
                  <a:pt x="170707" y="97300"/>
                  <a:pt x="169991" y="95855"/>
                  <a:pt x="169633" y="95133"/>
                </a:cubicBezTo>
                <a:cubicBezTo>
                  <a:pt x="168558" y="93328"/>
                  <a:pt x="168558" y="91523"/>
                  <a:pt x="169991" y="90440"/>
                </a:cubicBezTo>
                <a:lnTo>
                  <a:pt x="177869" y="78887"/>
                </a:lnTo>
                <a:cubicBezTo>
                  <a:pt x="176079" y="77081"/>
                  <a:pt x="173930" y="74915"/>
                  <a:pt x="171781" y="73471"/>
                </a:cubicBezTo>
                <a:lnTo>
                  <a:pt x="160680" y="81414"/>
                </a:lnTo>
                <a:cubicBezTo>
                  <a:pt x="159605" y="82136"/>
                  <a:pt x="158173" y="82858"/>
                  <a:pt x="156382" y="81775"/>
                </a:cubicBezTo>
                <a:cubicBezTo>
                  <a:pt x="155308" y="81053"/>
                  <a:pt x="154233" y="80692"/>
                  <a:pt x="152443" y="80331"/>
                </a:cubicBezTo>
                <a:cubicBezTo>
                  <a:pt x="151368" y="79609"/>
                  <a:pt x="149936" y="78526"/>
                  <a:pt x="149936" y="77081"/>
                </a:cubicBezTo>
                <a:lnTo>
                  <a:pt x="147429" y="63001"/>
                </a:lnTo>
                <a:cubicBezTo>
                  <a:pt x="144922" y="62640"/>
                  <a:pt x="142415" y="62640"/>
                  <a:pt x="139550" y="63001"/>
                </a:cubicBezTo>
                <a:close/>
                <a:moveTo>
                  <a:pt x="134895" y="55058"/>
                </a:moveTo>
                <a:cubicBezTo>
                  <a:pt x="140625" y="53975"/>
                  <a:pt x="146355" y="53975"/>
                  <a:pt x="152085" y="55058"/>
                </a:cubicBezTo>
                <a:cubicBezTo>
                  <a:pt x="154233" y="55419"/>
                  <a:pt x="155308" y="56863"/>
                  <a:pt x="155666" y="58669"/>
                </a:cubicBezTo>
                <a:lnTo>
                  <a:pt x="158173" y="72749"/>
                </a:lnTo>
                <a:lnTo>
                  <a:pt x="169633" y="64445"/>
                </a:lnTo>
                <a:cubicBezTo>
                  <a:pt x="171065" y="63001"/>
                  <a:pt x="172856" y="63001"/>
                  <a:pt x="174646" y="64445"/>
                </a:cubicBezTo>
                <a:cubicBezTo>
                  <a:pt x="179302" y="67695"/>
                  <a:pt x="183241" y="72027"/>
                  <a:pt x="186822" y="77081"/>
                </a:cubicBezTo>
                <a:cubicBezTo>
                  <a:pt x="188255" y="78165"/>
                  <a:pt x="187539" y="80331"/>
                  <a:pt x="186822" y="81775"/>
                </a:cubicBezTo>
                <a:lnTo>
                  <a:pt x="178228" y="93328"/>
                </a:lnTo>
                <a:lnTo>
                  <a:pt x="192553" y="95855"/>
                </a:lnTo>
                <a:cubicBezTo>
                  <a:pt x="194343" y="95855"/>
                  <a:pt x="195776" y="97300"/>
                  <a:pt x="196134" y="99105"/>
                </a:cubicBezTo>
                <a:cubicBezTo>
                  <a:pt x="196492" y="102354"/>
                  <a:pt x="196492" y="105242"/>
                  <a:pt x="196492" y="108131"/>
                </a:cubicBezTo>
                <a:cubicBezTo>
                  <a:pt x="196492" y="111019"/>
                  <a:pt x="196492" y="113907"/>
                  <a:pt x="196134" y="116434"/>
                </a:cubicBezTo>
                <a:cubicBezTo>
                  <a:pt x="195776" y="118601"/>
                  <a:pt x="194343" y="120045"/>
                  <a:pt x="192553" y="120406"/>
                </a:cubicBezTo>
                <a:lnTo>
                  <a:pt x="178228" y="122211"/>
                </a:lnTo>
                <a:lnTo>
                  <a:pt x="186822" y="134125"/>
                </a:lnTo>
                <a:cubicBezTo>
                  <a:pt x="188255" y="135569"/>
                  <a:pt x="188255" y="137736"/>
                  <a:pt x="186822" y="139180"/>
                </a:cubicBezTo>
                <a:cubicBezTo>
                  <a:pt x="183241" y="143873"/>
                  <a:pt x="179302" y="148206"/>
                  <a:pt x="174646" y="151455"/>
                </a:cubicBezTo>
                <a:cubicBezTo>
                  <a:pt x="172856" y="152538"/>
                  <a:pt x="171065" y="152538"/>
                  <a:pt x="169633" y="151455"/>
                </a:cubicBezTo>
                <a:lnTo>
                  <a:pt x="158173" y="143151"/>
                </a:lnTo>
                <a:lnTo>
                  <a:pt x="155666" y="156871"/>
                </a:lnTo>
                <a:cubicBezTo>
                  <a:pt x="155308" y="159037"/>
                  <a:pt x="154233" y="160842"/>
                  <a:pt x="152085" y="160842"/>
                </a:cubicBezTo>
                <a:cubicBezTo>
                  <a:pt x="149220" y="161203"/>
                  <a:pt x="146355" y="161564"/>
                  <a:pt x="143490" y="161564"/>
                </a:cubicBezTo>
                <a:cubicBezTo>
                  <a:pt x="140625" y="161564"/>
                  <a:pt x="137760" y="161203"/>
                  <a:pt x="134895" y="160842"/>
                </a:cubicBezTo>
                <a:cubicBezTo>
                  <a:pt x="133104" y="160842"/>
                  <a:pt x="131314" y="159037"/>
                  <a:pt x="131314" y="156871"/>
                </a:cubicBezTo>
                <a:lnTo>
                  <a:pt x="128807" y="143151"/>
                </a:lnTo>
                <a:lnTo>
                  <a:pt x="117705" y="151455"/>
                </a:lnTo>
                <a:cubicBezTo>
                  <a:pt x="115914" y="152538"/>
                  <a:pt x="114124" y="152538"/>
                  <a:pt x="112333" y="151455"/>
                </a:cubicBezTo>
                <a:cubicBezTo>
                  <a:pt x="107320" y="148206"/>
                  <a:pt x="103380" y="143873"/>
                  <a:pt x="100157" y="139180"/>
                </a:cubicBezTo>
                <a:cubicBezTo>
                  <a:pt x="99083" y="137736"/>
                  <a:pt x="99083" y="135569"/>
                  <a:pt x="100157" y="134125"/>
                </a:cubicBezTo>
                <a:lnTo>
                  <a:pt x="108752" y="122211"/>
                </a:lnTo>
                <a:lnTo>
                  <a:pt x="94427" y="120406"/>
                </a:lnTo>
                <a:cubicBezTo>
                  <a:pt x="92995" y="120045"/>
                  <a:pt x="91204" y="118601"/>
                  <a:pt x="90846" y="116434"/>
                </a:cubicBezTo>
                <a:cubicBezTo>
                  <a:pt x="90488" y="113907"/>
                  <a:pt x="90488" y="111019"/>
                  <a:pt x="90488" y="108131"/>
                </a:cubicBezTo>
                <a:cubicBezTo>
                  <a:pt x="90488" y="105242"/>
                  <a:pt x="90488" y="101993"/>
                  <a:pt x="90846" y="99105"/>
                </a:cubicBezTo>
                <a:cubicBezTo>
                  <a:pt x="91204" y="97300"/>
                  <a:pt x="92995" y="95855"/>
                  <a:pt x="94427" y="95855"/>
                </a:cubicBezTo>
                <a:lnTo>
                  <a:pt x="108752" y="93328"/>
                </a:lnTo>
                <a:lnTo>
                  <a:pt x="100157" y="81775"/>
                </a:lnTo>
                <a:cubicBezTo>
                  <a:pt x="99083" y="80331"/>
                  <a:pt x="99083" y="78165"/>
                  <a:pt x="100157" y="77081"/>
                </a:cubicBezTo>
                <a:cubicBezTo>
                  <a:pt x="103380" y="72027"/>
                  <a:pt x="107320" y="68056"/>
                  <a:pt x="112333" y="64445"/>
                </a:cubicBezTo>
                <a:cubicBezTo>
                  <a:pt x="114124" y="63001"/>
                  <a:pt x="115914" y="63001"/>
                  <a:pt x="117705" y="64445"/>
                </a:cubicBezTo>
                <a:lnTo>
                  <a:pt x="128807" y="72749"/>
                </a:lnTo>
                <a:lnTo>
                  <a:pt x="131314" y="58669"/>
                </a:lnTo>
                <a:cubicBezTo>
                  <a:pt x="131314" y="56863"/>
                  <a:pt x="133104" y="55419"/>
                  <a:pt x="134895" y="55058"/>
                </a:cubicBezTo>
                <a:close/>
                <a:moveTo>
                  <a:pt x="244565" y="40736"/>
                </a:moveTo>
                <a:cubicBezTo>
                  <a:pt x="238841" y="40736"/>
                  <a:pt x="234190" y="45049"/>
                  <a:pt x="234190" y="50800"/>
                </a:cubicBezTo>
                <a:cubicBezTo>
                  <a:pt x="234190" y="56192"/>
                  <a:pt x="238841" y="60505"/>
                  <a:pt x="244565" y="60505"/>
                </a:cubicBezTo>
                <a:cubicBezTo>
                  <a:pt x="250289" y="60505"/>
                  <a:pt x="254581" y="56192"/>
                  <a:pt x="254581" y="50800"/>
                </a:cubicBezTo>
                <a:cubicBezTo>
                  <a:pt x="254581" y="45049"/>
                  <a:pt x="250289" y="40736"/>
                  <a:pt x="244565" y="40736"/>
                </a:cubicBezTo>
                <a:close/>
                <a:moveTo>
                  <a:pt x="42714" y="40736"/>
                </a:moveTo>
                <a:cubicBezTo>
                  <a:pt x="37626" y="40736"/>
                  <a:pt x="32900" y="45049"/>
                  <a:pt x="32900" y="50800"/>
                </a:cubicBezTo>
                <a:cubicBezTo>
                  <a:pt x="32900" y="56192"/>
                  <a:pt x="37626" y="60505"/>
                  <a:pt x="42714" y="60505"/>
                </a:cubicBezTo>
                <a:cubicBezTo>
                  <a:pt x="48530" y="60505"/>
                  <a:pt x="53256" y="56192"/>
                  <a:pt x="53256" y="50800"/>
                </a:cubicBezTo>
                <a:cubicBezTo>
                  <a:pt x="53256" y="45049"/>
                  <a:pt x="48530" y="40736"/>
                  <a:pt x="42714" y="40736"/>
                </a:cubicBezTo>
                <a:close/>
                <a:moveTo>
                  <a:pt x="244565" y="31750"/>
                </a:moveTo>
                <a:cubicBezTo>
                  <a:pt x="254939" y="31750"/>
                  <a:pt x="263167" y="40736"/>
                  <a:pt x="263167" y="50800"/>
                </a:cubicBezTo>
                <a:cubicBezTo>
                  <a:pt x="263167" y="60864"/>
                  <a:pt x="254939" y="69491"/>
                  <a:pt x="244565" y="69491"/>
                </a:cubicBezTo>
                <a:cubicBezTo>
                  <a:pt x="235621" y="69491"/>
                  <a:pt x="228108" y="63380"/>
                  <a:pt x="226319" y="54754"/>
                </a:cubicBezTo>
                <a:lnTo>
                  <a:pt x="203424" y="54754"/>
                </a:lnTo>
                <a:lnTo>
                  <a:pt x="195196" y="63021"/>
                </a:lnTo>
                <a:cubicBezTo>
                  <a:pt x="194122" y="63740"/>
                  <a:pt x="193049" y="64818"/>
                  <a:pt x="191976" y="64818"/>
                </a:cubicBezTo>
                <a:cubicBezTo>
                  <a:pt x="190903" y="64818"/>
                  <a:pt x="189829" y="63740"/>
                  <a:pt x="189114" y="63021"/>
                </a:cubicBezTo>
                <a:cubicBezTo>
                  <a:pt x="187325" y="61224"/>
                  <a:pt x="187325" y="59067"/>
                  <a:pt x="189114" y="57270"/>
                </a:cubicBezTo>
                <a:lnTo>
                  <a:pt x="198415" y="47565"/>
                </a:lnTo>
                <a:cubicBezTo>
                  <a:pt x="199489" y="46846"/>
                  <a:pt x="200204" y="46487"/>
                  <a:pt x="201635" y="46487"/>
                </a:cubicBezTo>
                <a:lnTo>
                  <a:pt x="226319" y="46487"/>
                </a:lnTo>
                <a:cubicBezTo>
                  <a:pt x="228108" y="38220"/>
                  <a:pt x="235621" y="31750"/>
                  <a:pt x="244565" y="31750"/>
                </a:cubicBezTo>
                <a:close/>
                <a:moveTo>
                  <a:pt x="42714" y="31750"/>
                </a:moveTo>
                <a:cubicBezTo>
                  <a:pt x="52165" y="31750"/>
                  <a:pt x="59435" y="38220"/>
                  <a:pt x="61252" y="46487"/>
                </a:cubicBezTo>
                <a:lnTo>
                  <a:pt x="86697" y="46487"/>
                </a:lnTo>
                <a:cubicBezTo>
                  <a:pt x="88151" y="46487"/>
                  <a:pt x="88878" y="46846"/>
                  <a:pt x="89968" y="47565"/>
                </a:cubicBezTo>
                <a:lnTo>
                  <a:pt x="99782" y="57270"/>
                </a:lnTo>
                <a:cubicBezTo>
                  <a:pt x="101236" y="59067"/>
                  <a:pt x="101236" y="61224"/>
                  <a:pt x="99782" y="63021"/>
                </a:cubicBezTo>
                <a:cubicBezTo>
                  <a:pt x="98692" y="63740"/>
                  <a:pt x="97601" y="64818"/>
                  <a:pt x="96148" y="64818"/>
                </a:cubicBezTo>
                <a:cubicBezTo>
                  <a:pt x="95421" y="64818"/>
                  <a:pt x="94330" y="63740"/>
                  <a:pt x="93603" y="63021"/>
                </a:cubicBezTo>
                <a:lnTo>
                  <a:pt x="84879" y="54754"/>
                </a:lnTo>
                <a:lnTo>
                  <a:pt x="61252" y="54754"/>
                </a:lnTo>
                <a:cubicBezTo>
                  <a:pt x="59435" y="63380"/>
                  <a:pt x="52165" y="69491"/>
                  <a:pt x="42714" y="69491"/>
                </a:cubicBezTo>
                <a:cubicBezTo>
                  <a:pt x="32537" y="69491"/>
                  <a:pt x="23813" y="60864"/>
                  <a:pt x="23813" y="50800"/>
                </a:cubicBezTo>
                <a:cubicBezTo>
                  <a:pt x="23813" y="40736"/>
                  <a:pt x="32537" y="31750"/>
                  <a:pt x="42714" y="31750"/>
                </a:cubicBezTo>
                <a:close/>
                <a:moveTo>
                  <a:pt x="16224" y="8267"/>
                </a:moveTo>
                <a:cubicBezTo>
                  <a:pt x="12258" y="8267"/>
                  <a:pt x="9013" y="11861"/>
                  <a:pt x="9013" y="15815"/>
                </a:cubicBezTo>
                <a:lnTo>
                  <a:pt x="9013" y="207753"/>
                </a:lnTo>
                <a:lnTo>
                  <a:pt x="278325" y="207753"/>
                </a:lnTo>
                <a:lnTo>
                  <a:pt x="278325" y="15815"/>
                </a:lnTo>
                <a:cubicBezTo>
                  <a:pt x="278325" y="11861"/>
                  <a:pt x="274720" y="8267"/>
                  <a:pt x="270754" y="8267"/>
                </a:cubicBezTo>
                <a:lnTo>
                  <a:pt x="16224" y="8267"/>
                </a:lnTo>
                <a:close/>
                <a:moveTo>
                  <a:pt x="16224" y="0"/>
                </a:moveTo>
                <a:lnTo>
                  <a:pt x="270754" y="0"/>
                </a:lnTo>
                <a:cubicBezTo>
                  <a:pt x="279767" y="0"/>
                  <a:pt x="286978" y="6829"/>
                  <a:pt x="286978" y="15815"/>
                </a:cubicBezTo>
                <a:lnTo>
                  <a:pt x="286978" y="235070"/>
                </a:lnTo>
                <a:cubicBezTo>
                  <a:pt x="286978" y="243696"/>
                  <a:pt x="279767" y="250885"/>
                  <a:pt x="270754" y="250885"/>
                </a:cubicBezTo>
                <a:lnTo>
                  <a:pt x="199731" y="250885"/>
                </a:lnTo>
                <a:lnTo>
                  <a:pt x="199731" y="276764"/>
                </a:lnTo>
                <a:lnTo>
                  <a:pt x="230375" y="276764"/>
                </a:lnTo>
                <a:cubicBezTo>
                  <a:pt x="232899" y="276764"/>
                  <a:pt x="234341" y="278921"/>
                  <a:pt x="234341" y="281437"/>
                </a:cubicBezTo>
                <a:cubicBezTo>
                  <a:pt x="234341" y="283953"/>
                  <a:pt x="232899" y="285391"/>
                  <a:pt x="230375" y="285391"/>
                </a:cubicBezTo>
                <a:lnTo>
                  <a:pt x="56602" y="285391"/>
                </a:lnTo>
                <a:cubicBezTo>
                  <a:pt x="54079" y="285391"/>
                  <a:pt x="52276" y="283953"/>
                  <a:pt x="52276" y="281437"/>
                </a:cubicBezTo>
                <a:cubicBezTo>
                  <a:pt x="52276" y="278921"/>
                  <a:pt x="54079" y="276764"/>
                  <a:pt x="56602" y="276764"/>
                </a:cubicBezTo>
                <a:lnTo>
                  <a:pt x="87247" y="276764"/>
                </a:lnTo>
                <a:lnTo>
                  <a:pt x="87247" y="250885"/>
                </a:lnTo>
                <a:lnTo>
                  <a:pt x="16224" y="250885"/>
                </a:lnTo>
                <a:cubicBezTo>
                  <a:pt x="7210" y="250885"/>
                  <a:pt x="0" y="243696"/>
                  <a:pt x="0" y="235070"/>
                </a:cubicBezTo>
                <a:lnTo>
                  <a:pt x="0" y="15815"/>
                </a:lnTo>
                <a:cubicBezTo>
                  <a:pt x="0" y="6829"/>
                  <a:pt x="7210" y="0"/>
                  <a:pt x="1622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1011">
            <a:extLst>
              <a:ext uri="{FF2B5EF4-FFF2-40B4-BE49-F238E27FC236}">
                <a16:creationId xmlns:a16="http://schemas.microsoft.com/office/drawing/2014/main" id="{B01728CA-05A9-5B4D-BC89-C24AAA980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25243" y="7217470"/>
            <a:ext cx="976927" cy="973948"/>
          </a:xfrm>
          <a:custGeom>
            <a:avLst/>
            <a:gdLst>
              <a:gd name="T0" fmla="*/ 29856771 w 286979"/>
              <a:gd name="T1" fmla="*/ 32319152 h 285391"/>
              <a:gd name="T2" fmla="*/ 28771872 w 286979"/>
              <a:gd name="T3" fmla="*/ 32319152 h 285391"/>
              <a:gd name="T4" fmla="*/ 26492633 w 286979"/>
              <a:gd name="T5" fmla="*/ 31767919 h 285391"/>
              <a:gd name="T6" fmla="*/ 26492633 w 286979"/>
              <a:gd name="T7" fmla="*/ 32870203 h 285391"/>
              <a:gd name="T8" fmla="*/ 26492633 w 286979"/>
              <a:gd name="T9" fmla="*/ 31767919 h 285391"/>
              <a:gd name="T10" fmla="*/ 17443594 w 286979"/>
              <a:gd name="T11" fmla="*/ 32319152 h 285391"/>
              <a:gd name="T12" fmla="*/ 16360495 w 286979"/>
              <a:gd name="T13" fmla="*/ 32319152 h 285391"/>
              <a:gd name="T14" fmla="*/ 23065198 w 286979"/>
              <a:gd name="T15" fmla="*/ 30929823 h 285391"/>
              <a:gd name="T16" fmla="*/ 23915946 w 286979"/>
              <a:gd name="T17" fmla="*/ 33361619 h 285391"/>
              <a:gd name="T18" fmla="*/ 32974200 w 286979"/>
              <a:gd name="T19" fmla="*/ 32492918 h 285391"/>
              <a:gd name="T20" fmla="*/ 23065198 w 286979"/>
              <a:gd name="T21" fmla="*/ 30929823 h 285391"/>
              <a:gd name="T22" fmla="*/ 28538645 w 286979"/>
              <a:gd name="T23" fmla="*/ 20432680 h 285391"/>
              <a:gd name="T24" fmla="*/ 27455441 w 286979"/>
              <a:gd name="T25" fmla="*/ 20432680 h 285391"/>
              <a:gd name="T26" fmla="*/ 23915946 w 286979"/>
              <a:gd name="T27" fmla="*/ 19074746 h 285391"/>
              <a:gd name="T28" fmla="*/ 23065198 w 286979"/>
              <a:gd name="T29" fmla="*/ 29887617 h 285391"/>
              <a:gd name="T30" fmla="*/ 32974200 w 286979"/>
              <a:gd name="T31" fmla="*/ 19899809 h 285391"/>
              <a:gd name="T32" fmla="*/ 23915946 w 286979"/>
              <a:gd name="T33" fmla="*/ 19074746 h 285391"/>
              <a:gd name="T34" fmla="*/ 32123666 w 286979"/>
              <a:gd name="T35" fmla="*/ 17989128 h 285391"/>
              <a:gd name="T36" fmla="*/ 33994723 w 286979"/>
              <a:gd name="T37" fmla="*/ 32492918 h 285391"/>
              <a:gd name="T38" fmla="*/ 23915946 w 286979"/>
              <a:gd name="T39" fmla="*/ 34403692 h 285391"/>
              <a:gd name="T40" fmla="*/ 22002139 w 286979"/>
              <a:gd name="T41" fmla="*/ 19899809 h 285391"/>
              <a:gd name="T42" fmla="*/ 22566345 w 286979"/>
              <a:gd name="T43" fmla="*/ 8611743 h 285391"/>
              <a:gd name="T44" fmla="*/ 22566345 w 286979"/>
              <a:gd name="T45" fmla="*/ 9714145 h 285391"/>
              <a:gd name="T46" fmla="*/ 22566345 w 286979"/>
              <a:gd name="T47" fmla="*/ 8611743 h 285391"/>
              <a:gd name="T48" fmla="*/ 11928506 w 286979"/>
              <a:gd name="T49" fmla="*/ 8882656 h 285391"/>
              <a:gd name="T50" fmla="*/ 32785163 w 286979"/>
              <a:gd name="T51" fmla="*/ 10399245 h 285391"/>
              <a:gd name="T52" fmla="*/ 31933912 w 286979"/>
              <a:gd name="T53" fmla="*/ 7972700 h 285391"/>
              <a:gd name="T54" fmla="*/ 12737292 w 286979"/>
              <a:gd name="T55" fmla="*/ 6889356 h 285391"/>
              <a:gd name="T56" fmla="*/ 33806604 w 286979"/>
              <a:gd name="T57" fmla="*/ 8882656 h 285391"/>
              <a:gd name="T58" fmla="*/ 33295894 w 286979"/>
              <a:gd name="T59" fmla="*/ 16985205 h 285391"/>
              <a:gd name="T60" fmla="*/ 32785163 w 286979"/>
              <a:gd name="T61" fmla="*/ 11482343 h 285391"/>
              <a:gd name="T62" fmla="*/ 11928506 w 286979"/>
              <a:gd name="T63" fmla="*/ 29897656 h 285391"/>
              <a:gd name="T64" fmla="*/ 20781956 w 286979"/>
              <a:gd name="T65" fmla="*/ 30417487 h 285391"/>
              <a:gd name="T66" fmla="*/ 11928506 w 286979"/>
              <a:gd name="T67" fmla="*/ 30937473 h 285391"/>
              <a:gd name="T68" fmla="*/ 12737292 w 286979"/>
              <a:gd name="T69" fmla="*/ 33363866 h 285391"/>
              <a:gd name="T70" fmla="*/ 20781956 w 286979"/>
              <a:gd name="T71" fmla="*/ 33927129 h 285391"/>
              <a:gd name="T72" fmla="*/ 12737292 w 286979"/>
              <a:gd name="T73" fmla="*/ 34403825 h 285391"/>
              <a:gd name="T74" fmla="*/ 10906947 w 286979"/>
              <a:gd name="T75" fmla="*/ 8882656 h 285391"/>
              <a:gd name="T76" fmla="*/ 1921614 w 286979"/>
              <a:gd name="T77" fmla="*/ 0 h 285391"/>
              <a:gd name="T78" fmla="*/ 33994620 w 286979"/>
              <a:gd name="T79" fmla="*/ 1906523 h 285391"/>
              <a:gd name="T80" fmla="*/ 33482137 w 286979"/>
              <a:gd name="T81" fmla="*/ 5892927 h 285391"/>
              <a:gd name="T82" fmla="*/ 32969595 w 286979"/>
              <a:gd name="T83" fmla="*/ 1906523 h 285391"/>
              <a:gd name="T84" fmla="*/ 1921614 w 286979"/>
              <a:gd name="T85" fmla="*/ 996294 h 285391"/>
              <a:gd name="T86" fmla="*/ 1025128 w 286979"/>
              <a:gd name="T87" fmla="*/ 23614751 h 285391"/>
              <a:gd name="T88" fmla="*/ 9993543 w 286979"/>
              <a:gd name="T89" fmla="*/ 24178038 h 285391"/>
              <a:gd name="T90" fmla="*/ 1025128 w 286979"/>
              <a:gd name="T91" fmla="*/ 24654738 h 285391"/>
              <a:gd name="T92" fmla="*/ 1921614 w 286979"/>
              <a:gd name="T93" fmla="*/ 28467645 h 285391"/>
              <a:gd name="T94" fmla="*/ 9993543 w 286979"/>
              <a:gd name="T95" fmla="*/ 29030930 h 285391"/>
              <a:gd name="T96" fmla="*/ 7217486 w 286979"/>
              <a:gd name="T97" fmla="*/ 29550897 h 285391"/>
              <a:gd name="T98" fmla="*/ 9438213 w 286979"/>
              <a:gd name="T99" fmla="*/ 33363866 h 285391"/>
              <a:gd name="T100" fmla="*/ 9438213 w 286979"/>
              <a:gd name="T101" fmla="*/ 34403825 h 285391"/>
              <a:gd name="T102" fmla="*/ 0 w 286979"/>
              <a:gd name="T103" fmla="*/ 33927129 h 285391"/>
              <a:gd name="T104" fmla="*/ 6192552 w 286979"/>
              <a:gd name="T105" fmla="*/ 33363866 h 285391"/>
              <a:gd name="T106" fmla="*/ 1921614 w 286979"/>
              <a:gd name="T107" fmla="*/ 29550897 h 285391"/>
              <a:gd name="T108" fmla="*/ 0 w 286979"/>
              <a:gd name="T109" fmla="*/ 1906523 h 28539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86979" h="285391">
                <a:moveTo>
                  <a:pt x="247284" y="263525"/>
                </a:moveTo>
                <a:cubicBezTo>
                  <a:pt x="249849" y="263525"/>
                  <a:pt x="252047" y="265430"/>
                  <a:pt x="252047" y="268097"/>
                </a:cubicBezTo>
                <a:cubicBezTo>
                  <a:pt x="252047" y="270764"/>
                  <a:pt x="249849" y="272669"/>
                  <a:pt x="247284" y="272669"/>
                </a:cubicBezTo>
                <a:cubicBezTo>
                  <a:pt x="245086" y="272669"/>
                  <a:pt x="242888" y="270764"/>
                  <a:pt x="242888" y="268097"/>
                </a:cubicBezTo>
                <a:cubicBezTo>
                  <a:pt x="242888" y="265430"/>
                  <a:pt x="245086" y="263525"/>
                  <a:pt x="247284" y="263525"/>
                </a:cubicBezTo>
                <a:close/>
                <a:moveTo>
                  <a:pt x="223647" y="263525"/>
                </a:moveTo>
                <a:cubicBezTo>
                  <a:pt x="226314" y="263525"/>
                  <a:pt x="228219" y="265430"/>
                  <a:pt x="228219" y="268097"/>
                </a:cubicBezTo>
                <a:cubicBezTo>
                  <a:pt x="228219" y="270764"/>
                  <a:pt x="226314" y="272669"/>
                  <a:pt x="223647" y="272669"/>
                </a:cubicBezTo>
                <a:cubicBezTo>
                  <a:pt x="220980" y="272669"/>
                  <a:pt x="219075" y="270764"/>
                  <a:pt x="219075" y="268097"/>
                </a:cubicBezTo>
                <a:cubicBezTo>
                  <a:pt x="219075" y="265430"/>
                  <a:pt x="220980" y="263525"/>
                  <a:pt x="223647" y="263525"/>
                </a:cubicBezTo>
                <a:close/>
                <a:moveTo>
                  <a:pt x="142685" y="263525"/>
                </a:moveTo>
                <a:cubicBezTo>
                  <a:pt x="144971" y="263525"/>
                  <a:pt x="147257" y="265430"/>
                  <a:pt x="147257" y="268097"/>
                </a:cubicBezTo>
                <a:cubicBezTo>
                  <a:pt x="147257" y="270764"/>
                  <a:pt x="144971" y="272669"/>
                  <a:pt x="142685" y="272669"/>
                </a:cubicBezTo>
                <a:cubicBezTo>
                  <a:pt x="140399" y="272669"/>
                  <a:pt x="138113" y="270764"/>
                  <a:pt x="138113" y="268097"/>
                </a:cubicBezTo>
                <a:cubicBezTo>
                  <a:pt x="138113" y="265430"/>
                  <a:pt x="140399" y="263525"/>
                  <a:pt x="142685" y="263525"/>
                </a:cubicBezTo>
                <a:close/>
                <a:moveTo>
                  <a:pt x="194713" y="256572"/>
                </a:moveTo>
                <a:lnTo>
                  <a:pt x="194713" y="269540"/>
                </a:lnTo>
                <a:cubicBezTo>
                  <a:pt x="194713" y="273503"/>
                  <a:pt x="197944" y="276745"/>
                  <a:pt x="201894" y="276745"/>
                </a:cubicBezTo>
                <a:lnTo>
                  <a:pt x="271183" y="276745"/>
                </a:lnTo>
                <a:cubicBezTo>
                  <a:pt x="274773" y="276745"/>
                  <a:pt x="278363" y="273503"/>
                  <a:pt x="278363" y="269540"/>
                </a:cubicBezTo>
                <a:lnTo>
                  <a:pt x="278363" y="256572"/>
                </a:lnTo>
                <a:lnTo>
                  <a:pt x="194713" y="256572"/>
                </a:lnTo>
                <a:close/>
                <a:moveTo>
                  <a:pt x="236728" y="165100"/>
                </a:moveTo>
                <a:cubicBezTo>
                  <a:pt x="239014" y="165100"/>
                  <a:pt x="240919" y="166566"/>
                  <a:pt x="240919" y="169496"/>
                </a:cubicBezTo>
                <a:cubicBezTo>
                  <a:pt x="240919" y="171694"/>
                  <a:pt x="239014" y="174259"/>
                  <a:pt x="236728" y="174259"/>
                </a:cubicBezTo>
                <a:cubicBezTo>
                  <a:pt x="234061" y="174259"/>
                  <a:pt x="231775" y="171694"/>
                  <a:pt x="231775" y="169496"/>
                </a:cubicBezTo>
                <a:cubicBezTo>
                  <a:pt x="231775" y="166566"/>
                  <a:pt x="234061" y="165100"/>
                  <a:pt x="236728" y="165100"/>
                </a:cubicBezTo>
                <a:close/>
                <a:moveTo>
                  <a:pt x="201894" y="158231"/>
                </a:moveTo>
                <a:cubicBezTo>
                  <a:pt x="197944" y="158231"/>
                  <a:pt x="194713" y="161473"/>
                  <a:pt x="194713" y="165075"/>
                </a:cubicBezTo>
                <a:lnTo>
                  <a:pt x="194713" y="247927"/>
                </a:lnTo>
                <a:lnTo>
                  <a:pt x="278363" y="247927"/>
                </a:lnTo>
                <a:lnTo>
                  <a:pt x="278363" y="165075"/>
                </a:lnTo>
                <a:cubicBezTo>
                  <a:pt x="278363" y="161473"/>
                  <a:pt x="274773" y="158231"/>
                  <a:pt x="271183" y="158231"/>
                </a:cubicBezTo>
                <a:lnTo>
                  <a:pt x="201894" y="158231"/>
                </a:lnTo>
                <a:close/>
                <a:moveTo>
                  <a:pt x="201894" y="149225"/>
                </a:moveTo>
                <a:lnTo>
                  <a:pt x="271183" y="149225"/>
                </a:lnTo>
                <a:cubicBezTo>
                  <a:pt x="279799" y="149225"/>
                  <a:pt x="286979" y="156430"/>
                  <a:pt x="286979" y="165075"/>
                </a:cubicBezTo>
                <a:lnTo>
                  <a:pt x="286979" y="269540"/>
                </a:lnTo>
                <a:cubicBezTo>
                  <a:pt x="286979" y="278546"/>
                  <a:pt x="279799" y="285390"/>
                  <a:pt x="271183" y="285390"/>
                </a:cubicBezTo>
                <a:lnTo>
                  <a:pt x="201894" y="285390"/>
                </a:lnTo>
                <a:cubicBezTo>
                  <a:pt x="193277" y="285390"/>
                  <a:pt x="185738" y="278546"/>
                  <a:pt x="185738" y="269540"/>
                </a:cubicBezTo>
                <a:lnTo>
                  <a:pt x="185738" y="165075"/>
                </a:lnTo>
                <a:cubicBezTo>
                  <a:pt x="185738" y="156430"/>
                  <a:pt x="193277" y="149225"/>
                  <a:pt x="201894" y="149225"/>
                </a:cubicBezTo>
                <a:close/>
                <a:moveTo>
                  <a:pt x="190501" y="71438"/>
                </a:moveTo>
                <a:cubicBezTo>
                  <a:pt x="192699" y="71438"/>
                  <a:pt x="194897" y="73724"/>
                  <a:pt x="194897" y="76010"/>
                </a:cubicBezTo>
                <a:cubicBezTo>
                  <a:pt x="194897" y="78677"/>
                  <a:pt x="192699" y="80582"/>
                  <a:pt x="190501" y="80582"/>
                </a:cubicBezTo>
                <a:cubicBezTo>
                  <a:pt x="187936" y="80582"/>
                  <a:pt x="185738" y="78677"/>
                  <a:pt x="185738" y="76010"/>
                </a:cubicBezTo>
                <a:cubicBezTo>
                  <a:pt x="185738" y="73724"/>
                  <a:pt x="187936" y="71438"/>
                  <a:pt x="190501" y="71438"/>
                </a:cubicBezTo>
                <a:close/>
                <a:moveTo>
                  <a:pt x="107526" y="66136"/>
                </a:moveTo>
                <a:cubicBezTo>
                  <a:pt x="103573" y="66136"/>
                  <a:pt x="100699" y="69371"/>
                  <a:pt x="100699" y="73684"/>
                </a:cubicBezTo>
                <a:lnTo>
                  <a:pt x="100699" y="86264"/>
                </a:lnTo>
                <a:lnTo>
                  <a:pt x="276767" y="86264"/>
                </a:lnTo>
                <a:lnTo>
                  <a:pt x="276767" y="73684"/>
                </a:lnTo>
                <a:cubicBezTo>
                  <a:pt x="276767" y="69371"/>
                  <a:pt x="273174" y="66136"/>
                  <a:pt x="269581" y="66136"/>
                </a:cubicBezTo>
                <a:lnTo>
                  <a:pt x="107526" y="66136"/>
                </a:lnTo>
                <a:close/>
                <a:moveTo>
                  <a:pt x="107526" y="57150"/>
                </a:moveTo>
                <a:lnTo>
                  <a:pt x="269581" y="57150"/>
                </a:lnTo>
                <a:cubicBezTo>
                  <a:pt x="278204" y="57150"/>
                  <a:pt x="285391" y="64698"/>
                  <a:pt x="285391" y="73684"/>
                </a:cubicBezTo>
                <a:lnTo>
                  <a:pt x="285391" y="136944"/>
                </a:lnTo>
                <a:cubicBezTo>
                  <a:pt x="285391" y="139101"/>
                  <a:pt x="283235" y="140898"/>
                  <a:pt x="281079" y="140898"/>
                </a:cubicBezTo>
                <a:cubicBezTo>
                  <a:pt x="278564" y="140898"/>
                  <a:pt x="276767" y="139101"/>
                  <a:pt x="276767" y="136944"/>
                </a:cubicBezTo>
                <a:lnTo>
                  <a:pt x="276767" y="95250"/>
                </a:lnTo>
                <a:lnTo>
                  <a:pt x="100699" y="95250"/>
                </a:lnTo>
                <a:lnTo>
                  <a:pt x="100699" y="248010"/>
                </a:lnTo>
                <a:lnTo>
                  <a:pt x="171126" y="248010"/>
                </a:lnTo>
                <a:cubicBezTo>
                  <a:pt x="173641" y="248010"/>
                  <a:pt x="175438" y="250166"/>
                  <a:pt x="175438" y="252323"/>
                </a:cubicBezTo>
                <a:cubicBezTo>
                  <a:pt x="175438" y="254839"/>
                  <a:pt x="173641" y="256636"/>
                  <a:pt x="171126" y="256636"/>
                </a:cubicBezTo>
                <a:lnTo>
                  <a:pt x="100699" y="256636"/>
                </a:lnTo>
                <a:lnTo>
                  <a:pt x="100699" y="269576"/>
                </a:lnTo>
                <a:cubicBezTo>
                  <a:pt x="100699" y="273529"/>
                  <a:pt x="103573" y="276764"/>
                  <a:pt x="107526" y="276764"/>
                </a:cubicBezTo>
                <a:lnTo>
                  <a:pt x="171126" y="276764"/>
                </a:lnTo>
                <a:cubicBezTo>
                  <a:pt x="173641" y="276764"/>
                  <a:pt x="175438" y="278921"/>
                  <a:pt x="175438" y="281437"/>
                </a:cubicBezTo>
                <a:cubicBezTo>
                  <a:pt x="175438" y="283953"/>
                  <a:pt x="173641" y="285391"/>
                  <a:pt x="171126" y="285391"/>
                </a:cubicBezTo>
                <a:lnTo>
                  <a:pt x="107526" y="285391"/>
                </a:lnTo>
                <a:cubicBezTo>
                  <a:pt x="98902" y="285391"/>
                  <a:pt x="92075" y="278561"/>
                  <a:pt x="92075" y="269576"/>
                </a:cubicBezTo>
                <a:lnTo>
                  <a:pt x="92075" y="73684"/>
                </a:lnTo>
                <a:cubicBezTo>
                  <a:pt x="92075" y="64698"/>
                  <a:pt x="98902" y="57150"/>
                  <a:pt x="107526" y="57150"/>
                </a:cubicBezTo>
                <a:close/>
                <a:moveTo>
                  <a:pt x="16224" y="0"/>
                </a:moveTo>
                <a:lnTo>
                  <a:pt x="271115" y="0"/>
                </a:lnTo>
                <a:cubicBezTo>
                  <a:pt x="279767" y="0"/>
                  <a:pt x="286978" y="6829"/>
                  <a:pt x="286978" y="15815"/>
                </a:cubicBezTo>
                <a:lnTo>
                  <a:pt x="286978" y="44570"/>
                </a:lnTo>
                <a:cubicBezTo>
                  <a:pt x="286978" y="46727"/>
                  <a:pt x="284814" y="48883"/>
                  <a:pt x="282651" y="48883"/>
                </a:cubicBezTo>
                <a:cubicBezTo>
                  <a:pt x="280128" y="48883"/>
                  <a:pt x="278325" y="46727"/>
                  <a:pt x="278325" y="44570"/>
                </a:cubicBezTo>
                <a:lnTo>
                  <a:pt x="278325" y="15815"/>
                </a:lnTo>
                <a:cubicBezTo>
                  <a:pt x="278325" y="11861"/>
                  <a:pt x="274720" y="8267"/>
                  <a:pt x="271115" y="8267"/>
                </a:cubicBezTo>
                <a:lnTo>
                  <a:pt x="16224" y="8267"/>
                </a:lnTo>
                <a:cubicBezTo>
                  <a:pt x="11897" y="8267"/>
                  <a:pt x="8653" y="11861"/>
                  <a:pt x="8653" y="15815"/>
                </a:cubicBezTo>
                <a:lnTo>
                  <a:pt x="8653" y="195892"/>
                </a:lnTo>
                <a:lnTo>
                  <a:pt x="79676" y="195892"/>
                </a:lnTo>
                <a:cubicBezTo>
                  <a:pt x="82200" y="195892"/>
                  <a:pt x="84363" y="198048"/>
                  <a:pt x="84363" y="200564"/>
                </a:cubicBezTo>
                <a:cubicBezTo>
                  <a:pt x="84363" y="202361"/>
                  <a:pt x="82200" y="204518"/>
                  <a:pt x="79676" y="204518"/>
                </a:cubicBezTo>
                <a:lnTo>
                  <a:pt x="8653" y="204518"/>
                </a:lnTo>
                <a:lnTo>
                  <a:pt x="8653" y="229319"/>
                </a:lnTo>
                <a:cubicBezTo>
                  <a:pt x="8653" y="233273"/>
                  <a:pt x="11897" y="236148"/>
                  <a:pt x="16224" y="236148"/>
                </a:cubicBezTo>
                <a:lnTo>
                  <a:pt x="79676" y="236148"/>
                </a:lnTo>
                <a:cubicBezTo>
                  <a:pt x="82200" y="236148"/>
                  <a:pt x="84363" y="238664"/>
                  <a:pt x="84363" y="240821"/>
                </a:cubicBezTo>
                <a:cubicBezTo>
                  <a:pt x="84363" y="242977"/>
                  <a:pt x="82200" y="245134"/>
                  <a:pt x="79676" y="245134"/>
                </a:cubicBezTo>
                <a:lnTo>
                  <a:pt x="60929" y="245134"/>
                </a:lnTo>
                <a:lnTo>
                  <a:pt x="60929" y="276764"/>
                </a:lnTo>
                <a:lnTo>
                  <a:pt x="79676" y="276764"/>
                </a:lnTo>
                <a:cubicBezTo>
                  <a:pt x="82200" y="276764"/>
                  <a:pt x="84363" y="278921"/>
                  <a:pt x="84363" y="281437"/>
                </a:cubicBezTo>
                <a:cubicBezTo>
                  <a:pt x="84363" y="283953"/>
                  <a:pt x="82200" y="285391"/>
                  <a:pt x="79676" y="285391"/>
                </a:cubicBezTo>
                <a:lnTo>
                  <a:pt x="4687" y="285391"/>
                </a:lnTo>
                <a:cubicBezTo>
                  <a:pt x="2163" y="285391"/>
                  <a:pt x="0" y="283953"/>
                  <a:pt x="0" y="281437"/>
                </a:cubicBezTo>
                <a:cubicBezTo>
                  <a:pt x="0" y="278921"/>
                  <a:pt x="2163" y="276764"/>
                  <a:pt x="4687" y="276764"/>
                </a:cubicBezTo>
                <a:lnTo>
                  <a:pt x="52276" y="276764"/>
                </a:lnTo>
                <a:lnTo>
                  <a:pt x="52276" y="245134"/>
                </a:lnTo>
                <a:lnTo>
                  <a:pt x="16224" y="245134"/>
                </a:lnTo>
                <a:cubicBezTo>
                  <a:pt x="7571" y="245134"/>
                  <a:pt x="0" y="237945"/>
                  <a:pt x="0" y="229319"/>
                </a:cubicBezTo>
                <a:lnTo>
                  <a:pt x="0" y="15815"/>
                </a:lnTo>
                <a:cubicBezTo>
                  <a:pt x="0" y="6829"/>
                  <a:pt x="7571" y="0"/>
                  <a:pt x="1622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1012">
            <a:extLst>
              <a:ext uri="{FF2B5EF4-FFF2-40B4-BE49-F238E27FC236}">
                <a16:creationId xmlns:a16="http://schemas.microsoft.com/office/drawing/2014/main" id="{5534D445-EA01-A146-9452-0CD20D2A4A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86927" y="7337450"/>
            <a:ext cx="976927" cy="973948"/>
          </a:xfrm>
          <a:custGeom>
            <a:avLst/>
            <a:gdLst>
              <a:gd name="T0" fmla="*/ 14469659 w 286978"/>
              <a:gd name="T1" fmla="*/ 32302134 h 285391"/>
              <a:gd name="T2" fmla="*/ 2562340 w 286978"/>
              <a:gd name="T3" fmla="*/ 33363866 h 285391"/>
              <a:gd name="T4" fmla="*/ 30022088 w 286978"/>
              <a:gd name="T5" fmla="*/ 27174995 h 285391"/>
              <a:gd name="T6" fmla="*/ 27434342 w 286978"/>
              <a:gd name="T7" fmla="*/ 27174995 h 285391"/>
              <a:gd name="T8" fmla="*/ 24801510 w 286978"/>
              <a:gd name="T9" fmla="*/ 27174995 h 285391"/>
              <a:gd name="T10" fmla="*/ 22168571 w 286978"/>
              <a:gd name="T11" fmla="*/ 27174995 h 285391"/>
              <a:gd name="T12" fmla="*/ 19580951 w 286978"/>
              <a:gd name="T13" fmla="*/ 27174995 h 285391"/>
              <a:gd name="T14" fmla="*/ 16882063 w 286978"/>
              <a:gd name="T15" fmla="*/ 27174995 h 285391"/>
              <a:gd name="T16" fmla="*/ 14249213 w 286978"/>
              <a:gd name="T17" fmla="*/ 27174995 h 285391"/>
              <a:gd name="T18" fmla="*/ 11714620 w 286978"/>
              <a:gd name="T19" fmla="*/ 27174995 h 285391"/>
              <a:gd name="T20" fmla="*/ 9026981 w 286978"/>
              <a:gd name="T21" fmla="*/ 27174995 h 285391"/>
              <a:gd name="T22" fmla="*/ 6416563 w 286978"/>
              <a:gd name="T23" fmla="*/ 27174995 h 285391"/>
              <a:gd name="T24" fmla="*/ 3783733 w 286978"/>
              <a:gd name="T25" fmla="*/ 27174995 h 285391"/>
              <a:gd name="T26" fmla="*/ 29269884 w 286978"/>
              <a:gd name="T27" fmla="*/ 25069975 h 285391"/>
              <a:gd name="T28" fmla="*/ 26448729 w 286978"/>
              <a:gd name="T29" fmla="*/ 25069975 h 285391"/>
              <a:gd name="T30" fmla="*/ 23861105 w 286978"/>
              <a:gd name="T31" fmla="*/ 25069975 h 285391"/>
              <a:gd name="T32" fmla="*/ 20995128 w 286978"/>
              <a:gd name="T33" fmla="*/ 25069975 h 285391"/>
              <a:gd name="T34" fmla="*/ 18335806 w 286978"/>
              <a:gd name="T35" fmla="*/ 25069975 h 285391"/>
              <a:gd name="T36" fmla="*/ 15631663 w 286978"/>
              <a:gd name="T37" fmla="*/ 25069975 h 285391"/>
              <a:gd name="T38" fmla="*/ 12744732 w 286978"/>
              <a:gd name="T39" fmla="*/ 25069975 h 285391"/>
              <a:gd name="T40" fmla="*/ 10132791 w 286978"/>
              <a:gd name="T41" fmla="*/ 25069975 h 285391"/>
              <a:gd name="T42" fmla="*/ 7266570 w 286978"/>
              <a:gd name="T43" fmla="*/ 25069975 h 285391"/>
              <a:gd name="T44" fmla="*/ 4701481 w 286978"/>
              <a:gd name="T45" fmla="*/ 25069975 h 285391"/>
              <a:gd name="T46" fmla="*/ 28729815 w 286978"/>
              <a:gd name="T47" fmla="*/ 22964871 h 285391"/>
              <a:gd name="T48" fmla="*/ 26117872 w 286978"/>
              <a:gd name="T49" fmla="*/ 22964871 h 285391"/>
              <a:gd name="T50" fmla="*/ 23485027 w 286978"/>
              <a:gd name="T51" fmla="*/ 22964871 h 285391"/>
              <a:gd name="T52" fmla="*/ 20780636 w 286978"/>
              <a:gd name="T53" fmla="*/ 22964871 h 285391"/>
              <a:gd name="T54" fmla="*/ 18147788 w 286978"/>
              <a:gd name="T55" fmla="*/ 22964871 h 285391"/>
              <a:gd name="T56" fmla="*/ 15608892 w 286978"/>
              <a:gd name="T57" fmla="*/ 22964871 h 285391"/>
              <a:gd name="T58" fmla="*/ 12998810 w 286978"/>
              <a:gd name="T59" fmla="*/ 22964871 h 285391"/>
              <a:gd name="T60" fmla="*/ 10343384 w 286978"/>
              <a:gd name="T61" fmla="*/ 22964871 h 285391"/>
              <a:gd name="T62" fmla="*/ 7876130 w 286978"/>
              <a:gd name="T63" fmla="*/ 22964871 h 285391"/>
              <a:gd name="T64" fmla="*/ 5197899 w 286978"/>
              <a:gd name="T65" fmla="*/ 22964871 h 285391"/>
              <a:gd name="T66" fmla="*/ 3630223 w 286978"/>
              <a:gd name="T67" fmla="*/ 21924792 h 285391"/>
              <a:gd name="T68" fmla="*/ 13260887 w 286978"/>
              <a:gd name="T69" fmla="*/ 17415040 h 285391"/>
              <a:gd name="T70" fmla="*/ 12788073 w 286978"/>
              <a:gd name="T71" fmla="*/ 17966127 h 285391"/>
              <a:gd name="T72" fmla="*/ 10585432 w 286978"/>
              <a:gd name="T73" fmla="*/ 18517220 h 285391"/>
              <a:gd name="T74" fmla="*/ 26852928 w 286978"/>
              <a:gd name="T75" fmla="*/ 13970388 h 285391"/>
              <a:gd name="T76" fmla="*/ 23316034 w 286978"/>
              <a:gd name="T77" fmla="*/ 13970388 h 285391"/>
              <a:gd name="T78" fmla="*/ 17482204 w 286978"/>
              <a:gd name="T79" fmla="*/ 15072532 h 285391"/>
              <a:gd name="T80" fmla="*/ 15378297 w 286978"/>
              <a:gd name="T81" fmla="*/ 14475480 h 285391"/>
              <a:gd name="T82" fmla="*/ 6665845 w 286978"/>
              <a:gd name="T83" fmla="*/ 13970388 h 285391"/>
              <a:gd name="T84" fmla="*/ 6206088 w 286978"/>
              <a:gd name="T85" fmla="*/ 14475480 h 285391"/>
              <a:gd name="T86" fmla="*/ 23946501 w 286978"/>
              <a:gd name="T87" fmla="*/ 11438339 h 285391"/>
              <a:gd name="T88" fmla="*/ 17877936 w 286978"/>
              <a:gd name="T89" fmla="*/ 10334136 h 285391"/>
              <a:gd name="T90" fmla="*/ 13673790 w 286978"/>
              <a:gd name="T91" fmla="*/ 10334136 h 285391"/>
              <a:gd name="T92" fmla="*/ 6679825 w 286978"/>
              <a:gd name="T93" fmla="*/ 11438339 h 285391"/>
              <a:gd name="T94" fmla="*/ 27602873 w 286978"/>
              <a:gd name="T95" fmla="*/ 7463405 h 285391"/>
              <a:gd name="T96" fmla="*/ 17244469 w 286978"/>
              <a:gd name="T97" fmla="*/ 6889356 h 285391"/>
              <a:gd name="T98" fmla="*/ 16737372 w 286978"/>
              <a:gd name="T99" fmla="*/ 7463405 h 285391"/>
              <a:gd name="T100" fmla="*/ 14860346 w 286978"/>
              <a:gd name="T101" fmla="*/ 7993675 h 285391"/>
              <a:gd name="T102" fmla="*/ 6791044 w 286978"/>
              <a:gd name="T103" fmla="*/ 6889356 h 285391"/>
              <a:gd name="T104" fmla="*/ 6665845 w 286978"/>
              <a:gd name="T105" fmla="*/ 6889356 h 285391"/>
              <a:gd name="T106" fmla="*/ 22132082 w 286978"/>
              <a:gd name="T107" fmla="*/ 4548976 h 285391"/>
              <a:gd name="T108" fmla="*/ 20079918 w 286978"/>
              <a:gd name="T109" fmla="*/ 3974788 h 285391"/>
              <a:gd name="T110" fmla="*/ 9156573 w 286978"/>
              <a:gd name="T111" fmla="*/ 3444675 h 285391"/>
              <a:gd name="T112" fmla="*/ 8650907 w 286978"/>
              <a:gd name="T113" fmla="*/ 3974788 h 285391"/>
              <a:gd name="T114" fmla="*/ 6791044 w 286978"/>
              <a:gd name="T115" fmla="*/ 4548976 h 285391"/>
              <a:gd name="T116" fmla="*/ 3758416 w 286978"/>
              <a:gd name="T117" fmla="*/ 2599671 h 285391"/>
              <a:gd name="T118" fmla="*/ 5338718 w 286978"/>
              <a:gd name="T119" fmla="*/ 996294 h 285391"/>
              <a:gd name="T120" fmla="*/ 33910908 w 286978"/>
              <a:gd name="T121" fmla="*/ 29550897 h 285391"/>
              <a:gd name="T122" fmla="*/ 0 w 286978"/>
              <a:gd name="T123" fmla="*/ 31804181 h 285391"/>
              <a:gd name="T124" fmla="*/ 5338718 w 286978"/>
              <a:gd name="T125" fmla="*/ 0 h 28539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86978" h="285391">
                <a:moveTo>
                  <a:pt x="122145" y="260350"/>
                </a:moveTo>
                <a:lnTo>
                  <a:pt x="162377" y="260350"/>
                </a:lnTo>
                <a:cubicBezTo>
                  <a:pt x="164892" y="260350"/>
                  <a:pt x="166329" y="262004"/>
                  <a:pt x="166329" y="264319"/>
                </a:cubicBezTo>
                <a:cubicBezTo>
                  <a:pt x="166329" y="266634"/>
                  <a:pt x="164892" y="267957"/>
                  <a:pt x="162377" y="267957"/>
                </a:cubicBezTo>
                <a:lnTo>
                  <a:pt x="122145" y="267957"/>
                </a:lnTo>
                <a:cubicBezTo>
                  <a:pt x="119630" y="267957"/>
                  <a:pt x="117475" y="266634"/>
                  <a:pt x="117475" y="264319"/>
                </a:cubicBezTo>
                <a:cubicBezTo>
                  <a:pt x="117475" y="262004"/>
                  <a:pt x="119630" y="260350"/>
                  <a:pt x="122145" y="260350"/>
                </a:cubicBezTo>
                <a:close/>
                <a:moveTo>
                  <a:pt x="9013" y="250885"/>
                </a:moveTo>
                <a:lnTo>
                  <a:pt x="9013" y="263825"/>
                </a:lnTo>
                <a:cubicBezTo>
                  <a:pt x="9013" y="271013"/>
                  <a:pt x="14781" y="276764"/>
                  <a:pt x="21631" y="276764"/>
                </a:cubicBezTo>
                <a:lnTo>
                  <a:pt x="264986" y="276764"/>
                </a:lnTo>
                <a:cubicBezTo>
                  <a:pt x="272196" y="276764"/>
                  <a:pt x="277965" y="271013"/>
                  <a:pt x="277965" y="263825"/>
                </a:cubicBezTo>
                <a:lnTo>
                  <a:pt x="277965" y="250885"/>
                </a:lnTo>
                <a:lnTo>
                  <a:pt x="9013" y="250885"/>
                </a:lnTo>
                <a:close/>
                <a:moveTo>
                  <a:pt x="253429" y="225425"/>
                </a:moveTo>
                <a:cubicBezTo>
                  <a:pt x="256096" y="225425"/>
                  <a:pt x="258382" y="227711"/>
                  <a:pt x="258382" y="230378"/>
                </a:cubicBezTo>
                <a:cubicBezTo>
                  <a:pt x="258382" y="232664"/>
                  <a:pt x="256096" y="234569"/>
                  <a:pt x="253429" y="234569"/>
                </a:cubicBezTo>
                <a:cubicBezTo>
                  <a:pt x="251143" y="234569"/>
                  <a:pt x="249238" y="232664"/>
                  <a:pt x="249238" y="230378"/>
                </a:cubicBezTo>
                <a:cubicBezTo>
                  <a:pt x="249238" y="227711"/>
                  <a:pt x="251143" y="225425"/>
                  <a:pt x="253429" y="225425"/>
                </a:cubicBezTo>
                <a:close/>
                <a:moveTo>
                  <a:pt x="231585" y="225425"/>
                </a:moveTo>
                <a:cubicBezTo>
                  <a:pt x="234252" y="225425"/>
                  <a:pt x="236157" y="227711"/>
                  <a:pt x="236157" y="230378"/>
                </a:cubicBezTo>
                <a:cubicBezTo>
                  <a:pt x="236157" y="232664"/>
                  <a:pt x="234252" y="234569"/>
                  <a:pt x="231585" y="234569"/>
                </a:cubicBezTo>
                <a:cubicBezTo>
                  <a:pt x="228918" y="234569"/>
                  <a:pt x="227013" y="232664"/>
                  <a:pt x="227013" y="230378"/>
                </a:cubicBezTo>
                <a:cubicBezTo>
                  <a:pt x="227013" y="227711"/>
                  <a:pt x="228918" y="225425"/>
                  <a:pt x="231585" y="225425"/>
                </a:cubicBezTo>
                <a:close/>
                <a:moveTo>
                  <a:pt x="209360" y="225425"/>
                </a:moveTo>
                <a:cubicBezTo>
                  <a:pt x="212027" y="225425"/>
                  <a:pt x="213932" y="227711"/>
                  <a:pt x="213932" y="230378"/>
                </a:cubicBezTo>
                <a:cubicBezTo>
                  <a:pt x="213932" y="232664"/>
                  <a:pt x="212027" y="234569"/>
                  <a:pt x="209360" y="234569"/>
                </a:cubicBezTo>
                <a:cubicBezTo>
                  <a:pt x="206693" y="234569"/>
                  <a:pt x="204788" y="232664"/>
                  <a:pt x="204788" y="230378"/>
                </a:cubicBezTo>
                <a:cubicBezTo>
                  <a:pt x="204788" y="227711"/>
                  <a:pt x="206693" y="225425"/>
                  <a:pt x="209360" y="225425"/>
                </a:cubicBezTo>
                <a:close/>
                <a:moveTo>
                  <a:pt x="187135" y="225425"/>
                </a:moveTo>
                <a:cubicBezTo>
                  <a:pt x="189421" y="225425"/>
                  <a:pt x="191707" y="227711"/>
                  <a:pt x="191707" y="230378"/>
                </a:cubicBezTo>
                <a:cubicBezTo>
                  <a:pt x="191707" y="232664"/>
                  <a:pt x="189421" y="234569"/>
                  <a:pt x="187135" y="234569"/>
                </a:cubicBezTo>
                <a:cubicBezTo>
                  <a:pt x="184468" y="234569"/>
                  <a:pt x="182563" y="232664"/>
                  <a:pt x="182563" y="230378"/>
                </a:cubicBezTo>
                <a:cubicBezTo>
                  <a:pt x="182563" y="227711"/>
                  <a:pt x="184468" y="225425"/>
                  <a:pt x="187135" y="225425"/>
                </a:cubicBezTo>
                <a:close/>
                <a:moveTo>
                  <a:pt x="165291" y="225425"/>
                </a:moveTo>
                <a:cubicBezTo>
                  <a:pt x="167196" y="225425"/>
                  <a:pt x="169482" y="227711"/>
                  <a:pt x="169482" y="230378"/>
                </a:cubicBezTo>
                <a:cubicBezTo>
                  <a:pt x="169482" y="232664"/>
                  <a:pt x="167196" y="234569"/>
                  <a:pt x="165291" y="234569"/>
                </a:cubicBezTo>
                <a:cubicBezTo>
                  <a:pt x="162624" y="234569"/>
                  <a:pt x="160338" y="232664"/>
                  <a:pt x="160338" y="230378"/>
                </a:cubicBezTo>
                <a:cubicBezTo>
                  <a:pt x="160338" y="227711"/>
                  <a:pt x="162624" y="225425"/>
                  <a:pt x="165291" y="225425"/>
                </a:cubicBezTo>
                <a:close/>
                <a:moveTo>
                  <a:pt x="142509" y="225425"/>
                </a:moveTo>
                <a:cubicBezTo>
                  <a:pt x="145073" y="225425"/>
                  <a:pt x="147272" y="227711"/>
                  <a:pt x="147272" y="230378"/>
                </a:cubicBezTo>
                <a:cubicBezTo>
                  <a:pt x="147272" y="232664"/>
                  <a:pt x="145073" y="234569"/>
                  <a:pt x="142509" y="234569"/>
                </a:cubicBezTo>
                <a:cubicBezTo>
                  <a:pt x="140311" y="234569"/>
                  <a:pt x="138113" y="232664"/>
                  <a:pt x="138113" y="230378"/>
                </a:cubicBezTo>
                <a:cubicBezTo>
                  <a:pt x="138113" y="227711"/>
                  <a:pt x="140311" y="225425"/>
                  <a:pt x="142509" y="225425"/>
                </a:cubicBezTo>
                <a:close/>
                <a:moveTo>
                  <a:pt x="120284" y="225425"/>
                </a:moveTo>
                <a:cubicBezTo>
                  <a:pt x="122848" y="225425"/>
                  <a:pt x="125047" y="227711"/>
                  <a:pt x="125047" y="230378"/>
                </a:cubicBezTo>
                <a:cubicBezTo>
                  <a:pt x="125047" y="232664"/>
                  <a:pt x="122848" y="234569"/>
                  <a:pt x="120284" y="234569"/>
                </a:cubicBezTo>
                <a:cubicBezTo>
                  <a:pt x="117720" y="234569"/>
                  <a:pt x="115888" y="232664"/>
                  <a:pt x="115888" y="230378"/>
                </a:cubicBezTo>
                <a:cubicBezTo>
                  <a:pt x="115888" y="227711"/>
                  <a:pt x="117720" y="225425"/>
                  <a:pt x="120284" y="225425"/>
                </a:cubicBezTo>
                <a:close/>
                <a:moveTo>
                  <a:pt x="98888" y="225425"/>
                </a:moveTo>
                <a:cubicBezTo>
                  <a:pt x="101203" y="225425"/>
                  <a:pt x="102857" y="227711"/>
                  <a:pt x="102857" y="230378"/>
                </a:cubicBezTo>
                <a:cubicBezTo>
                  <a:pt x="102857" y="232664"/>
                  <a:pt x="101203" y="234569"/>
                  <a:pt x="98888" y="234569"/>
                </a:cubicBezTo>
                <a:cubicBezTo>
                  <a:pt x="96904" y="234569"/>
                  <a:pt x="95250" y="232664"/>
                  <a:pt x="95250" y="230378"/>
                </a:cubicBezTo>
                <a:cubicBezTo>
                  <a:pt x="95250" y="227711"/>
                  <a:pt x="96904" y="225425"/>
                  <a:pt x="98888" y="225425"/>
                </a:cubicBezTo>
                <a:close/>
                <a:moveTo>
                  <a:pt x="76200" y="225425"/>
                </a:moveTo>
                <a:cubicBezTo>
                  <a:pt x="78765" y="225425"/>
                  <a:pt x="80597" y="227711"/>
                  <a:pt x="80597" y="230378"/>
                </a:cubicBezTo>
                <a:cubicBezTo>
                  <a:pt x="80597" y="232664"/>
                  <a:pt x="78765" y="234569"/>
                  <a:pt x="76200" y="234569"/>
                </a:cubicBezTo>
                <a:cubicBezTo>
                  <a:pt x="73636" y="234569"/>
                  <a:pt x="71438" y="232664"/>
                  <a:pt x="71438" y="230378"/>
                </a:cubicBezTo>
                <a:cubicBezTo>
                  <a:pt x="71438" y="227711"/>
                  <a:pt x="73636" y="225425"/>
                  <a:pt x="76200" y="225425"/>
                </a:cubicBezTo>
                <a:close/>
                <a:moveTo>
                  <a:pt x="54166" y="225425"/>
                </a:moveTo>
                <a:cubicBezTo>
                  <a:pt x="56071" y="225425"/>
                  <a:pt x="58357" y="227711"/>
                  <a:pt x="58357" y="230378"/>
                </a:cubicBezTo>
                <a:cubicBezTo>
                  <a:pt x="58357" y="232664"/>
                  <a:pt x="56071" y="234569"/>
                  <a:pt x="54166" y="234569"/>
                </a:cubicBezTo>
                <a:cubicBezTo>
                  <a:pt x="51499" y="234569"/>
                  <a:pt x="49213" y="232664"/>
                  <a:pt x="49213" y="230378"/>
                </a:cubicBezTo>
                <a:cubicBezTo>
                  <a:pt x="49213" y="227711"/>
                  <a:pt x="51499" y="225425"/>
                  <a:pt x="54166" y="225425"/>
                </a:cubicBezTo>
                <a:close/>
                <a:moveTo>
                  <a:pt x="31941" y="225425"/>
                </a:moveTo>
                <a:cubicBezTo>
                  <a:pt x="34227" y="225425"/>
                  <a:pt x="36132" y="227711"/>
                  <a:pt x="36132" y="230378"/>
                </a:cubicBezTo>
                <a:cubicBezTo>
                  <a:pt x="36132" y="232664"/>
                  <a:pt x="34227" y="234569"/>
                  <a:pt x="31941" y="234569"/>
                </a:cubicBezTo>
                <a:cubicBezTo>
                  <a:pt x="29274" y="234569"/>
                  <a:pt x="26988" y="232664"/>
                  <a:pt x="26988" y="230378"/>
                </a:cubicBezTo>
                <a:cubicBezTo>
                  <a:pt x="26988" y="227711"/>
                  <a:pt x="29274" y="225425"/>
                  <a:pt x="31941" y="225425"/>
                </a:cubicBezTo>
                <a:close/>
                <a:moveTo>
                  <a:pt x="247079" y="207963"/>
                </a:moveTo>
                <a:cubicBezTo>
                  <a:pt x="249746" y="207963"/>
                  <a:pt x="252032" y="210249"/>
                  <a:pt x="252032" y="212154"/>
                </a:cubicBezTo>
                <a:cubicBezTo>
                  <a:pt x="252032" y="214821"/>
                  <a:pt x="249746" y="217107"/>
                  <a:pt x="247079" y="217107"/>
                </a:cubicBezTo>
                <a:cubicBezTo>
                  <a:pt x="244793" y="217107"/>
                  <a:pt x="242888" y="214821"/>
                  <a:pt x="242888" y="212154"/>
                </a:cubicBezTo>
                <a:cubicBezTo>
                  <a:pt x="242888" y="210249"/>
                  <a:pt x="244793" y="207963"/>
                  <a:pt x="247079" y="207963"/>
                </a:cubicBezTo>
                <a:close/>
                <a:moveTo>
                  <a:pt x="223266" y="207963"/>
                </a:moveTo>
                <a:cubicBezTo>
                  <a:pt x="225933" y="207963"/>
                  <a:pt x="228219" y="210249"/>
                  <a:pt x="228219" y="212154"/>
                </a:cubicBezTo>
                <a:cubicBezTo>
                  <a:pt x="228219" y="214821"/>
                  <a:pt x="225933" y="217107"/>
                  <a:pt x="223266" y="217107"/>
                </a:cubicBezTo>
                <a:cubicBezTo>
                  <a:pt x="220980" y="217107"/>
                  <a:pt x="219075" y="214821"/>
                  <a:pt x="219075" y="212154"/>
                </a:cubicBezTo>
                <a:cubicBezTo>
                  <a:pt x="219075" y="210249"/>
                  <a:pt x="220980" y="207963"/>
                  <a:pt x="223266" y="207963"/>
                </a:cubicBezTo>
                <a:close/>
                <a:moveTo>
                  <a:pt x="201422" y="207963"/>
                </a:moveTo>
                <a:cubicBezTo>
                  <a:pt x="204089" y="207963"/>
                  <a:pt x="205994" y="210249"/>
                  <a:pt x="205994" y="212154"/>
                </a:cubicBezTo>
                <a:cubicBezTo>
                  <a:pt x="205994" y="214821"/>
                  <a:pt x="204089" y="217107"/>
                  <a:pt x="201422" y="217107"/>
                </a:cubicBezTo>
                <a:cubicBezTo>
                  <a:pt x="198755" y="217107"/>
                  <a:pt x="196850" y="214821"/>
                  <a:pt x="196850" y="212154"/>
                </a:cubicBezTo>
                <a:cubicBezTo>
                  <a:pt x="196850" y="210249"/>
                  <a:pt x="198755" y="207963"/>
                  <a:pt x="201422" y="207963"/>
                </a:cubicBezTo>
                <a:close/>
                <a:moveTo>
                  <a:pt x="177229" y="207963"/>
                </a:moveTo>
                <a:cubicBezTo>
                  <a:pt x="179896" y="207963"/>
                  <a:pt x="182182" y="210249"/>
                  <a:pt x="182182" y="212154"/>
                </a:cubicBezTo>
                <a:cubicBezTo>
                  <a:pt x="182182" y="214821"/>
                  <a:pt x="179896" y="217107"/>
                  <a:pt x="177229" y="217107"/>
                </a:cubicBezTo>
                <a:cubicBezTo>
                  <a:pt x="174943" y="217107"/>
                  <a:pt x="173038" y="214821"/>
                  <a:pt x="173038" y="212154"/>
                </a:cubicBezTo>
                <a:cubicBezTo>
                  <a:pt x="173038" y="210249"/>
                  <a:pt x="174943" y="207963"/>
                  <a:pt x="177229" y="207963"/>
                </a:cubicBezTo>
                <a:close/>
                <a:moveTo>
                  <a:pt x="154781" y="207963"/>
                </a:moveTo>
                <a:cubicBezTo>
                  <a:pt x="157096" y="207963"/>
                  <a:pt x="158419" y="210249"/>
                  <a:pt x="158419" y="212154"/>
                </a:cubicBezTo>
                <a:cubicBezTo>
                  <a:pt x="158419" y="214821"/>
                  <a:pt x="157096" y="217107"/>
                  <a:pt x="154781" y="217107"/>
                </a:cubicBezTo>
                <a:cubicBezTo>
                  <a:pt x="152466" y="217107"/>
                  <a:pt x="150813" y="214821"/>
                  <a:pt x="150813" y="212154"/>
                </a:cubicBezTo>
                <a:cubicBezTo>
                  <a:pt x="150813" y="210249"/>
                  <a:pt x="152466" y="207963"/>
                  <a:pt x="154781" y="207963"/>
                </a:cubicBezTo>
                <a:close/>
                <a:moveTo>
                  <a:pt x="131953" y="207963"/>
                </a:moveTo>
                <a:cubicBezTo>
                  <a:pt x="134239" y="207963"/>
                  <a:pt x="136144" y="210249"/>
                  <a:pt x="136144" y="212154"/>
                </a:cubicBezTo>
                <a:cubicBezTo>
                  <a:pt x="136144" y="214821"/>
                  <a:pt x="134239" y="217107"/>
                  <a:pt x="131953" y="217107"/>
                </a:cubicBezTo>
                <a:cubicBezTo>
                  <a:pt x="129286" y="217107"/>
                  <a:pt x="127000" y="214821"/>
                  <a:pt x="127000" y="212154"/>
                </a:cubicBezTo>
                <a:cubicBezTo>
                  <a:pt x="127000" y="210249"/>
                  <a:pt x="129286" y="207963"/>
                  <a:pt x="131953" y="207963"/>
                </a:cubicBezTo>
                <a:close/>
                <a:moveTo>
                  <a:pt x="107584" y="207963"/>
                </a:moveTo>
                <a:cubicBezTo>
                  <a:pt x="110148" y="207963"/>
                  <a:pt x="112347" y="210249"/>
                  <a:pt x="112347" y="212154"/>
                </a:cubicBezTo>
                <a:cubicBezTo>
                  <a:pt x="112347" y="214821"/>
                  <a:pt x="110148" y="217107"/>
                  <a:pt x="107584" y="217107"/>
                </a:cubicBezTo>
                <a:cubicBezTo>
                  <a:pt x="105020" y="217107"/>
                  <a:pt x="103188" y="214821"/>
                  <a:pt x="103188" y="212154"/>
                </a:cubicBezTo>
                <a:cubicBezTo>
                  <a:pt x="103188" y="210249"/>
                  <a:pt x="105020" y="207963"/>
                  <a:pt x="107584" y="207963"/>
                </a:cubicBezTo>
                <a:close/>
                <a:moveTo>
                  <a:pt x="85535" y="207963"/>
                </a:moveTo>
                <a:cubicBezTo>
                  <a:pt x="87821" y="207963"/>
                  <a:pt x="90107" y="210249"/>
                  <a:pt x="90107" y="212154"/>
                </a:cubicBezTo>
                <a:cubicBezTo>
                  <a:pt x="90107" y="214821"/>
                  <a:pt x="87821" y="217107"/>
                  <a:pt x="85535" y="217107"/>
                </a:cubicBezTo>
                <a:cubicBezTo>
                  <a:pt x="83249" y="217107"/>
                  <a:pt x="80963" y="214821"/>
                  <a:pt x="80963" y="212154"/>
                </a:cubicBezTo>
                <a:cubicBezTo>
                  <a:pt x="80963" y="210249"/>
                  <a:pt x="83249" y="207963"/>
                  <a:pt x="85535" y="207963"/>
                </a:cubicBezTo>
                <a:close/>
                <a:moveTo>
                  <a:pt x="61341" y="207963"/>
                </a:moveTo>
                <a:cubicBezTo>
                  <a:pt x="64008" y="207963"/>
                  <a:pt x="66294" y="210249"/>
                  <a:pt x="66294" y="212154"/>
                </a:cubicBezTo>
                <a:cubicBezTo>
                  <a:pt x="66294" y="214821"/>
                  <a:pt x="64008" y="217107"/>
                  <a:pt x="61341" y="217107"/>
                </a:cubicBezTo>
                <a:cubicBezTo>
                  <a:pt x="59055" y="217107"/>
                  <a:pt x="57150" y="214821"/>
                  <a:pt x="57150" y="212154"/>
                </a:cubicBezTo>
                <a:cubicBezTo>
                  <a:pt x="57150" y="210249"/>
                  <a:pt x="59055" y="207963"/>
                  <a:pt x="61341" y="207963"/>
                </a:cubicBezTo>
                <a:close/>
                <a:moveTo>
                  <a:pt x="39687" y="207963"/>
                </a:moveTo>
                <a:cubicBezTo>
                  <a:pt x="42252" y="207963"/>
                  <a:pt x="44084" y="210249"/>
                  <a:pt x="44084" y="212154"/>
                </a:cubicBezTo>
                <a:cubicBezTo>
                  <a:pt x="44084" y="214821"/>
                  <a:pt x="42252" y="217107"/>
                  <a:pt x="39687" y="217107"/>
                </a:cubicBezTo>
                <a:cubicBezTo>
                  <a:pt x="37123" y="217107"/>
                  <a:pt x="34925" y="214821"/>
                  <a:pt x="34925" y="212154"/>
                </a:cubicBezTo>
                <a:cubicBezTo>
                  <a:pt x="34925" y="210249"/>
                  <a:pt x="37123" y="207963"/>
                  <a:pt x="39687" y="207963"/>
                </a:cubicBezTo>
                <a:close/>
                <a:moveTo>
                  <a:pt x="242521" y="190500"/>
                </a:moveTo>
                <a:cubicBezTo>
                  <a:pt x="245086" y="190500"/>
                  <a:pt x="247284" y="192786"/>
                  <a:pt x="247284" y="195072"/>
                </a:cubicBezTo>
                <a:cubicBezTo>
                  <a:pt x="247284" y="197358"/>
                  <a:pt x="245086" y="199644"/>
                  <a:pt x="242521" y="199644"/>
                </a:cubicBezTo>
                <a:cubicBezTo>
                  <a:pt x="240690" y="199644"/>
                  <a:pt x="238125" y="197358"/>
                  <a:pt x="238125" y="195072"/>
                </a:cubicBezTo>
                <a:cubicBezTo>
                  <a:pt x="238125" y="192786"/>
                  <a:pt x="240690" y="190500"/>
                  <a:pt x="242521" y="190500"/>
                </a:cubicBezTo>
                <a:close/>
                <a:moveTo>
                  <a:pt x="220472" y="190500"/>
                </a:moveTo>
                <a:cubicBezTo>
                  <a:pt x="223139" y="190500"/>
                  <a:pt x="225044" y="192786"/>
                  <a:pt x="225044" y="195072"/>
                </a:cubicBezTo>
                <a:cubicBezTo>
                  <a:pt x="225044" y="197358"/>
                  <a:pt x="223139" y="199644"/>
                  <a:pt x="220472" y="199644"/>
                </a:cubicBezTo>
                <a:cubicBezTo>
                  <a:pt x="218186" y="199644"/>
                  <a:pt x="215900" y="197358"/>
                  <a:pt x="215900" y="195072"/>
                </a:cubicBezTo>
                <a:cubicBezTo>
                  <a:pt x="215900" y="192786"/>
                  <a:pt x="218186" y="190500"/>
                  <a:pt x="220472" y="190500"/>
                </a:cubicBezTo>
                <a:close/>
                <a:moveTo>
                  <a:pt x="198247" y="190500"/>
                </a:moveTo>
                <a:cubicBezTo>
                  <a:pt x="200533" y="190500"/>
                  <a:pt x="202819" y="192786"/>
                  <a:pt x="202819" y="195072"/>
                </a:cubicBezTo>
                <a:cubicBezTo>
                  <a:pt x="202819" y="197358"/>
                  <a:pt x="200533" y="199644"/>
                  <a:pt x="198247" y="199644"/>
                </a:cubicBezTo>
                <a:cubicBezTo>
                  <a:pt x="195580" y="199644"/>
                  <a:pt x="193675" y="197358"/>
                  <a:pt x="193675" y="195072"/>
                </a:cubicBezTo>
                <a:cubicBezTo>
                  <a:pt x="193675" y="192786"/>
                  <a:pt x="195580" y="190500"/>
                  <a:pt x="198247" y="190500"/>
                </a:cubicBezTo>
                <a:close/>
                <a:moveTo>
                  <a:pt x="175419" y="190500"/>
                </a:moveTo>
                <a:cubicBezTo>
                  <a:pt x="177734" y="190500"/>
                  <a:pt x="179057" y="192786"/>
                  <a:pt x="179057" y="195072"/>
                </a:cubicBezTo>
                <a:cubicBezTo>
                  <a:pt x="179057" y="197358"/>
                  <a:pt x="177734" y="199644"/>
                  <a:pt x="175419" y="199644"/>
                </a:cubicBezTo>
                <a:cubicBezTo>
                  <a:pt x="173104" y="199644"/>
                  <a:pt x="171450" y="197358"/>
                  <a:pt x="171450" y="195072"/>
                </a:cubicBezTo>
                <a:cubicBezTo>
                  <a:pt x="171450" y="192786"/>
                  <a:pt x="173104" y="190500"/>
                  <a:pt x="175419" y="190500"/>
                </a:cubicBezTo>
                <a:close/>
                <a:moveTo>
                  <a:pt x="153194" y="190500"/>
                </a:moveTo>
                <a:cubicBezTo>
                  <a:pt x="155178" y="190500"/>
                  <a:pt x="156832" y="192786"/>
                  <a:pt x="156832" y="195072"/>
                </a:cubicBezTo>
                <a:cubicBezTo>
                  <a:pt x="156832" y="197358"/>
                  <a:pt x="155178" y="199644"/>
                  <a:pt x="153194" y="199644"/>
                </a:cubicBezTo>
                <a:cubicBezTo>
                  <a:pt x="150879" y="199644"/>
                  <a:pt x="149225" y="197358"/>
                  <a:pt x="149225" y="195072"/>
                </a:cubicBezTo>
                <a:cubicBezTo>
                  <a:pt x="149225" y="192786"/>
                  <a:pt x="150879" y="190500"/>
                  <a:pt x="153194" y="190500"/>
                </a:cubicBezTo>
                <a:close/>
                <a:moveTo>
                  <a:pt x="131762" y="190500"/>
                </a:moveTo>
                <a:cubicBezTo>
                  <a:pt x="134327" y="190500"/>
                  <a:pt x="136159" y="192786"/>
                  <a:pt x="136159" y="195072"/>
                </a:cubicBezTo>
                <a:cubicBezTo>
                  <a:pt x="136159" y="197358"/>
                  <a:pt x="134327" y="199644"/>
                  <a:pt x="131762" y="199644"/>
                </a:cubicBezTo>
                <a:cubicBezTo>
                  <a:pt x="129198" y="199644"/>
                  <a:pt x="127000" y="197358"/>
                  <a:pt x="127000" y="195072"/>
                </a:cubicBezTo>
                <a:cubicBezTo>
                  <a:pt x="127000" y="192786"/>
                  <a:pt x="129198" y="190500"/>
                  <a:pt x="131762" y="190500"/>
                </a:cubicBezTo>
                <a:close/>
                <a:moveTo>
                  <a:pt x="109728" y="190500"/>
                </a:moveTo>
                <a:cubicBezTo>
                  <a:pt x="112014" y="190500"/>
                  <a:pt x="113919" y="192786"/>
                  <a:pt x="113919" y="195072"/>
                </a:cubicBezTo>
                <a:cubicBezTo>
                  <a:pt x="113919" y="197358"/>
                  <a:pt x="112014" y="199644"/>
                  <a:pt x="109728" y="199644"/>
                </a:cubicBezTo>
                <a:cubicBezTo>
                  <a:pt x="107061" y="199644"/>
                  <a:pt x="104775" y="197358"/>
                  <a:pt x="104775" y="195072"/>
                </a:cubicBezTo>
                <a:cubicBezTo>
                  <a:pt x="104775" y="192786"/>
                  <a:pt x="107061" y="190500"/>
                  <a:pt x="109728" y="190500"/>
                </a:cubicBezTo>
                <a:close/>
                <a:moveTo>
                  <a:pt x="87312" y="190500"/>
                </a:moveTo>
                <a:cubicBezTo>
                  <a:pt x="89510" y="190500"/>
                  <a:pt x="91709" y="192786"/>
                  <a:pt x="91709" y="195072"/>
                </a:cubicBezTo>
                <a:cubicBezTo>
                  <a:pt x="91709" y="197358"/>
                  <a:pt x="89510" y="199644"/>
                  <a:pt x="87312" y="199644"/>
                </a:cubicBezTo>
                <a:cubicBezTo>
                  <a:pt x="84748" y="199644"/>
                  <a:pt x="82550" y="197358"/>
                  <a:pt x="82550" y="195072"/>
                </a:cubicBezTo>
                <a:cubicBezTo>
                  <a:pt x="82550" y="192786"/>
                  <a:pt x="84748" y="190500"/>
                  <a:pt x="87312" y="190500"/>
                </a:cubicBezTo>
                <a:close/>
                <a:moveTo>
                  <a:pt x="66485" y="190500"/>
                </a:moveTo>
                <a:cubicBezTo>
                  <a:pt x="68771" y="190500"/>
                  <a:pt x="71057" y="192786"/>
                  <a:pt x="71057" y="195072"/>
                </a:cubicBezTo>
                <a:cubicBezTo>
                  <a:pt x="71057" y="197358"/>
                  <a:pt x="68771" y="199644"/>
                  <a:pt x="66485" y="199644"/>
                </a:cubicBezTo>
                <a:cubicBezTo>
                  <a:pt x="63818" y="199644"/>
                  <a:pt x="61913" y="197358"/>
                  <a:pt x="61913" y="195072"/>
                </a:cubicBezTo>
                <a:cubicBezTo>
                  <a:pt x="61913" y="192786"/>
                  <a:pt x="63818" y="190500"/>
                  <a:pt x="66485" y="190500"/>
                </a:cubicBezTo>
                <a:close/>
                <a:moveTo>
                  <a:pt x="43879" y="190500"/>
                </a:moveTo>
                <a:cubicBezTo>
                  <a:pt x="46546" y="190500"/>
                  <a:pt x="48832" y="192786"/>
                  <a:pt x="48832" y="195072"/>
                </a:cubicBezTo>
                <a:cubicBezTo>
                  <a:pt x="48832" y="197358"/>
                  <a:pt x="46546" y="199644"/>
                  <a:pt x="43879" y="199644"/>
                </a:cubicBezTo>
                <a:cubicBezTo>
                  <a:pt x="41212" y="199644"/>
                  <a:pt x="39688" y="197358"/>
                  <a:pt x="39688" y="195072"/>
                </a:cubicBezTo>
                <a:cubicBezTo>
                  <a:pt x="39688" y="192786"/>
                  <a:pt x="41212" y="190500"/>
                  <a:pt x="43879" y="190500"/>
                </a:cubicBezTo>
                <a:close/>
                <a:moveTo>
                  <a:pt x="30644" y="181873"/>
                </a:moveTo>
                <a:lnTo>
                  <a:pt x="10816" y="242259"/>
                </a:lnTo>
                <a:lnTo>
                  <a:pt x="276162" y="242259"/>
                </a:lnTo>
                <a:lnTo>
                  <a:pt x="256333" y="181873"/>
                </a:lnTo>
                <a:lnTo>
                  <a:pt x="30644" y="181873"/>
                </a:lnTo>
                <a:close/>
                <a:moveTo>
                  <a:pt x="111941" y="144463"/>
                </a:moveTo>
                <a:lnTo>
                  <a:pt x="154033" y="144463"/>
                </a:lnTo>
                <a:cubicBezTo>
                  <a:pt x="156573" y="144463"/>
                  <a:pt x="158387" y="146368"/>
                  <a:pt x="158387" y="149035"/>
                </a:cubicBezTo>
                <a:cubicBezTo>
                  <a:pt x="158387" y="151702"/>
                  <a:pt x="156573" y="153607"/>
                  <a:pt x="154033" y="153607"/>
                </a:cubicBezTo>
                <a:lnTo>
                  <a:pt x="111941" y="153607"/>
                </a:lnTo>
                <a:cubicBezTo>
                  <a:pt x="109764" y="153607"/>
                  <a:pt x="107950" y="151702"/>
                  <a:pt x="107950" y="149035"/>
                </a:cubicBezTo>
                <a:cubicBezTo>
                  <a:pt x="107950" y="146368"/>
                  <a:pt x="109764" y="144463"/>
                  <a:pt x="111941" y="144463"/>
                </a:cubicBezTo>
                <a:close/>
                <a:moveTo>
                  <a:pt x="56336" y="144463"/>
                </a:moveTo>
                <a:lnTo>
                  <a:pt x="89356" y="144463"/>
                </a:lnTo>
                <a:cubicBezTo>
                  <a:pt x="91868" y="144463"/>
                  <a:pt x="93304" y="146368"/>
                  <a:pt x="93304" y="149035"/>
                </a:cubicBezTo>
                <a:cubicBezTo>
                  <a:pt x="93304" y="151702"/>
                  <a:pt x="91868" y="153607"/>
                  <a:pt x="89356" y="153607"/>
                </a:cubicBezTo>
                <a:lnTo>
                  <a:pt x="56336" y="153607"/>
                </a:lnTo>
                <a:cubicBezTo>
                  <a:pt x="54541" y="153607"/>
                  <a:pt x="52388" y="151702"/>
                  <a:pt x="52388" y="149035"/>
                </a:cubicBezTo>
                <a:cubicBezTo>
                  <a:pt x="52388" y="146368"/>
                  <a:pt x="54541" y="144463"/>
                  <a:pt x="56336" y="144463"/>
                </a:cubicBezTo>
                <a:close/>
                <a:moveTo>
                  <a:pt x="196821" y="115888"/>
                </a:moveTo>
                <a:lnTo>
                  <a:pt x="226678" y="115888"/>
                </a:lnTo>
                <a:cubicBezTo>
                  <a:pt x="229226" y="115888"/>
                  <a:pt x="231411" y="117793"/>
                  <a:pt x="231411" y="120079"/>
                </a:cubicBezTo>
                <a:cubicBezTo>
                  <a:pt x="231411" y="122746"/>
                  <a:pt x="229226" y="125032"/>
                  <a:pt x="226678" y="125032"/>
                </a:cubicBezTo>
                <a:lnTo>
                  <a:pt x="196821" y="125032"/>
                </a:lnTo>
                <a:cubicBezTo>
                  <a:pt x="194273" y="125032"/>
                  <a:pt x="192088" y="122746"/>
                  <a:pt x="192088" y="120079"/>
                </a:cubicBezTo>
                <a:cubicBezTo>
                  <a:pt x="192088" y="117793"/>
                  <a:pt x="194273" y="115888"/>
                  <a:pt x="196821" y="115888"/>
                </a:cubicBezTo>
                <a:close/>
                <a:moveTo>
                  <a:pt x="147575" y="115888"/>
                </a:moveTo>
                <a:lnTo>
                  <a:pt x="174688" y="115888"/>
                </a:lnTo>
                <a:cubicBezTo>
                  <a:pt x="176858" y="115888"/>
                  <a:pt x="179027" y="117793"/>
                  <a:pt x="179027" y="120079"/>
                </a:cubicBezTo>
                <a:cubicBezTo>
                  <a:pt x="179027" y="122746"/>
                  <a:pt x="176858" y="125032"/>
                  <a:pt x="174688" y="125032"/>
                </a:cubicBezTo>
                <a:lnTo>
                  <a:pt x="147575" y="125032"/>
                </a:lnTo>
                <a:cubicBezTo>
                  <a:pt x="145044" y="125032"/>
                  <a:pt x="142875" y="122746"/>
                  <a:pt x="142875" y="120079"/>
                </a:cubicBezTo>
                <a:cubicBezTo>
                  <a:pt x="142875" y="117793"/>
                  <a:pt x="145044" y="115888"/>
                  <a:pt x="147575" y="115888"/>
                </a:cubicBezTo>
                <a:close/>
                <a:moveTo>
                  <a:pt x="77338" y="115888"/>
                </a:moveTo>
                <a:lnTo>
                  <a:pt x="125862" y="115888"/>
                </a:lnTo>
                <a:cubicBezTo>
                  <a:pt x="128378" y="115888"/>
                  <a:pt x="129815" y="117793"/>
                  <a:pt x="129815" y="120079"/>
                </a:cubicBezTo>
                <a:cubicBezTo>
                  <a:pt x="129815" y="122746"/>
                  <a:pt x="128378" y="125032"/>
                  <a:pt x="125862" y="125032"/>
                </a:cubicBezTo>
                <a:lnTo>
                  <a:pt x="77338" y="125032"/>
                </a:lnTo>
                <a:cubicBezTo>
                  <a:pt x="74822" y="125032"/>
                  <a:pt x="73025" y="122746"/>
                  <a:pt x="73025" y="120079"/>
                </a:cubicBezTo>
                <a:cubicBezTo>
                  <a:pt x="73025" y="117793"/>
                  <a:pt x="74822" y="115888"/>
                  <a:pt x="77338" y="115888"/>
                </a:cubicBezTo>
                <a:close/>
                <a:moveTo>
                  <a:pt x="56268" y="115888"/>
                </a:moveTo>
                <a:lnTo>
                  <a:pt x="57327" y="115888"/>
                </a:lnTo>
                <a:cubicBezTo>
                  <a:pt x="59443" y="115888"/>
                  <a:pt x="61560" y="117793"/>
                  <a:pt x="61560" y="120079"/>
                </a:cubicBezTo>
                <a:cubicBezTo>
                  <a:pt x="61560" y="122746"/>
                  <a:pt x="59443" y="125032"/>
                  <a:pt x="57327" y="125032"/>
                </a:cubicBezTo>
                <a:lnTo>
                  <a:pt x="56268" y="125032"/>
                </a:lnTo>
                <a:cubicBezTo>
                  <a:pt x="54505" y="125032"/>
                  <a:pt x="52388" y="122746"/>
                  <a:pt x="52388" y="120079"/>
                </a:cubicBezTo>
                <a:cubicBezTo>
                  <a:pt x="52388" y="117793"/>
                  <a:pt x="54505" y="115888"/>
                  <a:pt x="56268" y="115888"/>
                </a:cubicBezTo>
                <a:close/>
                <a:moveTo>
                  <a:pt x="172508" y="85725"/>
                </a:moveTo>
                <a:lnTo>
                  <a:pt x="202142" y="85725"/>
                </a:lnTo>
                <a:cubicBezTo>
                  <a:pt x="204258" y="85725"/>
                  <a:pt x="206022" y="87557"/>
                  <a:pt x="206022" y="90121"/>
                </a:cubicBezTo>
                <a:cubicBezTo>
                  <a:pt x="206022" y="92685"/>
                  <a:pt x="204258" y="94884"/>
                  <a:pt x="202142" y="94884"/>
                </a:cubicBezTo>
                <a:lnTo>
                  <a:pt x="172508" y="94884"/>
                </a:lnTo>
                <a:cubicBezTo>
                  <a:pt x="170039" y="94884"/>
                  <a:pt x="168275" y="92685"/>
                  <a:pt x="168275" y="90121"/>
                </a:cubicBezTo>
                <a:cubicBezTo>
                  <a:pt x="168275" y="87557"/>
                  <a:pt x="170039" y="85725"/>
                  <a:pt x="172508" y="85725"/>
                </a:cubicBezTo>
                <a:close/>
                <a:moveTo>
                  <a:pt x="115426" y="85725"/>
                </a:moveTo>
                <a:lnTo>
                  <a:pt x="150915" y="85725"/>
                </a:lnTo>
                <a:cubicBezTo>
                  <a:pt x="153424" y="85725"/>
                  <a:pt x="155216" y="87557"/>
                  <a:pt x="155216" y="90121"/>
                </a:cubicBezTo>
                <a:cubicBezTo>
                  <a:pt x="155216" y="92685"/>
                  <a:pt x="153424" y="94884"/>
                  <a:pt x="150915" y="94884"/>
                </a:cubicBezTo>
                <a:lnTo>
                  <a:pt x="115426" y="94884"/>
                </a:lnTo>
                <a:cubicBezTo>
                  <a:pt x="112917" y="94884"/>
                  <a:pt x="111125" y="92685"/>
                  <a:pt x="111125" y="90121"/>
                </a:cubicBezTo>
                <a:cubicBezTo>
                  <a:pt x="111125" y="87557"/>
                  <a:pt x="112917" y="85725"/>
                  <a:pt x="115426" y="85725"/>
                </a:cubicBezTo>
                <a:close/>
                <a:moveTo>
                  <a:pt x="56387" y="85725"/>
                </a:moveTo>
                <a:lnTo>
                  <a:pt x="95287" y="85725"/>
                </a:lnTo>
                <a:cubicBezTo>
                  <a:pt x="97468" y="85725"/>
                  <a:pt x="99649" y="87557"/>
                  <a:pt x="99649" y="90121"/>
                </a:cubicBezTo>
                <a:cubicBezTo>
                  <a:pt x="99649" y="92685"/>
                  <a:pt x="97468" y="94884"/>
                  <a:pt x="95287" y="94884"/>
                </a:cubicBezTo>
                <a:lnTo>
                  <a:pt x="56387" y="94884"/>
                </a:lnTo>
                <a:cubicBezTo>
                  <a:pt x="54569" y="94884"/>
                  <a:pt x="52388" y="92685"/>
                  <a:pt x="52388" y="90121"/>
                </a:cubicBezTo>
                <a:cubicBezTo>
                  <a:pt x="52388" y="87557"/>
                  <a:pt x="54569" y="85725"/>
                  <a:pt x="56387" y="85725"/>
                </a:cubicBezTo>
                <a:close/>
                <a:moveTo>
                  <a:pt x="207458" y="57150"/>
                </a:moveTo>
                <a:lnTo>
                  <a:pt x="228395" y="57150"/>
                </a:lnTo>
                <a:cubicBezTo>
                  <a:pt x="230879" y="57150"/>
                  <a:pt x="233008" y="59348"/>
                  <a:pt x="233008" y="61912"/>
                </a:cubicBezTo>
                <a:cubicBezTo>
                  <a:pt x="233008" y="64477"/>
                  <a:pt x="230879" y="66309"/>
                  <a:pt x="228395" y="66309"/>
                </a:cubicBezTo>
                <a:lnTo>
                  <a:pt x="207458" y="66309"/>
                </a:lnTo>
                <a:cubicBezTo>
                  <a:pt x="205329" y="66309"/>
                  <a:pt x="203200" y="64477"/>
                  <a:pt x="203200" y="61912"/>
                </a:cubicBezTo>
                <a:cubicBezTo>
                  <a:pt x="203200" y="59348"/>
                  <a:pt x="205329" y="57150"/>
                  <a:pt x="207458" y="57150"/>
                </a:cubicBezTo>
                <a:close/>
                <a:moveTo>
                  <a:pt x="145567" y="57150"/>
                </a:moveTo>
                <a:lnTo>
                  <a:pt x="185864" y="57150"/>
                </a:lnTo>
                <a:cubicBezTo>
                  <a:pt x="188004" y="57150"/>
                  <a:pt x="190144" y="59348"/>
                  <a:pt x="190144" y="61912"/>
                </a:cubicBezTo>
                <a:cubicBezTo>
                  <a:pt x="190144" y="64477"/>
                  <a:pt x="188004" y="66309"/>
                  <a:pt x="185864" y="66309"/>
                </a:cubicBezTo>
                <a:lnTo>
                  <a:pt x="145567" y="66309"/>
                </a:lnTo>
                <a:cubicBezTo>
                  <a:pt x="143428" y="66309"/>
                  <a:pt x="141288" y="64477"/>
                  <a:pt x="141288" y="61912"/>
                </a:cubicBezTo>
                <a:cubicBezTo>
                  <a:pt x="141288" y="59348"/>
                  <a:pt x="143428" y="57150"/>
                  <a:pt x="145567" y="57150"/>
                </a:cubicBezTo>
                <a:close/>
                <a:moveTo>
                  <a:pt x="77393" y="57150"/>
                </a:moveTo>
                <a:lnTo>
                  <a:pt x="125443" y="57150"/>
                </a:lnTo>
                <a:cubicBezTo>
                  <a:pt x="127627" y="57150"/>
                  <a:pt x="129811" y="59348"/>
                  <a:pt x="129811" y="61912"/>
                </a:cubicBezTo>
                <a:cubicBezTo>
                  <a:pt x="129811" y="64477"/>
                  <a:pt x="127627" y="66309"/>
                  <a:pt x="125443" y="66309"/>
                </a:cubicBezTo>
                <a:lnTo>
                  <a:pt x="77393" y="66309"/>
                </a:lnTo>
                <a:cubicBezTo>
                  <a:pt x="74845" y="66309"/>
                  <a:pt x="73025" y="64477"/>
                  <a:pt x="73025" y="61912"/>
                </a:cubicBezTo>
                <a:cubicBezTo>
                  <a:pt x="73025" y="59348"/>
                  <a:pt x="74845" y="57150"/>
                  <a:pt x="77393" y="57150"/>
                </a:cubicBezTo>
                <a:close/>
                <a:moveTo>
                  <a:pt x="56268" y="57150"/>
                </a:moveTo>
                <a:lnTo>
                  <a:pt x="57327" y="57150"/>
                </a:lnTo>
                <a:cubicBezTo>
                  <a:pt x="59443" y="57150"/>
                  <a:pt x="61560" y="59348"/>
                  <a:pt x="61560" y="61912"/>
                </a:cubicBezTo>
                <a:cubicBezTo>
                  <a:pt x="61560" y="64477"/>
                  <a:pt x="59443" y="66309"/>
                  <a:pt x="57327" y="66309"/>
                </a:cubicBezTo>
                <a:lnTo>
                  <a:pt x="56268" y="66309"/>
                </a:lnTo>
                <a:cubicBezTo>
                  <a:pt x="54505" y="66309"/>
                  <a:pt x="52388" y="64477"/>
                  <a:pt x="52388" y="61912"/>
                </a:cubicBezTo>
                <a:cubicBezTo>
                  <a:pt x="52388" y="59348"/>
                  <a:pt x="54505" y="57150"/>
                  <a:pt x="56268" y="57150"/>
                </a:cubicBezTo>
                <a:close/>
                <a:moveTo>
                  <a:pt x="186826" y="28575"/>
                </a:moveTo>
                <a:lnTo>
                  <a:pt x="228390" y="28575"/>
                </a:lnTo>
                <a:cubicBezTo>
                  <a:pt x="230876" y="28575"/>
                  <a:pt x="233008" y="30773"/>
                  <a:pt x="233008" y="32971"/>
                </a:cubicBezTo>
                <a:cubicBezTo>
                  <a:pt x="233008" y="35535"/>
                  <a:pt x="230876" y="37734"/>
                  <a:pt x="228390" y="37734"/>
                </a:cubicBezTo>
                <a:lnTo>
                  <a:pt x="186826" y="37734"/>
                </a:lnTo>
                <a:cubicBezTo>
                  <a:pt x="184339" y="37734"/>
                  <a:pt x="182563" y="35535"/>
                  <a:pt x="182563" y="32971"/>
                </a:cubicBezTo>
                <a:cubicBezTo>
                  <a:pt x="182563" y="30773"/>
                  <a:pt x="184339" y="28575"/>
                  <a:pt x="186826" y="28575"/>
                </a:cubicBezTo>
                <a:close/>
                <a:moveTo>
                  <a:pt x="131682" y="28575"/>
                </a:moveTo>
                <a:lnTo>
                  <a:pt x="165181" y="28575"/>
                </a:lnTo>
                <a:cubicBezTo>
                  <a:pt x="167342" y="28575"/>
                  <a:pt x="169503" y="30773"/>
                  <a:pt x="169503" y="32971"/>
                </a:cubicBezTo>
                <a:cubicBezTo>
                  <a:pt x="169503" y="35535"/>
                  <a:pt x="167342" y="37734"/>
                  <a:pt x="165181" y="37734"/>
                </a:cubicBezTo>
                <a:lnTo>
                  <a:pt x="131682" y="37734"/>
                </a:lnTo>
                <a:cubicBezTo>
                  <a:pt x="129161" y="37734"/>
                  <a:pt x="127000" y="35535"/>
                  <a:pt x="127000" y="32971"/>
                </a:cubicBezTo>
                <a:cubicBezTo>
                  <a:pt x="127000" y="30773"/>
                  <a:pt x="129161" y="28575"/>
                  <a:pt x="131682" y="28575"/>
                </a:cubicBezTo>
                <a:close/>
                <a:moveTo>
                  <a:pt x="77295" y="28575"/>
                </a:moveTo>
                <a:lnTo>
                  <a:pt x="110030" y="28575"/>
                </a:lnTo>
                <a:cubicBezTo>
                  <a:pt x="112521" y="28575"/>
                  <a:pt x="113944" y="30773"/>
                  <a:pt x="113944" y="32971"/>
                </a:cubicBezTo>
                <a:cubicBezTo>
                  <a:pt x="113944" y="35535"/>
                  <a:pt x="112521" y="37734"/>
                  <a:pt x="110030" y="37734"/>
                </a:cubicBezTo>
                <a:lnTo>
                  <a:pt x="77295" y="37734"/>
                </a:lnTo>
                <a:cubicBezTo>
                  <a:pt x="74804" y="37734"/>
                  <a:pt x="73025" y="35535"/>
                  <a:pt x="73025" y="32971"/>
                </a:cubicBezTo>
                <a:cubicBezTo>
                  <a:pt x="73025" y="30773"/>
                  <a:pt x="74804" y="28575"/>
                  <a:pt x="77295" y="28575"/>
                </a:cubicBezTo>
                <a:close/>
                <a:moveTo>
                  <a:pt x="56268" y="28575"/>
                </a:moveTo>
                <a:lnTo>
                  <a:pt x="57327" y="28575"/>
                </a:lnTo>
                <a:cubicBezTo>
                  <a:pt x="59443" y="28575"/>
                  <a:pt x="61560" y="30773"/>
                  <a:pt x="61560" y="32971"/>
                </a:cubicBezTo>
                <a:cubicBezTo>
                  <a:pt x="61560" y="35535"/>
                  <a:pt x="59443" y="37734"/>
                  <a:pt x="57327" y="37734"/>
                </a:cubicBezTo>
                <a:lnTo>
                  <a:pt x="56268" y="37734"/>
                </a:lnTo>
                <a:cubicBezTo>
                  <a:pt x="54505" y="37734"/>
                  <a:pt x="52388" y="35535"/>
                  <a:pt x="52388" y="32971"/>
                </a:cubicBezTo>
                <a:cubicBezTo>
                  <a:pt x="52388" y="30773"/>
                  <a:pt x="54505" y="28575"/>
                  <a:pt x="56268" y="28575"/>
                </a:cubicBezTo>
                <a:close/>
                <a:moveTo>
                  <a:pt x="45065" y="8267"/>
                </a:moveTo>
                <a:cubicBezTo>
                  <a:pt x="37855" y="8267"/>
                  <a:pt x="31726" y="14018"/>
                  <a:pt x="31726" y="21566"/>
                </a:cubicBezTo>
                <a:lnTo>
                  <a:pt x="31726" y="173247"/>
                </a:lnTo>
                <a:lnTo>
                  <a:pt x="254891" y="173247"/>
                </a:lnTo>
                <a:lnTo>
                  <a:pt x="254891" y="21566"/>
                </a:lnTo>
                <a:cubicBezTo>
                  <a:pt x="254891" y="14018"/>
                  <a:pt x="248762" y="8267"/>
                  <a:pt x="241552" y="8267"/>
                </a:cubicBezTo>
                <a:lnTo>
                  <a:pt x="45065" y="8267"/>
                </a:lnTo>
                <a:close/>
                <a:moveTo>
                  <a:pt x="45065" y="0"/>
                </a:moveTo>
                <a:lnTo>
                  <a:pt x="241552" y="0"/>
                </a:lnTo>
                <a:cubicBezTo>
                  <a:pt x="253809" y="0"/>
                  <a:pt x="263544" y="9345"/>
                  <a:pt x="263544" y="21566"/>
                </a:cubicBezTo>
                <a:lnTo>
                  <a:pt x="263544" y="176841"/>
                </a:lnTo>
                <a:lnTo>
                  <a:pt x="286257" y="245134"/>
                </a:lnTo>
                <a:cubicBezTo>
                  <a:pt x="286257" y="245494"/>
                  <a:pt x="286978" y="245853"/>
                  <a:pt x="286978" y="246931"/>
                </a:cubicBezTo>
                <a:lnTo>
                  <a:pt x="286978" y="263825"/>
                </a:lnTo>
                <a:cubicBezTo>
                  <a:pt x="286978" y="275686"/>
                  <a:pt x="276883" y="285391"/>
                  <a:pt x="264986" y="285391"/>
                </a:cubicBezTo>
                <a:lnTo>
                  <a:pt x="21631" y="285391"/>
                </a:lnTo>
                <a:cubicBezTo>
                  <a:pt x="9734" y="285391"/>
                  <a:pt x="0" y="275686"/>
                  <a:pt x="0" y="263825"/>
                </a:cubicBezTo>
                <a:lnTo>
                  <a:pt x="0" y="246931"/>
                </a:lnTo>
                <a:cubicBezTo>
                  <a:pt x="0" y="245853"/>
                  <a:pt x="0" y="245494"/>
                  <a:pt x="0" y="245134"/>
                </a:cubicBezTo>
                <a:lnTo>
                  <a:pt x="23434" y="176841"/>
                </a:lnTo>
                <a:lnTo>
                  <a:pt x="23434" y="21566"/>
                </a:lnTo>
                <a:cubicBezTo>
                  <a:pt x="23434" y="9345"/>
                  <a:pt x="33168" y="0"/>
                  <a:pt x="4506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Freeform 1013">
            <a:extLst>
              <a:ext uri="{FF2B5EF4-FFF2-40B4-BE49-F238E27FC236}">
                <a16:creationId xmlns:a16="http://schemas.microsoft.com/office/drawing/2014/main" id="{3BD06C5E-C1E5-3748-B5DB-E96179E1B1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92506" y="11087803"/>
            <a:ext cx="976927" cy="973948"/>
          </a:xfrm>
          <a:custGeom>
            <a:avLst/>
            <a:gdLst>
              <a:gd name="T0" fmla="*/ 22665760 w 286976"/>
              <a:gd name="T1" fmla="*/ 33364710 h 285391"/>
              <a:gd name="T2" fmla="*/ 1026347 w 286976"/>
              <a:gd name="T3" fmla="*/ 26090459 h 285391"/>
              <a:gd name="T4" fmla="*/ 32116824 w 286976"/>
              <a:gd name="T5" fmla="*/ 29208016 h 285391"/>
              <a:gd name="T6" fmla="*/ 1026347 w 286976"/>
              <a:gd name="T7" fmla="*/ 26090459 h 285391"/>
              <a:gd name="T8" fmla="*/ 8734907 w 286976"/>
              <a:gd name="T9" fmla="*/ 19392544 h 285391"/>
              <a:gd name="T10" fmla="*/ 9612685 w 286976"/>
              <a:gd name="T11" fmla="*/ 20370723 h 285391"/>
              <a:gd name="T12" fmla="*/ 8275143 w 286976"/>
              <a:gd name="T13" fmla="*/ 21773925 h 285391"/>
              <a:gd name="T14" fmla="*/ 6895898 w 286976"/>
              <a:gd name="T15" fmla="*/ 20370723 h 285391"/>
              <a:gd name="T16" fmla="*/ 7773759 w 286976"/>
              <a:gd name="T17" fmla="*/ 19392544 h 285391"/>
              <a:gd name="T18" fmla="*/ 28001816 w 286976"/>
              <a:gd name="T19" fmla="*/ 13778937 h 285391"/>
              <a:gd name="T20" fmla="*/ 29396588 w 286976"/>
              <a:gd name="T21" fmla="*/ 15112016 h 285391"/>
              <a:gd name="T22" fmla="*/ 28509069 w 286976"/>
              <a:gd name="T23" fmla="*/ 16144181 h 285391"/>
              <a:gd name="T24" fmla="*/ 27536913 w 286976"/>
              <a:gd name="T25" fmla="*/ 17090197 h 285391"/>
              <a:gd name="T26" fmla="*/ 26142259 w 286976"/>
              <a:gd name="T27" fmla="*/ 15671252 h 285391"/>
              <a:gd name="T28" fmla="*/ 27536913 w 286976"/>
              <a:gd name="T29" fmla="*/ 14294964 h 285391"/>
              <a:gd name="T30" fmla="*/ 5203213 w 286976"/>
              <a:gd name="T31" fmla="*/ 10886997 h 285391"/>
              <a:gd name="T32" fmla="*/ 6540800 w 286976"/>
              <a:gd name="T33" fmla="*/ 12205374 h 285391"/>
              <a:gd name="T34" fmla="*/ 5203213 w 286976"/>
              <a:gd name="T35" fmla="*/ 13566221 h 285391"/>
              <a:gd name="T36" fmla="*/ 4200341 w 286976"/>
              <a:gd name="T37" fmla="*/ 12715638 h 285391"/>
              <a:gd name="T38" fmla="*/ 3364510 w 286976"/>
              <a:gd name="T39" fmla="*/ 11694982 h 285391"/>
              <a:gd name="T40" fmla="*/ 4743585 w 286976"/>
              <a:gd name="T41" fmla="*/ 10334136 h 285391"/>
              <a:gd name="T42" fmla="*/ 28242777 w 286976"/>
              <a:gd name="T43" fmla="*/ 6552890 h 285391"/>
              <a:gd name="T44" fmla="*/ 16999488 w 286976"/>
              <a:gd name="T45" fmla="*/ 20613456 h 285391"/>
              <a:gd name="T46" fmla="*/ 5713502 w 286976"/>
              <a:gd name="T47" fmla="*/ 6552890 h 285391"/>
              <a:gd name="T48" fmla="*/ 5713502 w 286976"/>
              <a:gd name="T49" fmla="*/ 6552890 h 285391"/>
              <a:gd name="T50" fmla="*/ 4490479 w 286976"/>
              <a:gd name="T51" fmla="*/ 3964324 h 285391"/>
              <a:gd name="T52" fmla="*/ 1026347 w 286976"/>
              <a:gd name="T53" fmla="*/ 5393111 h 285391"/>
              <a:gd name="T54" fmla="*/ 32972213 w 286976"/>
              <a:gd name="T55" fmla="*/ 5393111 h 285391"/>
              <a:gd name="T56" fmla="*/ 29551133 w 286976"/>
              <a:gd name="T57" fmla="*/ 3964324 h 285391"/>
              <a:gd name="T58" fmla="*/ 33998524 w 286976"/>
              <a:gd name="T59" fmla="*/ 5393111 h 285391"/>
              <a:gd name="T60" fmla="*/ 23692242 w 286976"/>
              <a:gd name="T61" fmla="*/ 30247118 h 285391"/>
              <a:gd name="T62" fmla="*/ 27797737 w 286976"/>
              <a:gd name="T63" fmla="*/ 33927518 h 285391"/>
              <a:gd name="T64" fmla="*/ 6158270 w 286976"/>
              <a:gd name="T65" fmla="*/ 33927518 h 285391"/>
              <a:gd name="T66" fmla="*/ 10263685 w 286976"/>
              <a:gd name="T67" fmla="*/ 30247118 h 285391"/>
              <a:gd name="T68" fmla="*/ 0 w 286976"/>
              <a:gd name="T69" fmla="*/ 5393111 h 285391"/>
              <a:gd name="T70" fmla="*/ 21471097 w 286976"/>
              <a:gd name="T71" fmla="*/ 5554695 h 285391"/>
              <a:gd name="T72" fmla="*/ 20150937 w 286976"/>
              <a:gd name="T73" fmla="*/ 997801 h 285391"/>
              <a:gd name="T74" fmla="*/ 20406410 w 286976"/>
              <a:gd name="T75" fmla="*/ 5554695 h 285391"/>
              <a:gd name="T76" fmla="*/ 9716730 w 286976"/>
              <a:gd name="T77" fmla="*/ 997801 h 285391"/>
              <a:gd name="T78" fmla="*/ 13805240 w 286976"/>
              <a:gd name="T79" fmla="*/ 997801 h 285391"/>
              <a:gd name="T80" fmla="*/ 24494867 w 286976"/>
              <a:gd name="T81" fmla="*/ 0 h 285391"/>
              <a:gd name="T82" fmla="*/ 29776033 w 286976"/>
              <a:gd name="T83" fmla="*/ 5815311 h 285391"/>
              <a:gd name="T84" fmla="*/ 16999488 w 286976"/>
              <a:gd name="T85" fmla="*/ 23304024 h 285391"/>
              <a:gd name="T86" fmla="*/ 4222818 w 286976"/>
              <a:gd name="T87" fmla="*/ 5815311 h 285391"/>
              <a:gd name="T88" fmla="*/ 9461184 w 286976"/>
              <a:gd name="T89" fmla="*/ 0 h 28539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6976" h="285391">
                <a:moveTo>
                  <a:pt x="95658" y="250909"/>
                </a:moveTo>
                <a:lnTo>
                  <a:pt x="95658" y="276771"/>
                </a:lnTo>
                <a:lnTo>
                  <a:pt x="191317" y="276771"/>
                </a:lnTo>
                <a:lnTo>
                  <a:pt x="191317" y="250909"/>
                </a:lnTo>
                <a:lnTo>
                  <a:pt x="95658" y="250909"/>
                </a:lnTo>
                <a:close/>
                <a:moveTo>
                  <a:pt x="8663" y="216428"/>
                </a:moveTo>
                <a:lnTo>
                  <a:pt x="8663" y="235105"/>
                </a:lnTo>
                <a:cubicBezTo>
                  <a:pt x="8663" y="239056"/>
                  <a:pt x="11912" y="242289"/>
                  <a:pt x="16244" y="242289"/>
                </a:cubicBezTo>
                <a:lnTo>
                  <a:pt x="271093" y="242289"/>
                </a:lnTo>
                <a:cubicBezTo>
                  <a:pt x="275064" y="242289"/>
                  <a:pt x="278313" y="239056"/>
                  <a:pt x="278313" y="235105"/>
                </a:cubicBezTo>
                <a:lnTo>
                  <a:pt x="278313" y="216428"/>
                </a:lnTo>
                <a:lnTo>
                  <a:pt x="8663" y="216428"/>
                </a:lnTo>
                <a:close/>
                <a:moveTo>
                  <a:pt x="69850" y="149225"/>
                </a:moveTo>
                <a:cubicBezTo>
                  <a:pt x="72319" y="149225"/>
                  <a:pt x="73730" y="151342"/>
                  <a:pt x="73730" y="153458"/>
                </a:cubicBezTo>
                <a:lnTo>
                  <a:pt x="73730" y="160867"/>
                </a:lnTo>
                <a:lnTo>
                  <a:pt x="81139" y="160867"/>
                </a:lnTo>
                <a:cubicBezTo>
                  <a:pt x="83255" y="160867"/>
                  <a:pt x="85372" y="162278"/>
                  <a:pt x="85372" y="164747"/>
                </a:cubicBezTo>
                <a:cubicBezTo>
                  <a:pt x="85372" y="167217"/>
                  <a:pt x="83255" y="168981"/>
                  <a:pt x="81139" y="168981"/>
                </a:cubicBezTo>
                <a:lnTo>
                  <a:pt x="73730" y="168981"/>
                </a:lnTo>
                <a:lnTo>
                  <a:pt x="73730" y="176389"/>
                </a:lnTo>
                <a:cubicBezTo>
                  <a:pt x="73730" y="178858"/>
                  <a:pt x="72319" y="180622"/>
                  <a:pt x="69850" y="180622"/>
                </a:cubicBezTo>
                <a:cubicBezTo>
                  <a:pt x="67380" y="180622"/>
                  <a:pt x="65616" y="178858"/>
                  <a:pt x="65616" y="176389"/>
                </a:cubicBezTo>
                <a:lnTo>
                  <a:pt x="65616" y="168981"/>
                </a:lnTo>
                <a:lnTo>
                  <a:pt x="58208" y="168981"/>
                </a:lnTo>
                <a:cubicBezTo>
                  <a:pt x="55739" y="168981"/>
                  <a:pt x="53975" y="167217"/>
                  <a:pt x="53975" y="164747"/>
                </a:cubicBezTo>
                <a:cubicBezTo>
                  <a:pt x="53975" y="162278"/>
                  <a:pt x="55739" y="160867"/>
                  <a:pt x="58208" y="160867"/>
                </a:cubicBezTo>
                <a:lnTo>
                  <a:pt x="65616" y="160867"/>
                </a:lnTo>
                <a:lnTo>
                  <a:pt x="65616" y="153458"/>
                </a:lnTo>
                <a:cubicBezTo>
                  <a:pt x="65616" y="151342"/>
                  <a:pt x="67380" y="149225"/>
                  <a:pt x="69850" y="149225"/>
                </a:cubicBezTo>
                <a:close/>
                <a:moveTo>
                  <a:pt x="236359" y="114300"/>
                </a:moveTo>
                <a:cubicBezTo>
                  <a:pt x="238856" y="114300"/>
                  <a:pt x="240640" y="116084"/>
                  <a:pt x="240640" y="118581"/>
                </a:cubicBezTo>
                <a:lnTo>
                  <a:pt x="240640" y="125359"/>
                </a:lnTo>
                <a:lnTo>
                  <a:pt x="248131" y="125359"/>
                </a:lnTo>
                <a:cubicBezTo>
                  <a:pt x="250629" y="125359"/>
                  <a:pt x="252056" y="127500"/>
                  <a:pt x="252056" y="129997"/>
                </a:cubicBezTo>
                <a:cubicBezTo>
                  <a:pt x="252056" y="132494"/>
                  <a:pt x="250629" y="133921"/>
                  <a:pt x="248131" y="133921"/>
                </a:cubicBezTo>
                <a:lnTo>
                  <a:pt x="240640" y="133921"/>
                </a:lnTo>
                <a:lnTo>
                  <a:pt x="240640" y="141769"/>
                </a:lnTo>
                <a:cubicBezTo>
                  <a:pt x="240640" y="143910"/>
                  <a:pt x="238856" y="145693"/>
                  <a:pt x="236359" y="145693"/>
                </a:cubicBezTo>
                <a:cubicBezTo>
                  <a:pt x="234218" y="145693"/>
                  <a:pt x="232435" y="143910"/>
                  <a:pt x="232435" y="141769"/>
                </a:cubicBezTo>
                <a:lnTo>
                  <a:pt x="232435" y="133921"/>
                </a:lnTo>
                <a:lnTo>
                  <a:pt x="224943" y="133921"/>
                </a:lnTo>
                <a:cubicBezTo>
                  <a:pt x="222803" y="133921"/>
                  <a:pt x="220662" y="132494"/>
                  <a:pt x="220662" y="129997"/>
                </a:cubicBezTo>
                <a:cubicBezTo>
                  <a:pt x="220662" y="127500"/>
                  <a:pt x="222803" y="125359"/>
                  <a:pt x="224943" y="125359"/>
                </a:cubicBezTo>
                <a:lnTo>
                  <a:pt x="232435" y="125359"/>
                </a:lnTo>
                <a:lnTo>
                  <a:pt x="232435" y="118581"/>
                </a:lnTo>
                <a:cubicBezTo>
                  <a:pt x="232435" y="116084"/>
                  <a:pt x="234218" y="114300"/>
                  <a:pt x="236359" y="114300"/>
                </a:cubicBezTo>
                <a:close/>
                <a:moveTo>
                  <a:pt x="40040" y="85725"/>
                </a:moveTo>
                <a:cubicBezTo>
                  <a:pt x="41803" y="85725"/>
                  <a:pt x="43920" y="87842"/>
                  <a:pt x="43920" y="90311"/>
                </a:cubicBezTo>
                <a:lnTo>
                  <a:pt x="43920" y="97014"/>
                </a:lnTo>
                <a:lnTo>
                  <a:pt x="50976" y="97014"/>
                </a:lnTo>
                <a:cubicBezTo>
                  <a:pt x="53445" y="97014"/>
                  <a:pt x="55209" y="99130"/>
                  <a:pt x="55209" y="101247"/>
                </a:cubicBezTo>
                <a:cubicBezTo>
                  <a:pt x="55209" y="103717"/>
                  <a:pt x="53445" y="105480"/>
                  <a:pt x="50976" y="105480"/>
                </a:cubicBezTo>
                <a:lnTo>
                  <a:pt x="43920" y="105480"/>
                </a:lnTo>
                <a:lnTo>
                  <a:pt x="43920" y="112536"/>
                </a:lnTo>
                <a:cubicBezTo>
                  <a:pt x="43920" y="115358"/>
                  <a:pt x="41803" y="117122"/>
                  <a:pt x="40040" y="117122"/>
                </a:cubicBezTo>
                <a:cubicBezTo>
                  <a:pt x="37570" y="117122"/>
                  <a:pt x="35453" y="115358"/>
                  <a:pt x="35453" y="112536"/>
                </a:cubicBezTo>
                <a:lnTo>
                  <a:pt x="35453" y="105480"/>
                </a:lnTo>
                <a:lnTo>
                  <a:pt x="28398" y="105480"/>
                </a:lnTo>
                <a:cubicBezTo>
                  <a:pt x="26281" y="105480"/>
                  <a:pt x="23812" y="103717"/>
                  <a:pt x="23812" y="101247"/>
                </a:cubicBezTo>
                <a:cubicBezTo>
                  <a:pt x="23812" y="99130"/>
                  <a:pt x="26281" y="97014"/>
                  <a:pt x="28398" y="97014"/>
                </a:cubicBezTo>
                <a:lnTo>
                  <a:pt x="35453" y="97014"/>
                </a:lnTo>
                <a:lnTo>
                  <a:pt x="35453" y="90311"/>
                </a:lnTo>
                <a:cubicBezTo>
                  <a:pt x="35453" y="87842"/>
                  <a:pt x="37570" y="85725"/>
                  <a:pt x="40040" y="85725"/>
                </a:cubicBezTo>
                <a:close/>
                <a:moveTo>
                  <a:pt x="181594" y="54358"/>
                </a:moveTo>
                <a:lnTo>
                  <a:pt x="152835" y="169196"/>
                </a:lnTo>
                <a:lnTo>
                  <a:pt x="238392" y="54358"/>
                </a:lnTo>
                <a:lnTo>
                  <a:pt x="181594" y="54358"/>
                </a:lnTo>
                <a:close/>
                <a:moveTo>
                  <a:pt x="114011" y="54358"/>
                </a:moveTo>
                <a:lnTo>
                  <a:pt x="143489" y="170996"/>
                </a:lnTo>
                <a:lnTo>
                  <a:pt x="172607" y="54358"/>
                </a:lnTo>
                <a:lnTo>
                  <a:pt x="114011" y="54358"/>
                </a:lnTo>
                <a:close/>
                <a:moveTo>
                  <a:pt x="48226" y="54358"/>
                </a:moveTo>
                <a:lnTo>
                  <a:pt x="133423" y="169196"/>
                </a:lnTo>
                <a:lnTo>
                  <a:pt x="105383" y="54358"/>
                </a:lnTo>
                <a:lnTo>
                  <a:pt x="48226" y="54358"/>
                </a:lnTo>
                <a:close/>
                <a:moveTo>
                  <a:pt x="16244" y="28575"/>
                </a:moveTo>
                <a:lnTo>
                  <a:pt x="33210" y="28575"/>
                </a:lnTo>
                <a:cubicBezTo>
                  <a:pt x="35736" y="28575"/>
                  <a:pt x="37902" y="30730"/>
                  <a:pt x="37902" y="32885"/>
                </a:cubicBezTo>
                <a:cubicBezTo>
                  <a:pt x="37902" y="35399"/>
                  <a:pt x="35736" y="37554"/>
                  <a:pt x="33210" y="37554"/>
                </a:cubicBezTo>
                <a:lnTo>
                  <a:pt x="16244" y="37554"/>
                </a:lnTo>
                <a:cubicBezTo>
                  <a:pt x="11912" y="37554"/>
                  <a:pt x="8663" y="40787"/>
                  <a:pt x="8663" y="44738"/>
                </a:cubicBezTo>
                <a:lnTo>
                  <a:pt x="8663" y="207807"/>
                </a:lnTo>
                <a:lnTo>
                  <a:pt x="278313" y="207807"/>
                </a:lnTo>
                <a:lnTo>
                  <a:pt x="278313" y="44738"/>
                </a:lnTo>
                <a:cubicBezTo>
                  <a:pt x="278313" y="40787"/>
                  <a:pt x="275064" y="37554"/>
                  <a:pt x="271093" y="37554"/>
                </a:cubicBezTo>
                <a:lnTo>
                  <a:pt x="253405" y="37554"/>
                </a:lnTo>
                <a:cubicBezTo>
                  <a:pt x="251240" y="37554"/>
                  <a:pt x="249435" y="35399"/>
                  <a:pt x="249435" y="32885"/>
                </a:cubicBezTo>
                <a:cubicBezTo>
                  <a:pt x="249435" y="30730"/>
                  <a:pt x="251240" y="28575"/>
                  <a:pt x="253405" y="28575"/>
                </a:cubicBezTo>
                <a:lnTo>
                  <a:pt x="271093" y="28575"/>
                </a:lnTo>
                <a:cubicBezTo>
                  <a:pt x="280118" y="28575"/>
                  <a:pt x="286976" y="35759"/>
                  <a:pt x="286976" y="44738"/>
                </a:cubicBezTo>
                <a:lnTo>
                  <a:pt x="286976" y="235105"/>
                </a:lnTo>
                <a:cubicBezTo>
                  <a:pt x="286976" y="243726"/>
                  <a:pt x="280118" y="250909"/>
                  <a:pt x="271093" y="250909"/>
                </a:cubicBezTo>
                <a:lnTo>
                  <a:pt x="199981" y="250909"/>
                </a:lnTo>
                <a:lnTo>
                  <a:pt x="199981" y="276771"/>
                </a:lnTo>
                <a:lnTo>
                  <a:pt x="230664" y="276771"/>
                </a:lnTo>
                <a:cubicBezTo>
                  <a:pt x="232469" y="276771"/>
                  <a:pt x="234635" y="278926"/>
                  <a:pt x="234635" y="281440"/>
                </a:cubicBezTo>
                <a:cubicBezTo>
                  <a:pt x="234635" y="283954"/>
                  <a:pt x="232469" y="285391"/>
                  <a:pt x="230664" y="285391"/>
                </a:cubicBezTo>
                <a:lnTo>
                  <a:pt x="56673" y="285391"/>
                </a:lnTo>
                <a:cubicBezTo>
                  <a:pt x="54146" y="285391"/>
                  <a:pt x="51980" y="283954"/>
                  <a:pt x="51980" y="281440"/>
                </a:cubicBezTo>
                <a:cubicBezTo>
                  <a:pt x="51980" y="278926"/>
                  <a:pt x="54146" y="276771"/>
                  <a:pt x="56673" y="276771"/>
                </a:cubicBezTo>
                <a:lnTo>
                  <a:pt x="86634" y="276771"/>
                </a:lnTo>
                <a:lnTo>
                  <a:pt x="86634" y="250909"/>
                </a:lnTo>
                <a:lnTo>
                  <a:pt x="16244" y="250909"/>
                </a:lnTo>
                <a:cubicBezTo>
                  <a:pt x="7580" y="250909"/>
                  <a:pt x="0" y="243726"/>
                  <a:pt x="0" y="235105"/>
                </a:cubicBezTo>
                <a:lnTo>
                  <a:pt x="0" y="44738"/>
                </a:lnTo>
                <a:cubicBezTo>
                  <a:pt x="0" y="35759"/>
                  <a:pt x="7580" y="28575"/>
                  <a:pt x="16244" y="28575"/>
                </a:cubicBezTo>
                <a:close/>
                <a:moveTo>
                  <a:pt x="170090" y="8280"/>
                </a:moveTo>
                <a:lnTo>
                  <a:pt x="181234" y="46079"/>
                </a:lnTo>
                <a:lnTo>
                  <a:pt x="237673" y="46079"/>
                </a:lnTo>
                <a:lnTo>
                  <a:pt x="204960" y="8280"/>
                </a:lnTo>
                <a:lnTo>
                  <a:pt x="170090" y="8280"/>
                </a:lnTo>
                <a:close/>
                <a:moveTo>
                  <a:pt x="125514" y="8280"/>
                </a:moveTo>
                <a:lnTo>
                  <a:pt x="114370" y="46079"/>
                </a:lnTo>
                <a:lnTo>
                  <a:pt x="172247" y="46079"/>
                </a:lnTo>
                <a:lnTo>
                  <a:pt x="161103" y="8280"/>
                </a:lnTo>
                <a:lnTo>
                  <a:pt x="125514" y="8280"/>
                </a:lnTo>
                <a:close/>
                <a:moveTo>
                  <a:pt x="82017" y="8280"/>
                </a:moveTo>
                <a:lnTo>
                  <a:pt x="48945" y="46079"/>
                </a:lnTo>
                <a:lnTo>
                  <a:pt x="105383" y="46079"/>
                </a:lnTo>
                <a:lnTo>
                  <a:pt x="116527" y="8280"/>
                </a:lnTo>
                <a:lnTo>
                  <a:pt x="82017" y="8280"/>
                </a:lnTo>
                <a:close/>
                <a:moveTo>
                  <a:pt x="79860" y="0"/>
                </a:moveTo>
                <a:lnTo>
                  <a:pt x="206757" y="0"/>
                </a:lnTo>
                <a:cubicBezTo>
                  <a:pt x="208195" y="0"/>
                  <a:pt x="209274" y="360"/>
                  <a:pt x="209993" y="1080"/>
                </a:cubicBezTo>
                <a:lnTo>
                  <a:pt x="250255" y="47519"/>
                </a:lnTo>
                <a:cubicBezTo>
                  <a:pt x="250615" y="47519"/>
                  <a:pt x="250615" y="47879"/>
                  <a:pt x="251334" y="48239"/>
                </a:cubicBezTo>
                <a:cubicBezTo>
                  <a:pt x="252053" y="50039"/>
                  <a:pt x="251693" y="51479"/>
                  <a:pt x="250615" y="52919"/>
                </a:cubicBezTo>
                <a:lnTo>
                  <a:pt x="146724" y="191875"/>
                </a:lnTo>
                <a:cubicBezTo>
                  <a:pt x="145645" y="192595"/>
                  <a:pt x="144926" y="193315"/>
                  <a:pt x="143489" y="193315"/>
                </a:cubicBezTo>
                <a:cubicBezTo>
                  <a:pt x="141691" y="193315"/>
                  <a:pt x="140972" y="192595"/>
                  <a:pt x="139534" y="191875"/>
                </a:cubicBezTo>
                <a:lnTo>
                  <a:pt x="36003" y="52919"/>
                </a:lnTo>
                <a:cubicBezTo>
                  <a:pt x="34925" y="51479"/>
                  <a:pt x="34925" y="50039"/>
                  <a:pt x="35644" y="48239"/>
                </a:cubicBezTo>
                <a:cubicBezTo>
                  <a:pt x="35644" y="47879"/>
                  <a:pt x="36003" y="47519"/>
                  <a:pt x="36003" y="47519"/>
                </a:cubicBezTo>
                <a:lnTo>
                  <a:pt x="76265" y="1080"/>
                </a:lnTo>
                <a:cubicBezTo>
                  <a:pt x="77344" y="360"/>
                  <a:pt x="78782" y="0"/>
                  <a:pt x="7986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Freeform 1025">
            <a:extLst>
              <a:ext uri="{FF2B5EF4-FFF2-40B4-BE49-F238E27FC236}">
                <a16:creationId xmlns:a16="http://schemas.microsoft.com/office/drawing/2014/main" id="{BFFCF8FF-7EC5-1E42-8843-5F19198798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892504" y="11173417"/>
            <a:ext cx="976927" cy="976927"/>
          </a:xfrm>
          <a:custGeom>
            <a:avLst/>
            <a:gdLst>
              <a:gd name="T0" fmla="*/ 29135926 w 286978"/>
              <a:gd name="T1" fmla="*/ 25762878 h 286978"/>
              <a:gd name="T2" fmla="*/ 24590037 w 286978"/>
              <a:gd name="T3" fmla="*/ 26528908 h 286978"/>
              <a:gd name="T4" fmla="*/ 25369298 w 286978"/>
              <a:gd name="T5" fmla="*/ 29294850 h 286978"/>
              <a:gd name="T6" fmla="*/ 26624848 w 286978"/>
              <a:gd name="T7" fmla="*/ 23507530 h 286978"/>
              <a:gd name="T8" fmla="*/ 32004309 w 286978"/>
              <a:gd name="T9" fmla="*/ 17969425 h 286978"/>
              <a:gd name="T10" fmla="*/ 30165429 w 286978"/>
              <a:gd name="T11" fmla="*/ 18181981 h 286978"/>
              <a:gd name="T12" fmla="*/ 27043535 w 286978"/>
              <a:gd name="T13" fmla="*/ 20560926 h 286978"/>
              <a:gd name="T14" fmla="*/ 24221118 w 286978"/>
              <a:gd name="T15" fmla="*/ 17841979 h 286978"/>
              <a:gd name="T16" fmla="*/ 22724528 w 286978"/>
              <a:gd name="T17" fmla="*/ 22005202 h 286978"/>
              <a:gd name="T18" fmla="*/ 18747546 w 286978"/>
              <a:gd name="T19" fmla="*/ 22090188 h 286978"/>
              <a:gd name="T20" fmla="*/ 20372451 w 286978"/>
              <a:gd name="T21" fmla="*/ 25658596 h 286978"/>
              <a:gd name="T22" fmla="*/ 20372451 w 286978"/>
              <a:gd name="T23" fmla="*/ 27442981 h 286978"/>
              <a:gd name="T24" fmla="*/ 18790087 w 286978"/>
              <a:gd name="T25" fmla="*/ 32073444 h 286978"/>
              <a:gd name="T26" fmla="*/ 16780301 w 286978"/>
              <a:gd name="T27" fmla="*/ 28844778 h 286978"/>
              <a:gd name="T28" fmla="*/ 19559835 w 286978"/>
              <a:gd name="T29" fmla="*/ 26380773 h 286978"/>
              <a:gd name="T30" fmla="*/ 17293337 w 286978"/>
              <a:gd name="T31" fmla="*/ 22727454 h 286978"/>
              <a:gd name="T32" fmla="*/ 21484374 w 286978"/>
              <a:gd name="T33" fmla="*/ 21707722 h 286978"/>
              <a:gd name="T34" fmla="*/ 21313252 w 286978"/>
              <a:gd name="T35" fmla="*/ 18011962 h 286978"/>
              <a:gd name="T36" fmla="*/ 26487672 w 286978"/>
              <a:gd name="T37" fmla="*/ 19498849 h 286978"/>
              <a:gd name="T38" fmla="*/ 28925275 w 286978"/>
              <a:gd name="T39" fmla="*/ 16737372 h 286978"/>
              <a:gd name="T40" fmla="*/ 11501430 w 286978"/>
              <a:gd name="T41" fmla="*/ 13591257 h 286978"/>
              <a:gd name="T42" fmla="*/ 11501430 w 286978"/>
              <a:gd name="T43" fmla="*/ 8462873 h 286978"/>
              <a:gd name="T44" fmla="*/ 8462873 w 286978"/>
              <a:gd name="T45" fmla="*/ 11522494 h 286978"/>
              <a:gd name="T46" fmla="*/ 13825913 w 286978"/>
              <a:gd name="T47" fmla="*/ 2872015 h 286978"/>
              <a:gd name="T48" fmla="*/ 16944717 w 286978"/>
              <a:gd name="T49" fmla="*/ 3256769 h 286978"/>
              <a:gd name="T50" fmla="*/ 19892595 w 286978"/>
              <a:gd name="T51" fmla="*/ 6161562 h 286978"/>
              <a:gd name="T52" fmla="*/ 21174310 w 286978"/>
              <a:gd name="T53" fmla="*/ 9408536 h 286978"/>
              <a:gd name="T54" fmla="*/ 21601475 w 286978"/>
              <a:gd name="T55" fmla="*/ 13125337 h 286978"/>
              <a:gd name="T56" fmla="*/ 18098269 w 286978"/>
              <a:gd name="T57" fmla="*/ 14321531 h 286978"/>
              <a:gd name="T58" fmla="*/ 17542862 w 286978"/>
              <a:gd name="T59" fmla="*/ 19704593 h 286978"/>
              <a:gd name="T60" fmla="*/ 14167720 w 286978"/>
              <a:gd name="T61" fmla="*/ 18038331 h 286978"/>
              <a:gd name="T62" fmla="*/ 11604435 w 286978"/>
              <a:gd name="T63" fmla="*/ 21584385 h 286978"/>
              <a:gd name="T64" fmla="*/ 9083851 w 286978"/>
              <a:gd name="T65" fmla="*/ 18038331 h 286978"/>
              <a:gd name="T66" fmla="*/ 5708961 w 286978"/>
              <a:gd name="T67" fmla="*/ 19704593 h 286978"/>
              <a:gd name="T68" fmla="*/ 5196037 w 286978"/>
              <a:gd name="T69" fmla="*/ 14321531 h 286978"/>
              <a:gd name="T70" fmla="*/ 2675444 w 286978"/>
              <a:gd name="T71" fmla="*/ 13125337 h 286978"/>
              <a:gd name="T72" fmla="*/ 5922538 w 286978"/>
              <a:gd name="T73" fmla="*/ 13381626 h 286978"/>
              <a:gd name="T74" fmla="*/ 4469825 w 286978"/>
              <a:gd name="T75" fmla="*/ 17098579 h 286978"/>
              <a:gd name="T76" fmla="*/ 8913030 w 286978"/>
              <a:gd name="T77" fmla="*/ 16884912 h 286978"/>
              <a:gd name="T78" fmla="*/ 10493697 w 286978"/>
              <a:gd name="T79" fmla="*/ 20516360 h 286978"/>
              <a:gd name="T80" fmla="*/ 13526954 w 286978"/>
              <a:gd name="T81" fmla="*/ 17183884 h 286978"/>
              <a:gd name="T82" fmla="*/ 17201048 w 286978"/>
              <a:gd name="T83" fmla="*/ 18636520 h 286978"/>
              <a:gd name="T84" fmla="*/ 17030124 w 286978"/>
              <a:gd name="T85" fmla="*/ 14150695 h 286978"/>
              <a:gd name="T86" fmla="*/ 20661507 w 286978"/>
              <a:gd name="T87" fmla="*/ 12569858 h 286978"/>
              <a:gd name="T88" fmla="*/ 17756527 w 286978"/>
              <a:gd name="T89" fmla="*/ 9878505 h 286978"/>
              <a:gd name="T90" fmla="*/ 17072910 w 286978"/>
              <a:gd name="T91" fmla="*/ 8255067 h 286978"/>
              <a:gd name="T92" fmla="*/ 14851218 w 286978"/>
              <a:gd name="T93" fmla="*/ 6033391 h 286978"/>
              <a:gd name="T94" fmla="*/ 13185273 w 286978"/>
              <a:gd name="T95" fmla="*/ 5350037 h 286978"/>
              <a:gd name="T96" fmla="*/ 16998132 w 286978"/>
              <a:gd name="T97" fmla="*/ 1025043 h 286978"/>
              <a:gd name="T98" fmla="*/ 3374050 w 286978"/>
              <a:gd name="T99" fmla="*/ 25582662 h 286978"/>
              <a:gd name="T100" fmla="*/ 8541866 w 286978"/>
              <a:gd name="T101" fmla="*/ 30579608 h 286978"/>
              <a:gd name="T102" fmla="*/ 32971259 w 286978"/>
              <a:gd name="T103" fmla="*/ 16998132 h 286978"/>
              <a:gd name="T104" fmla="*/ 33996302 w 286978"/>
              <a:gd name="T105" fmla="*/ 16998132 h 286978"/>
              <a:gd name="T106" fmla="*/ 683142 w 286978"/>
              <a:gd name="T107" fmla="*/ 33910908 h 286978"/>
              <a:gd name="T108" fmla="*/ 42356 w 286978"/>
              <a:gd name="T109" fmla="*/ 33312994 h 286978"/>
              <a:gd name="T110" fmla="*/ 16998132 w 286978"/>
              <a:gd name="T111" fmla="*/ 0 h 28697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6978" h="286978">
                <a:moveTo>
                  <a:pt x="224752" y="198438"/>
                </a:moveTo>
                <a:cubicBezTo>
                  <a:pt x="234254" y="198438"/>
                  <a:pt x="243025" y="203467"/>
                  <a:pt x="247776" y="211370"/>
                </a:cubicBezTo>
                <a:cubicBezTo>
                  <a:pt x="248873" y="213525"/>
                  <a:pt x="248142" y="216399"/>
                  <a:pt x="245949" y="217476"/>
                </a:cubicBezTo>
                <a:cubicBezTo>
                  <a:pt x="243391" y="218913"/>
                  <a:pt x="240832" y="217836"/>
                  <a:pt x="239736" y="215680"/>
                </a:cubicBezTo>
                <a:cubicBezTo>
                  <a:pt x="236812" y="210651"/>
                  <a:pt x="230965" y="207059"/>
                  <a:pt x="224752" y="207059"/>
                </a:cubicBezTo>
                <a:cubicBezTo>
                  <a:pt x="214884" y="207059"/>
                  <a:pt x="207575" y="214603"/>
                  <a:pt x="207575" y="223942"/>
                </a:cubicBezTo>
                <a:cubicBezTo>
                  <a:pt x="207575" y="230767"/>
                  <a:pt x="210864" y="236155"/>
                  <a:pt x="216346" y="239029"/>
                </a:cubicBezTo>
                <a:cubicBezTo>
                  <a:pt x="218173" y="240466"/>
                  <a:pt x="218904" y="243340"/>
                  <a:pt x="218173" y="245136"/>
                </a:cubicBezTo>
                <a:cubicBezTo>
                  <a:pt x="217442" y="246573"/>
                  <a:pt x="215615" y="247291"/>
                  <a:pt x="214153" y="247291"/>
                </a:cubicBezTo>
                <a:cubicBezTo>
                  <a:pt x="213788" y="247291"/>
                  <a:pt x="212691" y="247291"/>
                  <a:pt x="211960" y="246932"/>
                </a:cubicBezTo>
                <a:cubicBezTo>
                  <a:pt x="203920" y="242262"/>
                  <a:pt x="198438" y="234000"/>
                  <a:pt x="198438" y="223942"/>
                </a:cubicBezTo>
                <a:cubicBezTo>
                  <a:pt x="198438" y="209933"/>
                  <a:pt x="210133" y="198438"/>
                  <a:pt x="224752" y="198438"/>
                </a:cubicBezTo>
                <a:close/>
                <a:moveTo>
                  <a:pt x="244171" y="141288"/>
                </a:moveTo>
                <a:cubicBezTo>
                  <a:pt x="248864" y="142364"/>
                  <a:pt x="253196" y="144157"/>
                  <a:pt x="257888" y="145592"/>
                </a:cubicBezTo>
                <a:cubicBezTo>
                  <a:pt x="261859" y="147385"/>
                  <a:pt x="265830" y="149178"/>
                  <a:pt x="270162" y="151688"/>
                </a:cubicBezTo>
                <a:cubicBezTo>
                  <a:pt x="271967" y="153481"/>
                  <a:pt x="272689" y="155633"/>
                  <a:pt x="271245" y="157784"/>
                </a:cubicBezTo>
                <a:cubicBezTo>
                  <a:pt x="270162" y="159936"/>
                  <a:pt x="267635" y="160295"/>
                  <a:pt x="265108" y="158860"/>
                </a:cubicBezTo>
                <a:cubicBezTo>
                  <a:pt x="261859" y="157067"/>
                  <a:pt x="258249" y="154915"/>
                  <a:pt x="254640" y="153481"/>
                </a:cubicBezTo>
                <a:cubicBezTo>
                  <a:pt x="251391" y="152047"/>
                  <a:pt x="248503" y="151329"/>
                  <a:pt x="245615" y="150612"/>
                </a:cubicBezTo>
                <a:lnTo>
                  <a:pt x="232619" y="171411"/>
                </a:lnTo>
                <a:cubicBezTo>
                  <a:pt x="231175" y="172846"/>
                  <a:pt x="230092" y="173563"/>
                  <a:pt x="228287" y="173563"/>
                </a:cubicBezTo>
                <a:cubicBezTo>
                  <a:pt x="226482" y="173563"/>
                  <a:pt x="223955" y="173563"/>
                  <a:pt x="221428" y="173563"/>
                </a:cubicBezTo>
                <a:cubicBezTo>
                  <a:pt x="219984" y="173563"/>
                  <a:pt x="218179" y="172846"/>
                  <a:pt x="217457" y="171411"/>
                </a:cubicBezTo>
                <a:lnTo>
                  <a:pt x="204462" y="150612"/>
                </a:lnTo>
                <a:cubicBezTo>
                  <a:pt x="198325" y="152047"/>
                  <a:pt x="192549" y="154557"/>
                  <a:pt x="187134" y="157784"/>
                </a:cubicBezTo>
                <a:lnTo>
                  <a:pt x="192910" y="181811"/>
                </a:lnTo>
                <a:cubicBezTo>
                  <a:pt x="193271" y="183245"/>
                  <a:pt x="192910" y="185039"/>
                  <a:pt x="191827" y="185756"/>
                </a:cubicBezTo>
                <a:cubicBezTo>
                  <a:pt x="189661" y="187549"/>
                  <a:pt x="187856" y="188983"/>
                  <a:pt x="186412" y="190776"/>
                </a:cubicBezTo>
                <a:cubicBezTo>
                  <a:pt x="185690" y="191852"/>
                  <a:pt x="183885" y="192569"/>
                  <a:pt x="182080" y="192211"/>
                </a:cubicBezTo>
                <a:lnTo>
                  <a:pt x="158255" y="186473"/>
                </a:lnTo>
                <a:cubicBezTo>
                  <a:pt x="156450" y="189342"/>
                  <a:pt x="155367" y="191852"/>
                  <a:pt x="153923" y="194721"/>
                </a:cubicBezTo>
                <a:cubicBezTo>
                  <a:pt x="152840" y="197590"/>
                  <a:pt x="151757" y="200817"/>
                  <a:pt x="150674" y="203686"/>
                </a:cubicBezTo>
                <a:lnTo>
                  <a:pt x="171972" y="216596"/>
                </a:lnTo>
                <a:cubicBezTo>
                  <a:pt x="173416" y="217313"/>
                  <a:pt x="174138" y="219106"/>
                  <a:pt x="174138" y="220541"/>
                </a:cubicBezTo>
                <a:cubicBezTo>
                  <a:pt x="174138" y="223051"/>
                  <a:pt x="174138" y="225561"/>
                  <a:pt x="174138" y="227713"/>
                </a:cubicBezTo>
                <a:cubicBezTo>
                  <a:pt x="174138" y="229147"/>
                  <a:pt x="173416" y="230940"/>
                  <a:pt x="171972" y="231658"/>
                </a:cubicBezTo>
                <a:lnTo>
                  <a:pt x="150674" y="244209"/>
                </a:lnTo>
                <a:cubicBezTo>
                  <a:pt x="152840" y="251381"/>
                  <a:pt x="156089" y="258553"/>
                  <a:pt x="159699" y="264650"/>
                </a:cubicBezTo>
                <a:cubicBezTo>
                  <a:pt x="161143" y="266443"/>
                  <a:pt x="160782" y="268953"/>
                  <a:pt x="158616" y="270746"/>
                </a:cubicBezTo>
                <a:cubicBezTo>
                  <a:pt x="157894" y="271105"/>
                  <a:pt x="156811" y="271105"/>
                  <a:pt x="156089" y="271105"/>
                </a:cubicBezTo>
                <a:cubicBezTo>
                  <a:pt x="154645" y="271105"/>
                  <a:pt x="153201" y="270029"/>
                  <a:pt x="152479" y="268953"/>
                </a:cubicBezTo>
                <a:cubicBezTo>
                  <a:pt x="147425" y="261422"/>
                  <a:pt x="143815" y="252457"/>
                  <a:pt x="141649" y="243492"/>
                </a:cubicBezTo>
                <a:cubicBezTo>
                  <a:pt x="141288" y="241699"/>
                  <a:pt x="142371" y="239906"/>
                  <a:pt x="143815" y="238830"/>
                </a:cubicBezTo>
                <a:lnTo>
                  <a:pt x="165114" y="225561"/>
                </a:lnTo>
                <a:cubicBezTo>
                  <a:pt x="165114" y="224844"/>
                  <a:pt x="165114" y="223410"/>
                  <a:pt x="165114" y="222692"/>
                </a:cubicBezTo>
                <a:lnTo>
                  <a:pt x="143815" y="209424"/>
                </a:lnTo>
                <a:cubicBezTo>
                  <a:pt x="142371" y="208348"/>
                  <a:pt x="141288" y="206914"/>
                  <a:pt x="141649" y="204762"/>
                </a:cubicBezTo>
                <a:cubicBezTo>
                  <a:pt x="142732" y="200459"/>
                  <a:pt x="144176" y="195797"/>
                  <a:pt x="145981" y="191852"/>
                </a:cubicBezTo>
                <a:cubicBezTo>
                  <a:pt x="147786" y="187549"/>
                  <a:pt x="149591" y="183245"/>
                  <a:pt x="152479" y="179301"/>
                </a:cubicBezTo>
                <a:cubicBezTo>
                  <a:pt x="153201" y="177508"/>
                  <a:pt x="155367" y="176791"/>
                  <a:pt x="156811" y="177508"/>
                </a:cubicBezTo>
                <a:lnTo>
                  <a:pt x="181358" y="183245"/>
                </a:lnTo>
                <a:cubicBezTo>
                  <a:pt x="182080" y="182528"/>
                  <a:pt x="183163" y="181811"/>
                  <a:pt x="183885" y="181452"/>
                </a:cubicBezTo>
                <a:lnTo>
                  <a:pt x="177748" y="156708"/>
                </a:lnTo>
                <a:cubicBezTo>
                  <a:pt x="177387" y="154915"/>
                  <a:pt x="178109" y="152764"/>
                  <a:pt x="179914" y="152047"/>
                </a:cubicBezTo>
                <a:cubicBezTo>
                  <a:pt x="187495" y="147385"/>
                  <a:pt x="196159" y="143440"/>
                  <a:pt x="205545" y="141647"/>
                </a:cubicBezTo>
                <a:cubicBezTo>
                  <a:pt x="207350" y="141288"/>
                  <a:pt x="208794" y="141647"/>
                  <a:pt x="209877" y="143440"/>
                </a:cubicBezTo>
                <a:lnTo>
                  <a:pt x="223594" y="164598"/>
                </a:lnTo>
                <a:cubicBezTo>
                  <a:pt x="224316" y="164598"/>
                  <a:pt x="225399" y="164598"/>
                  <a:pt x="226482" y="164598"/>
                </a:cubicBezTo>
                <a:lnTo>
                  <a:pt x="239478" y="143081"/>
                </a:lnTo>
                <a:cubicBezTo>
                  <a:pt x="240561" y="141647"/>
                  <a:pt x="242727" y="141288"/>
                  <a:pt x="244171" y="141288"/>
                </a:cubicBezTo>
                <a:close/>
                <a:moveTo>
                  <a:pt x="97089" y="80169"/>
                </a:moveTo>
                <a:cubicBezTo>
                  <a:pt x="87696" y="80169"/>
                  <a:pt x="80470" y="87809"/>
                  <a:pt x="80470" y="97267"/>
                </a:cubicBezTo>
                <a:cubicBezTo>
                  <a:pt x="80470" y="106726"/>
                  <a:pt x="87696" y="114730"/>
                  <a:pt x="97089" y="114730"/>
                </a:cubicBezTo>
                <a:cubicBezTo>
                  <a:pt x="106483" y="114730"/>
                  <a:pt x="114793" y="106726"/>
                  <a:pt x="114793" y="97267"/>
                </a:cubicBezTo>
                <a:cubicBezTo>
                  <a:pt x="114793" y="87809"/>
                  <a:pt x="106483" y="80169"/>
                  <a:pt x="97089" y="80169"/>
                </a:cubicBezTo>
                <a:close/>
                <a:moveTo>
                  <a:pt x="97089" y="71438"/>
                </a:moveTo>
                <a:cubicBezTo>
                  <a:pt x="111541" y="71438"/>
                  <a:pt x="123464" y="83079"/>
                  <a:pt x="123464" y="97267"/>
                </a:cubicBezTo>
                <a:cubicBezTo>
                  <a:pt x="123464" y="111819"/>
                  <a:pt x="111541" y="123461"/>
                  <a:pt x="97089" y="123461"/>
                </a:cubicBezTo>
                <a:cubicBezTo>
                  <a:pt x="83360" y="123461"/>
                  <a:pt x="71438" y="111819"/>
                  <a:pt x="71438" y="97267"/>
                </a:cubicBezTo>
                <a:cubicBezTo>
                  <a:pt x="71438" y="83079"/>
                  <a:pt x="83360" y="71438"/>
                  <a:pt x="97089" y="71438"/>
                </a:cubicBezTo>
                <a:close/>
                <a:moveTo>
                  <a:pt x="112023" y="20998"/>
                </a:moveTo>
                <a:cubicBezTo>
                  <a:pt x="114187" y="20638"/>
                  <a:pt x="116351" y="22080"/>
                  <a:pt x="116711" y="24244"/>
                </a:cubicBezTo>
                <a:lnTo>
                  <a:pt x="119596" y="41194"/>
                </a:lnTo>
                <a:cubicBezTo>
                  <a:pt x="120318" y="41194"/>
                  <a:pt x="121399" y="42276"/>
                  <a:pt x="122481" y="42276"/>
                </a:cubicBezTo>
                <a:lnTo>
                  <a:pt x="143038" y="27490"/>
                </a:lnTo>
                <a:cubicBezTo>
                  <a:pt x="144480" y="26408"/>
                  <a:pt x="146644" y="26408"/>
                  <a:pt x="148087" y="27490"/>
                </a:cubicBezTo>
                <a:cubicBezTo>
                  <a:pt x="155660" y="32899"/>
                  <a:pt x="162151" y="39751"/>
                  <a:pt x="167922" y="46964"/>
                </a:cubicBezTo>
                <a:cubicBezTo>
                  <a:pt x="168643" y="48767"/>
                  <a:pt x="168643" y="50931"/>
                  <a:pt x="167922" y="52013"/>
                </a:cubicBezTo>
                <a:lnTo>
                  <a:pt x="152775" y="72930"/>
                </a:lnTo>
                <a:cubicBezTo>
                  <a:pt x="153136" y="73651"/>
                  <a:pt x="153496" y="74733"/>
                  <a:pt x="153496" y="75094"/>
                </a:cubicBezTo>
                <a:lnTo>
                  <a:pt x="178741" y="79421"/>
                </a:lnTo>
                <a:cubicBezTo>
                  <a:pt x="180904" y="79782"/>
                  <a:pt x="181986" y="80864"/>
                  <a:pt x="182347" y="83028"/>
                </a:cubicBezTo>
                <a:cubicBezTo>
                  <a:pt x="183429" y="87355"/>
                  <a:pt x="183789" y="92404"/>
                  <a:pt x="183789" y="96732"/>
                </a:cubicBezTo>
                <a:cubicBezTo>
                  <a:pt x="183789" y="101420"/>
                  <a:pt x="183429" y="106108"/>
                  <a:pt x="182347" y="110796"/>
                </a:cubicBezTo>
                <a:cubicBezTo>
                  <a:pt x="181986" y="112239"/>
                  <a:pt x="180904" y="114042"/>
                  <a:pt x="178741" y="114403"/>
                </a:cubicBezTo>
                <a:lnTo>
                  <a:pt x="153496" y="118370"/>
                </a:lnTo>
                <a:cubicBezTo>
                  <a:pt x="153496" y="119452"/>
                  <a:pt x="153136" y="120173"/>
                  <a:pt x="152775" y="120894"/>
                </a:cubicBezTo>
                <a:lnTo>
                  <a:pt x="167922" y="141451"/>
                </a:lnTo>
                <a:cubicBezTo>
                  <a:pt x="168643" y="143254"/>
                  <a:pt x="168643" y="145057"/>
                  <a:pt x="167922" y="146500"/>
                </a:cubicBezTo>
                <a:cubicBezTo>
                  <a:pt x="162151" y="154073"/>
                  <a:pt x="155660" y="160925"/>
                  <a:pt x="148087" y="166335"/>
                </a:cubicBezTo>
                <a:cubicBezTo>
                  <a:pt x="146644" y="167417"/>
                  <a:pt x="144480" y="167417"/>
                  <a:pt x="143038" y="166335"/>
                </a:cubicBezTo>
                <a:lnTo>
                  <a:pt x="122481" y="151549"/>
                </a:lnTo>
                <a:cubicBezTo>
                  <a:pt x="121399" y="151909"/>
                  <a:pt x="120318" y="151909"/>
                  <a:pt x="119596" y="152270"/>
                </a:cubicBezTo>
                <a:lnTo>
                  <a:pt x="115629" y="177514"/>
                </a:lnTo>
                <a:cubicBezTo>
                  <a:pt x="115629" y="179318"/>
                  <a:pt x="113826" y="180760"/>
                  <a:pt x="112023" y="181481"/>
                </a:cubicBezTo>
                <a:cubicBezTo>
                  <a:pt x="107335" y="182203"/>
                  <a:pt x="103007" y="182203"/>
                  <a:pt x="97958" y="182203"/>
                </a:cubicBezTo>
                <a:cubicBezTo>
                  <a:pt x="93631" y="182203"/>
                  <a:pt x="88582" y="182203"/>
                  <a:pt x="84254" y="181481"/>
                </a:cubicBezTo>
                <a:cubicBezTo>
                  <a:pt x="82451" y="180760"/>
                  <a:pt x="81008" y="179318"/>
                  <a:pt x="81008" y="177514"/>
                </a:cubicBezTo>
                <a:lnTo>
                  <a:pt x="76681" y="152270"/>
                </a:lnTo>
                <a:cubicBezTo>
                  <a:pt x="75959" y="151909"/>
                  <a:pt x="74878" y="151909"/>
                  <a:pt x="73796" y="151549"/>
                </a:cubicBezTo>
                <a:lnTo>
                  <a:pt x="53240" y="166335"/>
                </a:lnTo>
                <a:cubicBezTo>
                  <a:pt x="51797" y="167417"/>
                  <a:pt x="49994" y="167417"/>
                  <a:pt x="48191" y="166335"/>
                </a:cubicBezTo>
                <a:cubicBezTo>
                  <a:pt x="40978" y="160925"/>
                  <a:pt x="33765" y="154073"/>
                  <a:pt x="28716" y="146500"/>
                </a:cubicBezTo>
                <a:cubicBezTo>
                  <a:pt x="27634" y="145057"/>
                  <a:pt x="27634" y="143254"/>
                  <a:pt x="28716" y="141451"/>
                </a:cubicBezTo>
                <a:lnTo>
                  <a:pt x="43863" y="120894"/>
                </a:lnTo>
                <a:cubicBezTo>
                  <a:pt x="43142" y="120173"/>
                  <a:pt x="42781" y="119452"/>
                  <a:pt x="42420" y="118370"/>
                </a:cubicBezTo>
                <a:lnTo>
                  <a:pt x="26192" y="115485"/>
                </a:lnTo>
                <a:cubicBezTo>
                  <a:pt x="23667" y="115124"/>
                  <a:pt x="22225" y="113321"/>
                  <a:pt x="22586" y="110796"/>
                </a:cubicBezTo>
                <a:cubicBezTo>
                  <a:pt x="22946" y="108272"/>
                  <a:pt x="25110" y="106829"/>
                  <a:pt x="27274" y="107190"/>
                </a:cubicBezTo>
                <a:lnTo>
                  <a:pt x="46027" y="110436"/>
                </a:lnTo>
                <a:cubicBezTo>
                  <a:pt x="48191" y="110436"/>
                  <a:pt x="48912" y="111518"/>
                  <a:pt x="49994" y="112960"/>
                </a:cubicBezTo>
                <a:cubicBezTo>
                  <a:pt x="50715" y="115124"/>
                  <a:pt x="51436" y="117649"/>
                  <a:pt x="52879" y="119452"/>
                </a:cubicBezTo>
                <a:cubicBezTo>
                  <a:pt x="53240" y="120894"/>
                  <a:pt x="53240" y="123058"/>
                  <a:pt x="52158" y="124140"/>
                </a:cubicBezTo>
                <a:lnTo>
                  <a:pt x="37732" y="144336"/>
                </a:lnTo>
                <a:cubicBezTo>
                  <a:pt x="41699" y="149024"/>
                  <a:pt x="45666" y="153712"/>
                  <a:pt x="51076" y="157319"/>
                </a:cubicBezTo>
                <a:lnTo>
                  <a:pt x="70911" y="142533"/>
                </a:lnTo>
                <a:cubicBezTo>
                  <a:pt x="72353" y="141812"/>
                  <a:pt x="73796" y="141812"/>
                  <a:pt x="75238" y="142533"/>
                </a:cubicBezTo>
                <a:cubicBezTo>
                  <a:pt x="77763" y="143254"/>
                  <a:pt x="79566" y="144336"/>
                  <a:pt x="82090" y="145057"/>
                </a:cubicBezTo>
                <a:cubicBezTo>
                  <a:pt x="83172" y="145418"/>
                  <a:pt x="84615" y="147221"/>
                  <a:pt x="84975" y="148664"/>
                </a:cubicBezTo>
                <a:lnTo>
                  <a:pt x="88582" y="173187"/>
                </a:lnTo>
                <a:cubicBezTo>
                  <a:pt x="95073" y="173908"/>
                  <a:pt x="101565" y="173908"/>
                  <a:pt x="107335" y="173187"/>
                </a:cubicBezTo>
                <a:lnTo>
                  <a:pt x="111302" y="148664"/>
                </a:lnTo>
                <a:cubicBezTo>
                  <a:pt x="111302" y="147221"/>
                  <a:pt x="112744" y="145418"/>
                  <a:pt x="114187" y="145057"/>
                </a:cubicBezTo>
                <a:cubicBezTo>
                  <a:pt x="116351" y="144336"/>
                  <a:pt x="118875" y="143254"/>
                  <a:pt x="120678" y="142533"/>
                </a:cubicBezTo>
                <a:cubicBezTo>
                  <a:pt x="122481" y="141812"/>
                  <a:pt x="124285" y="141812"/>
                  <a:pt x="125366" y="142533"/>
                </a:cubicBezTo>
                <a:lnTo>
                  <a:pt x="145202" y="157319"/>
                </a:lnTo>
                <a:cubicBezTo>
                  <a:pt x="150250" y="153712"/>
                  <a:pt x="154578" y="149024"/>
                  <a:pt x="158545" y="144336"/>
                </a:cubicBezTo>
                <a:lnTo>
                  <a:pt x="144120" y="124140"/>
                </a:lnTo>
                <a:cubicBezTo>
                  <a:pt x="143398" y="123058"/>
                  <a:pt x="143038" y="120894"/>
                  <a:pt x="143759" y="119452"/>
                </a:cubicBezTo>
                <a:cubicBezTo>
                  <a:pt x="144841" y="117288"/>
                  <a:pt x="145923" y="115124"/>
                  <a:pt x="146644" y="112960"/>
                </a:cubicBezTo>
                <a:cubicBezTo>
                  <a:pt x="147005" y="111518"/>
                  <a:pt x="148087" y="110436"/>
                  <a:pt x="149890" y="110436"/>
                </a:cubicBezTo>
                <a:lnTo>
                  <a:pt x="174413" y="106108"/>
                </a:lnTo>
                <a:cubicBezTo>
                  <a:pt x="174774" y="102862"/>
                  <a:pt x="174774" y="99977"/>
                  <a:pt x="174774" y="96732"/>
                </a:cubicBezTo>
                <a:cubicBezTo>
                  <a:pt x="174774" y="93847"/>
                  <a:pt x="174774" y="90601"/>
                  <a:pt x="174413" y="87355"/>
                </a:cubicBezTo>
                <a:lnTo>
                  <a:pt x="149890" y="83388"/>
                </a:lnTo>
                <a:cubicBezTo>
                  <a:pt x="148087" y="83388"/>
                  <a:pt x="147005" y="82306"/>
                  <a:pt x="146644" y="80503"/>
                </a:cubicBezTo>
                <a:cubicBezTo>
                  <a:pt x="145923" y="78339"/>
                  <a:pt x="144841" y="76536"/>
                  <a:pt x="143759" y="74012"/>
                </a:cubicBezTo>
                <a:cubicBezTo>
                  <a:pt x="143038" y="72930"/>
                  <a:pt x="143398" y="71127"/>
                  <a:pt x="144120" y="69684"/>
                </a:cubicBezTo>
                <a:lnTo>
                  <a:pt x="158545" y="49489"/>
                </a:lnTo>
                <a:cubicBezTo>
                  <a:pt x="154578" y="44800"/>
                  <a:pt x="150250" y="40473"/>
                  <a:pt x="145202" y="36506"/>
                </a:cubicBezTo>
                <a:lnTo>
                  <a:pt x="125366" y="50931"/>
                </a:lnTo>
                <a:cubicBezTo>
                  <a:pt x="124285" y="52013"/>
                  <a:pt x="122481" y="52013"/>
                  <a:pt x="120678" y="51652"/>
                </a:cubicBezTo>
                <a:cubicBezTo>
                  <a:pt x="118875" y="50210"/>
                  <a:pt x="116351" y="49128"/>
                  <a:pt x="114187" y="48767"/>
                </a:cubicBezTo>
                <a:cubicBezTo>
                  <a:pt x="112744" y="48046"/>
                  <a:pt x="111302" y="46603"/>
                  <a:pt x="111302" y="45161"/>
                </a:cubicBezTo>
                <a:lnTo>
                  <a:pt x="108056" y="25687"/>
                </a:lnTo>
                <a:cubicBezTo>
                  <a:pt x="107695" y="23523"/>
                  <a:pt x="109498" y="20998"/>
                  <a:pt x="112023" y="20998"/>
                </a:cubicBezTo>
                <a:close/>
                <a:moveTo>
                  <a:pt x="143489" y="8652"/>
                </a:moveTo>
                <a:cubicBezTo>
                  <a:pt x="69221" y="8652"/>
                  <a:pt x="9013" y="69220"/>
                  <a:pt x="9013" y="143489"/>
                </a:cubicBezTo>
                <a:cubicBezTo>
                  <a:pt x="9013" y="167644"/>
                  <a:pt x="15502" y="191799"/>
                  <a:pt x="28121" y="212710"/>
                </a:cubicBezTo>
                <a:cubicBezTo>
                  <a:pt x="28481" y="213791"/>
                  <a:pt x="28842" y="214873"/>
                  <a:pt x="28481" y="215954"/>
                </a:cubicBezTo>
                <a:lnTo>
                  <a:pt x="10816" y="275801"/>
                </a:lnTo>
                <a:lnTo>
                  <a:pt x="71023" y="258136"/>
                </a:lnTo>
                <a:cubicBezTo>
                  <a:pt x="71384" y="258136"/>
                  <a:pt x="71744" y="258136"/>
                  <a:pt x="72105" y="258136"/>
                </a:cubicBezTo>
                <a:cubicBezTo>
                  <a:pt x="72826" y="258136"/>
                  <a:pt x="73907" y="258496"/>
                  <a:pt x="74268" y="259217"/>
                </a:cubicBezTo>
                <a:cubicBezTo>
                  <a:pt x="95539" y="271475"/>
                  <a:pt x="118973" y="277965"/>
                  <a:pt x="143489" y="277965"/>
                </a:cubicBezTo>
                <a:cubicBezTo>
                  <a:pt x="217757" y="277965"/>
                  <a:pt x="278325" y="217757"/>
                  <a:pt x="278325" y="143489"/>
                </a:cubicBezTo>
                <a:cubicBezTo>
                  <a:pt x="278325" y="69220"/>
                  <a:pt x="217757" y="8652"/>
                  <a:pt x="143489" y="8652"/>
                </a:cubicBezTo>
                <a:close/>
                <a:moveTo>
                  <a:pt x="143489" y="0"/>
                </a:moveTo>
                <a:cubicBezTo>
                  <a:pt x="222444" y="0"/>
                  <a:pt x="286978" y="64534"/>
                  <a:pt x="286978" y="143489"/>
                </a:cubicBezTo>
                <a:cubicBezTo>
                  <a:pt x="286978" y="222444"/>
                  <a:pt x="222444" y="286978"/>
                  <a:pt x="143489" y="286978"/>
                </a:cubicBezTo>
                <a:cubicBezTo>
                  <a:pt x="118252" y="286978"/>
                  <a:pt x="93376" y="279767"/>
                  <a:pt x="71744" y="267149"/>
                </a:cubicBezTo>
                <a:lnTo>
                  <a:pt x="5768" y="286257"/>
                </a:lnTo>
                <a:cubicBezTo>
                  <a:pt x="5408" y="286978"/>
                  <a:pt x="4687" y="286978"/>
                  <a:pt x="4326" y="286978"/>
                </a:cubicBezTo>
                <a:cubicBezTo>
                  <a:pt x="3605" y="286978"/>
                  <a:pt x="2524" y="285896"/>
                  <a:pt x="1442" y="285536"/>
                </a:cubicBezTo>
                <a:cubicBezTo>
                  <a:pt x="360" y="284454"/>
                  <a:pt x="0" y="282651"/>
                  <a:pt x="360" y="281209"/>
                </a:cubicBezTo>
                <a:lnTo>
                  <a:pt x="19468" y="215594"/>
                </a:lnTo>
                <a:cubicBezTo>
                  <a:pt x="6850" y="193241"/>
                  <a:pt x="0" y="169086"/>
                  <a:pt x="0" y="143489"/>
                </a:cubicBezTo>
                <a:cubicBezTo>
                  <a:pt x="0" y="64534"/>
                  <a:pt x="64534" y="0"/>
                  <a:pt x="14348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240FE8-5F52-F943-B8A8-BA3FF8439E6B}"/>
              </a:ext>
            </a:extLst>
          </p:cNvPr>
          <p:cNvSpPr txBox="1"/>
          <p:nvPr/>
        </p:nvSpPr>
        <p:spPr>
          <a:xfrm>
            <a:off x="7639365" y="612372"/>
            <a:ext cx="9098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AGILE METHODOLOGIES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0F4377-C80E-5140-94F3-2BB4DCCAB9A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58170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Freeform 1">
            <a:extLst>
              <a:ext uri="{FF2B5EF4-FFF2-40B4-BE49-F238E27FC236}">
                <a16:creationId xmlns:a16="http://schemas.microsoft.com/office/drawing/2014/main" id="{B07C3864-7C77-6641-BA34-7F3F3DD3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3782352"/>
            <a:ext cx="6315385" cy="3071834"/>
          </a:xfrm>
          <a:custGeom>
            <a:avLst/>
            <a:gdLst>
              <a:gd name="T0" fmla="*/ 5762 w 7300"/>
              <a:gd name="T1" fmla="*/ 3551 h 3552"/>
              <a:gd name="T2" fmla="*/ 0 w 7300"/>
              <a:gd name="T3" fmla="*/ 3551 h 3552"/>
              <a:gd name="T4" fmla="*/ 0 w 7300"/>
              <a:gd name="T5" fmla="*/ 0 h 3552"/>
              <a:gd name="T6" fmla="*/ 5758 w 7300"/>
              <a:gd name="T7" fmla="*/ 0 h 3552"/>
              <a:gd name="T8" fmla="*/ 5758 w 7300"/>
              <a:gd name="T9" fmla="*/ 0 h 3552"/>
              <a:gd name="T10" fmla="*/ 7299 w 7300"/>
              <a:gd name="T11" fmla="*/ 1541 h 3552"/>
              <a:gd name="T12" fmla="*/ 7299 w 7300"/>
              <a:gd name="T13" fmla="*/ 2014 h 3552"/>
              <a:gd name="T14" fmla="*/ 5762 w 7300"/>
              <a:gd name="T15" fmla="*/ 3551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00" h="3552">
                <a:moveTo>
                  <a:pt x="5762" y="3551"/>
                </a:moveTo>
                <a:lnTo>
                  <a:pt x="0" y="3551"/>
                </a:lnTo>
                <a:lnTo>
                  <a:pt x="0" y="0"/>
                </a:lnTo>
                <a:lnTo>
                  <a:pt x="5758" y="0"/>
                </a:lnTo>
                <a:lnTo>
                  <a:pt x="5758" y="0"/>
                </a:lnTo>
                <a:cubicBezTo>
                  <a:pt x="6608" y="0"/>
                  <a:pt x="7299" y="690"/>
                  <a:pt x="7299" y="1541"/>
                </a:cubicBezTo>
                <a:lnTo>
                  <a:pt x="7299" y="2014"/>
                </a:lnTo>
                <a:lnTo>
                  <a:pt x="5762" y="35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2" name="Freeform 2">
            <a:extLst>
              <a:ext uri="{FF2B5EF4-FFF2-40B4-BE49-F238E27FC236}">
                <a16:creationId xmlns:a16="http://schemas.microsoft.com/office/drawing/2014/main" id="{BCA42972-07BD-9748-BE01-810353EC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262" y="5526235"/>
            <a:ext cx="1331765" cy="1331765"/>
          </a:xfrm>
          <a:custGeom>
            <a:avLst/>
            <a:gdLst>
              <a:gd name="T0" fmla="*/ 0 w 1538"/>
              <a:gd name="T1" fmla="*/ 1537 h 1538"/>
              <a:gd name="T2" fmla="*/ 0 w 1538"/>
              <a:gd name="T3" fmla="*/ 0 h 1538"/>
              <a:gd name="T4" fmla="*/ 1537 w 1538"/>
              <a:gd name="T5" fmla="*/ 0 h 1538"/>
              <a:gd name="T6" fmla="*/ 0 w 1538"/>
              <a:gd name="T7" fmla="*/ 1537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8" h="1538">
                <a:moveTo>
                  <a:pt x="0" y="1537"/>
                </a:moveTo>
                <a:lnTo>
                  <a:pt x="0" y="0"/>
                </a:lnTo>
                <a:lnTo>
                  <a:pt x="1537" y="0"/>
                </a:lnTo>
                <a:lnTo>
                  <a:pt x="0" y="1537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87E6F-C3CC-E042-8D5C-4B1D4248271B}"/>
              </a:ext>
            </a:extLst>
          </p:cNvPr>
          <p:cNvSpPr txBox="1"/>
          <p:nvPr/>
        </p:nvSpPr>
        <p:spPr>
          <a:xfrm>
            <a:off x="7639365" y="612372"/>
            <a:ext cx="9098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AGILE METHODOLOGIES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C913D-0E2D-C649-875C-D18AE737DF9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6" name="Freeform 1">
            <a:extLst>
              <a:ext uri="{FF2B5EF4-FFF2-40B4-BE49-F238E27FC236}">
                <a16:creationId xmlns:a16="http://schemas.microsoft.com/office/drawing/2014/main" id="{8BD93C0C-2D58-D949-B098-F2625E08E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223" y="3782352"/>
            <a:ext cx="6315385" cy="3071834"/>
          </a:xfrm>
          <a:custGeom>
            <a:avLst/>
            <a:gdLst>
              <a:gd name="T0" fmla="*/ 5762 w 7300"/>
              <a:gd name="T1" fmla="*/ 3551 h 3552"/>
              <a:gd name="T2" fmla="*/ 0 w 7300"/>
              <a:gd name="T3" fmla="*/ 3551 h 3552"/>
              <a:gd name="T4" fmla="*/ 0 w 7300"/>
              <a:gd name="T5" fmla="*/ 0 h 3552"/>
              <a:gd name="T6" fmla="*/ 5758 w 7300"/>
              <a:gd name="T7" fmla="*/ 0 h 3552"/>
              <a:gd name="T8" fmla="*/ 5758 w 7300"/>
              <a:gd name="T9" fmla="*/ 0 h 3552"/>
              <a:gd name="T10" fmla="*/ 7299 w 7300"/>
              <a:gd name="T11" fmla="*/ 1541 h 3552"/>
              <a:gd name="T12" fmla="*/ 7299 w 7300"/>
              <a:gd name="T13" fmla="*/ 2014 h 3552"/>
              <a:gd name="T14" fmla="*/ 5762 w 7300"/>
              <a:gd name="T15" fmla="*/ 3551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00" h="3552">
                <a:moveTo>
                  <a:pt x="5762" y="3551"/>
                </a:moveTo>
                <a:lnTo>
                  <a:pt x="0" y="3551"/>
                </a:lnTo>
                <a:lnTo>
                  <a:pt x="0" y="0"/>
                </a:lnTo>
                <a:lnTo>
                  <a:pt x="5758" y="0"/>
                </a:lnTo>
                <a:lnTo>
                  <a:pt x="5758" y="0"/>
                </a:lnTo>
                <a:cubicBezTo>
                  <a:pt x="6608" y="0"/>
                  <a:pt x="7299" y="690"/>
                  <a:pt x="7299" y="1541"/>
                </a:cubicBezTo>
                <a:lnTo>
                  <a:pt x="7299" y="2014"/>
                </a:lnTo>
                <a:lnTo>
                  <a:pt x="5762" y="35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98524732-7ED3-BB46-B40D-22A0C1845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660" y="5526235"/>
            <a:ext cx="1331765" cy="1331765"/>
          </a:xfrm>
          <a:custGeom>
            <a:avLst/>
            <a:gdLst>
              <a:gd name="T0" fmla="*/ 0 w 1538"/>
              <a:gd name="T1" fmla="*/ 1537 h 1538"/>
              <a:gd name="T2" fmla="*/ 0 w 1538"/>
              <a:gd name="T3" fmla="*/ 0 h 1538"/>
              <a:gd name="T4" fmla="*/ 1537 w 1538"/>
              <a:gd name="T5" fmla="*/ 0 h 1538"/>
              <a:gd name="T6" fmla="*/ 0 w 1538"/>
              <a:gd name="T7" fmla="*/ 1537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8" h="1538">
                <a:moveTo>
                  <a:pt x="0" y="1537"/>
                </a:moveTo>
                <a:lnTo>
                  <a:pt x="0" y="0"/>
                </a:lnTo>
                <a:lnTo>
                  <a:pt x="1537" y="0"/>
                </a:lnTo>
                <a:lnTo>
                  <a:pt x="0" y="1537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9" name="Freeform 1">
            <a:extLst>
              <a:ext uri="{FF2B5EF4-FFF2-40B4-BE49-F238E27FC236}">
                <a16:creationId xmlns:a16="http://schemas.microsoft.com/office/drawing/2014/main" id="{6A07B6A5-A5E7-3D43-B5B9-A0247820B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7623" y="3782352"/>
            <a:ext cx="6315385" cy="3071834"/>
          </a:xfrm>
          <a:custGeom>
            <a:avLst/>
            <a:gdLst>
              <a:gd name="T0" fmla="*/ 5762 w 7300"/>
              <a:gd name="T1" fmla="*/ 3551 h 3552"/>
              <a:gd name="T2" fmla="*/ 0 w 7300"/>
              <a:gd name="T3" fmla="*/ 3551 h 3552"/>
              <a:gd name="T4" fmla="*/ 0 w 7300"/>
              <a:gd name="T5" fmla="*/ 0 h 3552"/>
              <a:gd name="T6" fmla="*/ 5758 w 7300"/>
              <a:gd name="T7" fmla="*/ 0 h 3552"/>
              <a:gd name="T8" fmla="*/ 5758 w 7300"/>
              <a:gd name="T9" fmla="*/ 0 h 3552"/>
              <a:gd name="T10" fmla="*/ 7299 w 7300"/>
              <a:gd name="T11" fmla="*/ 1541 h 3552"/>
              <a:gd name="T12" fmla="*/ 7299 w 7300"/>
              <a:gd name="T13" fmla="*/ 2014 h 3552"/>
              <a:gd name="T14" fmla="*/ 5762 w 7300"/>
              <a:gd name="T15" fmla="*/ 3551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00" h="3552">
                <a:moveTo>
                  <a:pt x="5762" y="3551"/>
                </a:moveTo>
                <a:lnTo>
                  <a:pt x="0" y="3551"/>
                </a:lnTo>
                <a:lnTo>
                  <a:pt x="0" y="0"/>
                </a:lnTo>
                <a:lnTo>
                  <a:pt x="5758" y="0"/>
                </a:lnTo>
                <a:lnTo>
                  <a:pt x="5758" y="0"/>
                </a:lnTo>
                <a:cubicBezTo>
                  <a:pt x="6608" y="0"/>
                  <a:pt x="7299" y="690"/>
                  <a:pt x="7299" y="1541"/>
                </a:cubicBezTo>
                <a:lnTo>
                  <a:pt x="7299" y="2014"/>
                </a:lnTo>
                <a:lnTo>
                  <a:pt x="5762" y="35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0" name="Freeform 2">
            <a:extLst>
              <a:ext uri="{FF2B5EF4-FFF2-40B4-BE49-F238E27FC236}">
                <a16:creationId xmlns:a16="http://schemas.microsoft.com/office/drawing/2014/main" id="{6030D3B9-E0B8-DF4D-8414-B25BDB923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5060" y="5526235"/>
            <a:ext cx="1331765" cy="1331765"/>
          </a:xfrm>
          <a:custGeom>
            <a:avLst/>
            <a:gdLst>
              <a:gd name="T0" fmla="*/ 0 w 1538"/>
              <a:gd name="T1" fmla="*/ 1537 h 1538"/>
              <a:gd name="T2" fmla="*/ 0 w 1538"/>
              <a:gd name="T3" fmla="*/ 0 h 1538"/>
              <a:gd name="T4" fmla="*/ 1537 w 1538"/>
              <a:gd name="T5" fmla="*/ 0 h 1538"/>
              <a:gd name="T6" fmla="*/ 0 w 1538"/>
              <a:gd name="T7" fmla="*/ 1537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8" h="1538">
                <a:moveTo>
                  <a:pt x="0" y="1537"/>
                </a:moveTo>
                <a:lnTo>
                  <a:pt x="0" y="0"/>
                </a:lnTo>
                <a:lnTo>
                  <a:pt x="1537" y="0"/>
                </a:lnTo>
                <a:lnTo>
                  <a:pt x="0" y="1537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E1ACFE33-D895-7A4F-B587-EF8D1586A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8598069"/>
            <a:ext cx="6315385" cy="3071834"/>
          </a:xfrm>
          <a:custGeom>
            <a:avLst/>
            <a:gdLst>
              <a:gd name="T0" fmla="*/ 5762 w 7300"/>
              <a:gd name="T1" fmla="*/ 3551 h 3552"/>
              <a:gd name="T2" fmla="*/ 0 w 7300"/>
              <a:gd name="T3" fmla="*/ 3551 h 3552"/>
              <a:gd name="T4" fmla="*/ 0 w 7300"/>
              <a:gd name="T5" fmla="*/ 0 h 3552"/>
              <a:gd name="T6" fmla="*/ 5758 w 7300"/>
              <a:gd name="T7" fmla="*/ 0 h 3552"/>
              <a:gd name="T8" fmla="*/ 5758 w 7300"/>
              <a:gd name="T9" fmla="*/ 0 h 3552"/>
              <a:gd name="T10" fmla="*/ 7299 w 7300"/>
              <a:gd name="T11" fmla="*/ 1541 h 3552"/>
              <a:gd name="T12" fmla="*/ 7299 w 7300"/>
              <a:gd name="T13" fmla="*/ 2014 h 3552"/>
              <a:gd name="T14" fmla="*/ 5762 w 7300"/>
              <a:gd name="T15" fmla="*/ 3551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00" h="3552">
                <a:moveTo>
                  <a:pt x="5762" y="3551"/>
                </a:moveTo>
                <a:lnTo>
                  <a:pt x="0" y="3551"/>
                </a:lnTo>
                <a:lnTo>
                  <a:pt x="0" y="0"/>
                </a:lnTo>
                <a:lnTo>
                  <a:pt x="5758" y="0"/>
                </a:lnTo>
                <a:lnTo>
                  <a:pt x="5758" y="0"/>
                </a:lnTo>
                <a:cubicBezTo>
                  <a:pt x="6608" y="0"/>
                  <a:pt x="7299" y="690"/>
                  <a:pt x="7299" y="1541"/>
                </a:cubicBezTo>
                <a:lnTo>
                  <a:pt x="7299" y="2014"/>
                </a:lnTo>
                <a:lnTo>
                  <a:pt x="5762" y="35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994E6F6A-AA7B-D348-BF9A-33E6A0D56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262" y="10341952"/>
            <a:ext cx="1331765" cy="1331765"/>
          </a:xfrm>
          <a:custGeom>
            <a:avLst/>
            <a:gdLst>
              <a:gd name="T0" fmla="*/ 0 w 1538"/>
              <a:gd name="T1" fmla="*/ 1537 h 1538"/>
              <a:gd name="T2" fmla="*/ 0 w 1538"/>
              <a:gd name="T3" fmla="*/ 0 h 1538"/>
              <a:gd name="T4" fmla="*/ 1537 w 1538"/>
              <a:gd name="T5" fmla="*/ 0 h 1538"/>
              <a:gd name="T6" fmla="*/ 0 w 1538"/>
              <a:gd name="T7" fmla="*/ 1537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8" h="1538">
                <a:moveTo>
                  <a:pt x="0" y="1537"/>
                </a:moveTo>
                <a:lnTo>
                  <a:pt x="0" y="0"/>
                </a:lnTo>
                <a:lnTo>
                  <a:pt x="1537" y="0"/>
                </a:lnTo>
                <a:lnTo>
                  <a:pt x="0" y="1537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5" name="Freeform 1">
            <a:extLst>
              <a:ext uri="{FF2B5EF4-FFF2-40B4-BE49-F238E27FC236}">
                <a16:creationId xmlns:a16="http://schemas.microsoft.com/office/drawing/2014/main" id="{0704EC6D-6376-E748-85BA-1942A763B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223" y="8598069"/>
            <a:ext cx="6315385" cy="3071834"/>
          </a:xfrm>
          <a:custGeom>
            <a:avLst/>
            <a:gdLst>
              <a:gd name="T0" fmla="*/ 5762 w 7300"/>
              <a:gd name="T1" fmla="*/ 3551 h 3552"/>
              <a:gd name="T2" fmla="*/ 0 w 7300"/>
              <a:gd name="T3" fmla="*/ 3551 h 3552"/>
              <a:gd name="T4" fmla="*/ 0 w 7300"/>
              <a:gd name="T5" fmla="*/ 0 h 3552"/>
              <a:gd name="T6" fmla="*/ 5758 w 7300"/>
              <a:gd name="T7" fmla="*/ 0 h 3552"/>
              <a:gd name="T8" fmla="*/ 5758 w 7300"/>
              <a:gd name="T9" fmla="*/ 0 h 3552"/>
              <a:gd name="T10" fmla="*/ 7299 w 7300"/>
              <a:gd name="T11" fmla="*/ 1541 h 3552"/>
              <a:gd name="T12" fmla="*/ 7299 w 7300"/>
              <a:gd name="T13" fmla="*/ 2014 h 3552"/>
              <a:gd name="T14" fmla="*/ 5762 w 7300"/>
              <a:gd name="T15" fmla="*/ 3551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00" h="3552">
                <a:moveTo>
                  <a:pt x="5762" y="3551"/>
                </a:moveTo>
                <a:lnTo>
                  <a:pt x="0" y="3551"/>
                </a:lnTo>
                <a:lnTo>
                  <a:pt x="0" y="0"/>
                </a:lnTo>
                <a:lnTo>
                  <a:pt x="5758" y="0"/>
                </a:lnTo>
                <a:lnTo>
                  <a:pt x="5758" y="0"/>
                </a:lnTo>
                <a:cubicBezTo>
                  <a:pt x="6608" y="0"/>
                  <a:pt x="7299" y="690"/>
                  <a:pt x="7299" y="1541"/>
                </a:cubicBezTo>
                <a:lnTo>
                  <a:pt x="7299" y="2014"/>
                </a:lnTo>
                <a:lnTo>
                  <a:pt x="5762" y="355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6" name="Freeform 2">
            <a:extLst>
              <a:ext uri="{FF2B5EF4-FFF2-40B4-BE49-F238E27FC236}">
                <a16:creationId xmlns:a16="http://schemas.microsoft.com/office/drawing/2014/main" id="{0FBDD5B1-16B0-4B42-8A0E-8E2B87266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660" y="10341952"/>
            <a:ext cx="1331765" cy="1331765"/>
          </a:xfrm>
          <a:custGeom>
            <a:avLst/>
            <a:gdLst>
              <a:gd name="T0" fmla="*/ 0 w 1538"/>
              <a:gd name="T1" fmla="*/ 1537 h 1538"/>
              <a:gd name="T2" fmla="*/ 0 w 1538"/>
              <a:gd name="T3" fmla="*/ 0 h 1538"/>
              <a:gd name="T4" fmla="*/ 1537 w 1538"/>
              <a:gd name="T5" fmla="*/ 0 h 1538"/>
              <a:gd name="T6" fmla="*/ 0 w 1538"/>
              <a:gd name="T7" fmla="*/ 1537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8" h="1538">
                <a:moveTo>
                  <a:pt x="0" y="1537"/>
                </a:moveTo>
                <a:lnTo>
                  <a:pt x="0" y="0"/>
                </a:lnTo>
                <a:lnTo>
                  <a:pt x="1537" y="0"/>
                </a:lnTo>
                <a:lnTo>
                  <a:pt x="0" y="1537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8" name="Freeform 1">
            <a:extLst>
              <a:ext uri="{FF2B5EF4-FFF2-40B4-BE49-F238E27FC236}">
                <a16:creationId xmlns:a16="http://schemas.microsoft.com/office/drawing/2014/main" id="{D11DBB8E-44DD-664D-BD20-29B7CEC6B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7623" y="8598069"/>
            <a:ext cx="6315385" cy="3071834"/>
          </a:xfrm>
          <a:custGeom>
            <a:avLst/>
            <a:gdLst>
              <a:gd name="T0" fmla="*/ 5762 w 7300"/>
              <a:gd name="T1" fmla="*/ 3551 h 3552"/>
              <a:gd name="T2" fmla="*/ 0 w 7300"/>
              <a:gd name="T3" fmla="*/ 3551 h 3552"/>
              <a:gd name="T4" fmla="*/ 0 w 7300"/>
              <a:gd name="T5" fmla="*/ 0 h 3552"/>
              <a:gd name="T6" fmla="*/ 5758 w 7300"/>
              <a:gd name="T7" fmla="*/ 0 h 3552"/>
              <a:gd name="T8" fmla="*/ 5758 w 7300"/>
              <a:gd name="T9" fmla="*/ 0 h 3552"/>
              <a:gd name="T10" fmla="*/ 7299 w 7300"/>
              <a:gd name="T11" fmla="*/ 1541 h 3552"/>
              <a:gd name="T12" fmla="*/ 7299 w 7300"/>
              <a:gd name="T13" fmla="*/ 2014 h 3552"/>
              <a:gd name="T14" fmla="*/ 5762 w 7300"/>
              <a:gd name="T15" fmla="*/ 3551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00" h="3552">
                <a:moveTo>
                  <a:pt x="5762" y="3551"/>
                </a:moveTo>
                <a:lnTo>
                  <a:pt x="0" y="3551"/>
                </a:lnTo>
                <a:lnTo>
                  <a:pt x="0" y="0"/>
                </a:lnTo>
                <a:lnTo>
                  <a:pt x="5758" y="0"/>
                </a:lnTo>
                <a:lnTo>
                  <a:pt x="5758" y="0"/>
                </a:lnTo>
                <a:cubicBezTo>
                  <a:pt x="6608" y="0"/>
                  <a:pt x="7299" y="690"/>
                  <a:pt x="7299" y="1541"/>
                </a:cubicBezTo>
                <a:lnTo>
                  <a:pt x="7299" y="2014"/>
                </a:lnTo>
                <a:lnTo>
                  <a:pt x="5762" y="355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9" name="Freeform 2">
            <a:extLst>
              <a:ext uri="{FF2B5EF4-FFF2-40B4-BE49-F238E27FC236}">
                <a16:creationId xmlns:a16="http://schemas.microsoft.com/office/drawing/2014/main" id="{1B5270E2-8CC2-E449-8321-6CEF6D83D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5060" y="10341952"/>
            <a:ext cx="1331765" cy="1331765"/>
          </a:xfrm>
          <a:custGeom>
            <a:avLst/>
            <a:gdLst>
              <a:gd name="T0" fmla="*/ 0 w 1538"/>
              <a:gd name="T1" fmla="*/ 1537 h 1538"/>
              <a:gd name="T2" fmla="*/ 0 w 1538"/>
              <a:gd name="T3" fmla="*/ 0 h 1538"/>
              <a:gd name="T4" fmla="*/ 1537 w 1538"/>
              <a:gd name="T5" fmla="*/ 0 h 1538"/>
              <a:gd name="T6" fmla="*/ 0 w 1538"/>
              <a:gd name="T7" fmla="*/ 1537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8" h="1538">
                <a:moveTo>
                  <a:pt x="0" y="1537"/>
                </a:moveTo>
                <a:lnTo>
                  <a:pt x="0" y="0"/>
                </a:lnTo>
                <a:lnTo>
                  <a:pt x="1537" y="0"/>
                </a:lnTo>
                <a:lnTo>
                  <a:pt x="0" y="1537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FF36AA-7843-5940-AEA9-A8EBD1432E94}"/>
              </a:ext>
            </a:extLst>
          </p:cNvPr>
          <p:cNvSpPr txBox="1"/>
          <p:nvPr/>
        </p:nvSpPr>
        <p:spPr>
          <a:xfrm>
            <a:off x="2408333" y="4994141"/>
            <a:ext cx="3657600" cy="6482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2F77C8-67AC-1A47-99CC-5382E4E4C919}"/>
              </a:ext>
            </a:extLst>
          </p:cNvPr>
          <p:cNvSpPr txBox="1"/>
          <p:nvPr/>
        </p:nvSpPr>
        <p:spPr>
          <a:xfrm>
            <a:off x="9916731" y="4710465"/>
            <a:ext cx="3657600" cy="122533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CRYSTAL</a:t>
            </a:r>
          </a:p>
          <a:p>
            <a:pPr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METHODOLOGIES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4E871A-20E3-EF49-9A8F-344973790590}"/>
              </a:ext>
            </a:extLst>
          </p:cNvPr>
          <p:cNvSpPr txBox="1"/>
          <p:nvPr/>
        </p:nvSpPr>
        <p:spPr>
          <a:xfrm>
            <a:off x="17425131" y="4128520"/>
            <a:ext cx="3657600" cy="2379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DYNAMIC SOFTWARE DEVELOPMENT</a:t>
            </a:r>
          </a:p>
          <a:p>
            <a:pPr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METHOD (DSDM)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9E85FB-4892-4A40-982E-A641B4F815D5}"/>
              </a:ext>
            </a:extLst>
          </p:cNvPr>
          <p:cNvSpPr txBox="1"/>
          <p:nvPr/>
        </p:nvSpPr>
        <p:spPr>
          <a:xfrm>
            <a:off x="2408333" y="9232778"/>
            <a:ext cx="3657600" cy="18024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FEATURE DRIVEN</a:t>
            </a:r>
          </a:p>
          <a:p>
            <a:pPr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DEVELOPMENT (FDD)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DE598B-1B0A-3E4B-8E25-2D16B9F051C8}"/>
              </a:ext>
            </a:extLst>
          </p:cNvPr>
          <p:cNvSpPr txBox="1"/>
          <p:nvPr/>
        </p:nvSpPr>
        <p:spPr>
          <a:xfrm>
            <a:off x="9916731" y="9521319"/>
            <a:ext cx="3657600" cy="122533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LEAN SOFTWARE</a:t>
            </a:r>
          </a:p>
          <a:p>
            <a:pPr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D6225F-5D6F-B44D-8F4D-52E85990C15D}"/>
              </a:ext>
            </a:extLst>
          </p:cNvPr>
          <p:cNvSpPr txBox="1"/>
          <p:nvPr/>
        </p:nvSpPr>
        <p:spPr>
          <a:xfrm>
            <a:off x="17425131" y="9232778"/>
            <a:ext cx="3657600" cy="18024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EXTREME</a:t>
            </a:r>
          </a:p>
          <a:p>
            <a:pPr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PROGRAMMING (XP)</a:t>
            </a:r>
          </a:p>
        </p:txBody>
      </p:sp>
    </p:spTree>
    <p:extLst>
      <p:ext uri="{BB962C8B-B14F-4D97-AF65-F5344CB8AC3E}">
        <p14:creationId xmlns:p14="http://schemas.microsoft.com/office/powerpoint/2010/main" val="833015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Freeform 1">
            <a:extLst>
              <a:ext uri="{FF2B5EF4-FFF2-40B4-BE49-F238E27FC236}">
                <a16:creationId xmlns:a16="http://schemas.microsoft.com/office/drawing/2014/main" id="{FC769087-7AE1-864D-B00C-08F4E9C4C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419" y="2999665"/>
            <a:ext cx="10700234" cy="3480853"/>
          </a:xfrm>
          <a:custGeom>
            <a:avLst/>
            <a:gdLst>
              <a:gd name="T0" fmla="*/ 10437 w 10438"/>
              <a:gd name="T1" fmla="*/ 2673 h 3396"/>
              <a:gd name="T2" fmla="*/ 8066 w 10438"/>
              <a:gd name="T3" fmla="*/ 722 h 3396"/>
              <a:gd name="T4" fmla="*/ 2237 w 10438"/>
              <a:gd name="T5" fmla="*/ 722 h 3396"/>
              <a:gd name="T6" fmla="*/ 2237 w 10438"/>
              <a:gd name="T7" fmla="*/ 0 h 3396"/>
              <a:gd name="T8" fmla="*/ 0 w 10438"/>
              <a:gd name="T9" fmla="*/ 1697 h 3396"/>
              <a:gd name="T10" fmla="*/ 2237 w 10438"/>
              <a:gd name="T11" fmla="*/ 3395 h 3396"/>
              <a:gd name="T12" fmla="*/ 2237 w 10438"/>
              <a:gd name="T13" fmla="*/ 2673 h 3396"/>
              <a:gd name="T14" fmla="*/ 10437 w 10438"/>
              <a:gd name="T15" fmla="*/ 2673 h 3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38" h="3396">
                <a:moveTo>
                  <a:pt x="10437" y="2673"/>
                </a:moveTo>
                <a:lnTo>
                  <a:pt x="8066" y="722"/>
                </a:lnTo>
                <a:lnTo>
                  <a:pt x="2237" y="722"/>
                </a:lnTo>
                <a:lnTo>
                  <a:pt x="2237" y="0"/>
                </a:lnTo>
                <a:lnTo>
                  <a:pt x="0" y="1697"/>
                </a:lnTo>
                <a:lnTo>
                  <a:pt x="2237" y="3395"/>
                </a:lnTo>
                <a:lnTo>
                  <a:pt x="2237" y="2673"/>
                </a:lnTo>
                <a:lnTo>
                  <a:pt x="10437" y="267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146" name="Freeform 2">
            <a:extLst>
              <a:ext uri="{FF2B5EF4-FFF2-40B4-BE49-F238E27FC236}">
                <a16:creationId xmlns:a16="http://schemas.microsoft.com/office/drawing/2014/main" id="{3EFA4AB6-C1F2-5947-A41B-8E8A231F9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9648" y="2999665"/>
            <a:ext cx="8471583" cy="3480853"/>
          </a:xfrm>
          <a:custGeom>
            <a:avLst/>
            <a:gdLst>
              <a:gd name="T0" fmla="*/ 8261 w 8262"/>
              <a:gd name="T1" fmla="*/ 722 h 3396"/>
              <a:gd name="T2" fmla="*/ 2236 w 8262"/>
              <a:gd name="T3" fmla="*/ 722 h 3396"/>
              <a:gd name="T4" fmla="*/ 2236 w 8262"/>
              <a:gd name="T5" fmla="*/ 0 h 3396"/>
              <a:gd name="T6" fmla="*/ 0 w 8262"/>
              <a:gd name="T7" fmla="*/ 1697 h 3396"/>
              <a:gd name="T8" fmla="*/ 2236 w 8262"/>
              <a:gd name="T9" fmla="*/ 3395 h 3396"/>
              <a:gd name="T10" fmla="*/ 2236 w 8262"/>
              <a:gd name="T11" fmla="*/ 2673 h 3396"/>
              <a:gd name="T12" fmla="*/ 8261 w 8262"/>
              <a:gd name="T13" fmla="*/ 2673 h 3396"/>
              <a:gd name="T14" fmla="*/ 8261 w 8262"/>
              <a:gd name="T15" fmla="*/ 722 h 3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62" h="3396">
                <a:moveTo>
                  <a:pt x="8261" y="722"/>
                </a:moveTo>
                <a:lnTo>
                  <a:pt x="2236" y="722"/>
                </a:lnTo>
                <a:lnTo>
                  <a:pt x="2236" y="0"/>
                </a:lnTo>
                <a:lnTo>
                  <a:pt x="0" y="1697"/>
                </a:lnTo>
                <a:lnTo>
                  <a:pt x="2236" y="3395"/>
                </a:lnTo>
                <a:lnTo>
                  <a:pt x="2236" y="2673"/>
                </a:lnTo>
                <a:lnTo>
                  <a:pt x="8261" y="2673"/>
                </a:lnTo>
                <a:lnTo>
                  <a:pt x="8261" y="72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147" name="Freeform 3">
            <a:extLst>
              <a:ext uri="{FF2B5EF4-FFF2-40B4-BE49-F238E27FC236}">
                <a16:creationId xmlns:a16="http://schemas.microsoft.com/office/drawing/2014/main" id="{E0325D1D-92A6-044D-8983-B570136F8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622" y="6249967"/>
            <a:ext cx="10700231" cy="3480853"/>
          </a:xfrm>
          <a:custGeom>
            <a:avLst/>
            <a:gdLst>
              <a:gd name="T0" fmla="*/ 10436 w 10437"/>
              <a:gd name="T1" fmla="*/ 2672 h 3394"/>
              <a:gd name="T2" fmla="*/ 8064 w 10437"/>
              <a:gd name="T3" fmla="*/ 721 h 3394"/>
              <a:gd name="T4" fmla="*/ 2237 w 10437"/>
              <a:gd name="T5" fmla="*/ 721 h 3394"/>
              <a:gd name="T6" fmla="*/ 2237 w 10437"/>
              <a:gd name="T7" fmla="*/ 0 h 3394"/>
              <a:gd name="T8" fmla="*/ 0 w 10437"/>
              <a:gd name="T9" fmla="*/ 1697 h 3394"/>
              <a:gd name="T10" fmla="*/ 2237 w 10437"/>
              <a:gd name="T11" fmla="*/ 3393 h 3394"/>
              <a:gd name="T12" fmla="*/ 2237 w 10437"/>
              <a:gd name="T13" fmla="*/ 2672 h 3394"/>
              <a:gd name="T14" fmla="*/ 10436 w 10437"/>
              <a:gd name="T15" fmla="*/ 2672 h 3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37" h="3394">
                <a:moveTo>
                  <a:pt x="10436" y="2672"/>
                </a:moveTo>
                <a:lnTo>
                  <a:pt x="8064" y="721"/>
                </a:lnTo>
                <a:lnTo>
                  <a:pt x="2237" y="721"/>
                </a:lnTo>
                <a:lnTo>
                  <a:pt x="2237" y="0"/>
                </a:lnTo>
                <a:lnTo>
                  <a:pt x="0" y="1697"/>
                </a:lnTo>
                <a:lnTo>
                  <a:pt x="2237" y="3393"/>
                </a:lnTo>
                <a:lnTo>
                  <a:pt x="2237" y="2672"/>
                </a:lnTo>
                <a:lnTo>
                  <a:pt x="10436" y="267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148" name="Freeform 4">
            <a:extLst>
              <a:ext uri="{FF2B5EF4-FFF2-40B4-BE49-F238E27FC236}">
                <a16:creationId xmlns:a16="http://schemas.microsoft.com/office/drawing/2014/main" id="{FA3C93B3-C4D5-EC47-8CA8-F78989F26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1853" y="6249967"/>
            <a:ext cx="7219378" cy="3480853"/>
          </a:xfrm>
          <a:custGeom>
            <a:avLst/>
            <a:gdLst>
              <a:gd name="T0" fmla="*/ 7041 w 7042"/>
              <a:gd name="T1" fmla="*/ 721 h 3394"/>
              <a:gd name="T2" fmla="*/ 2236 w 7042"/>
              <a:gd name="T3" fmla="*/ 721 h 3394"/>
              <a:gd name="T4" fmla="*/ 2236 w 7042"/>
              <a:gd name="T5" fmla="*/ 0 h 3394"/>
              <a:gd name="T6" fmla="*/ 0 w 7042"/>
              <a:gd name="T7" fmla="*/ 1697 h 3394"/>
              <a:gd name="T8" fmla="*/ 2236 w 7042"/>
              <a:gd name="T9" fmla="*/ 3393 h 3394"/>
              <a:gd name="T10" fmla="*/ 2236 w 7042"/>
              <a:gd name="T11" fmla="*/ 2672 h 3394"/>
              <a:gd name="T12" fmla="*/ 7041 w 7042"/>
              <a:gd name="T13" fmla="*/ 2672 h 3394"/>
              <a:gd name="T14" fmla="*/ 7041 w 7042"/>
              <a:gd name="T15" fmla="*/ 721 h 3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42" h="3394">
                <a:moveTo>
                  <a:pt x="7041" y="721"/>
                </a:moveTo>
                <a:lnTo>
                  <a:pt x="2236" y="721"/>
                </a:lnTo>
                <a:lnTo>
                  <a:pt x="2236" y="0"/>
                </a:lnTo>
                <a:lnTo>
                  <a:pt x="0" y="1697"/>
                </a:lnTo>
                <a:lnTo>
                  <a:pt x="2236" y="3393"/>
                </a:lnTo>
                <a:lnTo>
                  <a:pt x="2236" y="2672"/>
                </a:lnTo>
                <a:lnTo>
                  <a:pt x="7041" y="2672"/>
                </a:lnTo>
                <a:lnTo>
                  <a:pt x="7041" y="72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149" name="Freeform 5">
            <a:extLst>
              <a:ext uri="{FF2B5EF4-FFF2-40B4-BE49-F238E27FC236}">
                <a16:creationId xmlns:a16="http://schemas.microsoft.com/office/drawing/2014/main" id="{A06FE29A-272E-2A4B-BF44-0919A7ED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419" y="9473147"/>
            <a:ext cx="10700234" cy="3480853"/>
          </a:xfrm>
          <a:custGeom>
            <a:avLst/>
            <a:gdLst>
              <a:gd name="T0" fmla="*/ 10437 w 10438"/>
              <a:gd name="T1" fmla="*/ 2672 h 3395"/>
              <a:gd name="T2" fmla="*/ 8066 w 10438"/>
              <a:gd name="T3" fmla="*/ 721 h 3395"/>
              <a:gd name="T4" fmla="*/ 2237 w 10438"/>
              <a:gd name="T5" fmla="*/ 721 h 3395"/>
              <a:gd name="T6" fmla="*/ 2237 w 10438"/>
              <a:gd name="T7" fmla="*/ 0 h 3395"/>
              <a:gd name="T8" fmla="*/ 0 w 10438"/>
              <a:gd name="T9" fmla="*/ 1696 h 3395"/>
              <a:gd name="T10" fmla="*/ 2237 w 10438"/>
              <a:gd name="T11" fmla="*/ 3394 h 3395"/>
              <a:gd name="T12" fmla="*/ 2237 w 10438"/>
              <a:gd name="T13" fmla="*/ 2672 h 3395"/>
              <a:gd name="T14" fmla="*/ 10437 w 10438"/>
              <a:gd name="T15" fmla="*/ 2672 h 3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38" h="3395">
                <a:moveTo>
                  <a:pt x="10437" y="2672"/>
                </a:moveTo>
                <a:lnTo>
                  <a:pt x="8066" y="721"/>
                </a:lnTo>
                <a:lnTo>
                  <a:pt x="2237" y="721"/>
                </a:lnTo>
                <a:lnTo>
                  <a:pt x="2237" y="0"/>
                </a:lnTo>
                <a:lnTo>
                  <a:pt x="0" y="1696"/>
                </a:lnTo>
                <a:lnTo>
                  <a:pt x="2237" y="3394"/>
                </a:lnTo>
                <a:lnTo>
                  <a:pt x="2237" y="2672"/>
                </a:lnTo>
                <a:lnTo>
                  <a:pt x="10437" y="267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150" name="Freeform 6">
            <a:extLst>
              <a:ext uri="{FF2B5EF4-FFF2-40B4-BE49-F238E27FC236}">
                <a16:creationId xmlns:a16="http://schemas.microsoft.com/office/drawing/2014/main" id="{B73013FA-485C-6642-BA41-1901FD9A0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9648" y="9473147"/>
            <a:ext cx="8471583" cy="3480853"/>
          </a:xfrm>
          <a:custGeom>
            <a:avLst/>
            <a:gdLst>
              <a:gd name="T0" fmla="*/ 8261 w 8262"/>
              <a:gd name="T1" fmla="*/ 721 h 3395"/>
              <a:gd name="T2" fmla="*/ 2236 w 8262"/>
              <a:gd name="T3" fmla="*/ 721 h 3395"/>
              <a:gd name="T4" fmla="*/ 2236 w 8262"/>
              <a:gd name="T5" fmla="*/ 0 h 3395"/>
              <a:gd name="T6" fmla="*/ 0 w 8262"/>
              <a:gd name="T7" fmla="*/ 1696 h 3395"/>
              <a:gd name="T8" fmla="*/ 2236 w 8262"/>
              <a:gd name="T9" fmla="*/ 3394 h 3395"/>
              <a:gd name="T10" fmla="*/ 2236 w 8262"/>
              <a:gd name="T11" fmla="*/ 2672 h 3395"/>
              <a:gd name="T12" fmla="*/ 8261 w 8262"/>
              <a:gd name="T13" fmla="*/ 2672 h 3395"/>
              <a:gd name="T14" fmla="*/ 8261 w 8262"/>
              <a:gd name="T15" fmla="*/ 721 h 3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62" h="3395">
                <a:moveTo>
                  <a:pt x="8261" y="721"/>
                </a:moveTo>
                <a:lnTo>
                  <a:pt x="2236" y="721"/>
                </a:lnTo>
                <a:lnTo>
                  <a:pt x="2236" y="0"/>
                </a:lnTo>
                <a:lnTo>
                  <a:pt x="0" y="1696"/>
                </a:lnTo>
                <a:lnTo>
                  <a:pt x="2236" y="3394"/>
                </a:lnTo>
                <a:lnTo>
                  <a:pt x="2236" y="2672"/>
                </a:lnTo>
                <a:lnTo>
                  <a:pt x="8261" y="2672"/>
                </a:lnTo>
                <a:lnTo>
                  <a:pt x="8261" y="72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ABF4D-D1FF-1D42-B133-92ECC22F0079}"/>
              </a:ext>
            </a:extLst>
          </p:cNvPr>
          <p:cNvSpPr txBox="1"/>
          <p:nvPr/>
        </p:nvSpPr>
        <p:spPr>
          <a:xfrm>
            <a:off x="7639365" y="612372"/>
            <a:ext cx="9098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AGILE METHODOLOGIES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E1A2A-77A4-7D49-8C35-D0752F0514C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130C16-B776-6A43-BA63-E595EDB88837}"/>
              </a:ext>
            </a:extLst>
          </p:cNvPr>
          <p:cNvSpPr txBox="1"/>
          <p:nvPr/>
        </p:nvSpPr>
        <p:spPr>
          <a:xfrm>
            <a:off x="8364290" y="4415963"/>
            <a:ext cx="1681871" cy="6482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8CD2D0-4E58-314C-8976-8D820B8311D1}"/>
              </a:ext>
            </a:extLst>
          </p:cNvPr>
          <p:cNvSpPr txBox="1"/>
          <p:nvPr/>
        </p:nvSpPr>
        <p:spPr>
          <a:xfrm>
            <a:off x="7359211" y="7369274"/>
            <a:ext cx="3692036" cy="12253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CRYSTAL</a:t>
            </a:r>
          </a:p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METHODOLOGIES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4FEDE5-94B6-AC48-9B73-64F130903615}"/>
              </a:ext>
            </a:extLst>
          </p:cNvPr>
          <p:cNvSpPr txBox="1"/>
          <p:nvPr/>
        </p:nvSpPr>
        <p:spPr>
          <a:xfrm>
            <a:off x="5856405" y="10570148"/>
            <a:ext cx="6697666" cy="12253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DYNAMIC SOFTWARE</a:t>
            </a:r>
          </a:p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DEVELOPMENT METHOD (DSDM)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7C806-C102-1040-9956-A367F8E36199}"/>
              </a:ext>
            </a:extLst>
          </p:cNvPr>
          <p:cNvSpPr txBox="1"/>
          <p:nvPr/>
        </p:nvSpPr>
        <p:spPr>
          <a:xfrm>
            <a:off x="15590077" y="4127423"/>
            <a:ext cx="4447050" cy="12253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FEATURE DRIVEN</a:t>
            </a:r>
          </a:p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DEVELOPMENT (FDD)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C2E173-1BC0-3F4A-AC8A-1A5D0DF9762C}"/>
              </a:ext>
            </a:extLst>
          </p:cNvPr>
          <p:cNvSpPr txBox="1"/>
          <p:nvPr/>
        </p:nvSpPr>
        <p:spPr>
          <a:xfrm>
            <a:off x="16031700" y="7369274"/>
            <a:ext cx="3563796" cy="12253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LEAN SOFTWARE</a:t>
            </a:r>
          </a:p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CFEC4F-E5E4-774F-A97F-B19830D5B588}"/>
              </a:ext>
            </a:extLst>
          </p:cNvPr>
          <p:cNvSpPr txBox="1"/>
          <p:nvPr/>
        </p:nvSpPr>
        <p:spPr>
          <a:xfrm>
            <a:off x="15594080" y="10570148"/>
            <a:ext cx="4439036" cy="12253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EXTREME</a:t>
            </a:r>
          </a:p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PROGRAMMING (XP)</a:t>
            </a:r>
          </a:p>
        </p:txBody>
      </p:sp>
    </p:spTree>
    <p:extLst>
      <p:ext uri="{BB962C8B-B14F-4D97-AF65-F5344CB8AC3E}">
        <p14:creationId xmlns:p14="http://schemas.microsoft.com/office/powerpoint/2010/main" val="1394119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rc 88">
            <a:extLst>
              <a:ext uri="{FF2B5EF4-FFF2-40B4-BE49-F238E27FC236}">
                <a16:creationId xmlns:a16="http://schemas.microsoft.com/office/drawing/2014/main" id="{8EA8495E-E1EF-DE41-8F91-B1ADDFD33403}"/>
              </a:ext>
            </a:extLst>
          </p:cNvPr>
          <p:cNvSpPr/>
          <p:nvPr/>
        </p:nvSpPr>
        <p:spPr>
          <a:xfrm>
            <a:off x="0" y="2698942"/>
            <a:ext cx="8318114" cy="8318114"/>
          </a:xfrm>
          <a:prstGeom prst="arc">
            <a:avLst>
              <a:gd name="adj1" fmla="val 16200000"/>
              <a:gd name="adj2" fmla="val 5453292"/>
            </a:avLst>
          </a:prstGeom>
          <a:ln w="38100"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B92C6F7-B741-7246-A54B-50DD0DA4B70B}"/>
              </a:ext>
            </a:extLst>
          </p:cNvPr>
          <p:cNvSpPr/>
          <p:nvPr/>
        </p:nvSpPr>
        <p:spPr>
          <a:xfrm>
            <a:off x="4137703" y="3227389"/>
            <a:ext cx="3630611" cy="7261222"/>
          </a:xfrm>
          <a:custGeom>
            <a:avLst/>
            <a:gdLst>
              <a:gd name="connsiteX0" fmla="*/ 0 w 4613275"/>
              <a:gd name="connsiteY0" fmla="*/ 0 h 9226550"/>
              <a:gd name="connsiteX1" fmla="*/ 4613275 w 4613275"/>
              <a:gd name="connsiteY1" fmla="*/ 4613275 h 9226550"/>
              <a:gd name="connsiteX2" fmla="*/ 0 w 4613275"/>
              <a:gd name="connsiteY2" fmla="*/ 9226550 h 9226550"/>
              <a:gd name="connsiteX3" fmla="*/ 0 w 4613275"/>
              <a:gd name="connsiteY3" fmla="*/ 8926779 h 9226550"/>
              <a:gd name="connsiteX4" fmla="*/ 4313504 w 4613275"/>
              <a:gd name="connsiteY4" fmla="*/ 4613275 h 9226550"/>
              <a:gd name="connsiteX5" fmla="*/ 0 w 4613275"/>
              <a:gd name="connsiteY5" fmla="*/ 299771 h 922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3275" h="9226550">
                <a:moveTo>
                  <a:pt x="0" y="0"/>
                </a:moveTo>
                <a:cubicBezTo>
                  <a:pt x="2547841" y="0"/>
                  <a:pt x="4613275" y="2065434"/>
                  <a:pt x="4613275" y="4613275"/>
                </a:cubicBezTo>
                <a:cubicBezTo>
                  <a:pt x="4613275" y="7161116"/>
                  <a:pt x="2547841" y="9226550"/>
                  <a:pt x="0" y="9226550"/>
                </a:cubicBezTo>
                <a:lnTo>
                  <a:pt x="0" y="8926779"/>
                </a:lnTo>
                <a:cubicBezTo>
                  <a:pt x="2382282" y="8926779"/>
                  <a:pt x="4313504" y="6995557"/>
                  <a:pt x="4313504" y="4613275"/>
                </a:cubicBezTo>
                <a:cubicBezTo>
                  <a:pt x="4313504" y="2230993"/>
                  <a:pt x="2382282" y="299771"/>
                  <a:pt x="0" y="2997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DAA2AA6-FB18-5549-AC07-4D86CA2F2C86}"/>
              </a:ext>
            </a:extLst>
          </p:cNvPr>
          <p:cNvSpPr/>
          <p:nvPr/>
        </p:nvSpPr>
        <p:spPr>
          <a:xfrm>
            <a:off x="7123689" y="2049305"/>
            <a:ext cx="12992267" cy="1549652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BEAEB89-504D-E649-ACD9-20B3B7297B34}"/>
              </a:ext>
            </a:extLst>
          </p:cNvPr>
          <p:cNvSpPr/>
          <p:nvPr/>
        </p:nvSpPr>
        <p:spPr>
          <a:xfrm>
            <a:off x="7123690" y="2049305"/>
            <a:ext cx="6456102" cy="154965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6FA91DE-B907-C842-BE34-F74342F4DD44}"/>
              </a:ext>
            </a:extLst>
          </p:cNvPr>
          <p:cNvSpPr/>
          <p:nvPr/>
        </p:nvSpPr>
        <p:spPr>
          <a:xfrm>
            <a:off x="7123691" y="2049305"/>
            <a:ext cx="1549652" cy="1549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638578-474E-1F49-B361-A92A4BA448B0}"/>
              </a:ext>
            </a:extLst>
          </p:cNvPr>
          <p:cNvSpPr txBox="1"/>
          <p:nvPr/>
        </p:nvSpPr>
        <p:spPr>
          <a:xfrm>
            <a:off x="7660666" y="2316299"/>
            <a:ext cx="47320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3D930A-EEDC-D042-AAF5-F97A8DEBB6E0}"/>
              </a:ext>
            </a:extLst>
          </p:cNvPr>
          <p:cNvSpPr txBox="1"/>
          <p:nvPr/>
        </p:nvSpPr>
        <p:spPr>
          <a:xfrm>
            <a:off x="9580865" y="2500003"/>
            <a:ext cx="2714206" cy="6482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DISCUSSION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BC387F-32FA-AE4F-B3E8-47008AA29C21}"/>
              </a:ext>
            </a:extLst>
          </p:cNvPr>
          <p:cNvSpPr txBox="1"/>
          <p:nvPr/>
        </p:nvSpPr>
        <p:spPr>
          <a:xfrm>
            <a:off x="13981298" y="2576883"/>
            <a:ext cx="5694503" cy="49449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owner meets with sales team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157E08A-D72E-E444-8B61-6BDB18AFAC29}"/>
              </a:ext>
            </a:extLst>
          </p:cNvPr>
          <p:cNvSpPr/>
          <p:nvPr/>
        </p:nvSpPr>
        <p:spPr>
          <a:xfrm>
            <a:off x="8847252" y="6083174"/>
            <a:ext cx="12992267" cy="1549652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9B27DA-7C6C-F84D-A17B-CD44501D2807}"/>
              </a:ext>
            </a:extLst>
          </p:cNvPr>
          <p:cNvSpPr/>
          <p:nvPr/>
        </p:nvSpPr>
        <p:spPr>
          <a:xfrm>
            <a:off x="8847253" y="6083174"/>
            <a:ext cx="6456102" cy="154965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C9B75BA-9B9F-1447-A0CC-3F3240E36D9B}"/>
              </a:ext>
            </a:extLst>
          </p:cNvPr>
          <p:cNvSpPr/>
          <p:nvPr/>
        </p:nvSpPr>
        <p:spPr>
          <a:xfrm>
            <a:off x="8847254" y="6083174"/>
            <a:ext cx="1549652" cy="15496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E8D259-BE8C-E94A-9217-91F46B113A13}"/>
              </a:ext>
            </a:extLst>
          </p:cNvPr>
          <p:cNvSpPr txBox="1"/>
          <p:nvPr/>
        </p:nvSpPr>
        <p:spPr>
          <a:xfrm>
            <a:off x="9296064" y="6350168"/>
            <a:ext cx="64953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6F20A1-F420-DB4C-AC51-B91F2D7C1507}"/>
              </a:ext>
            </a:extLst>
          </p:cNvPr>
          <p:cNvSpPr txBox="1"/>
          <p:nvPr/>
        </p:nvSpPr>
        <p:spPr>
          <a:xfrm>
            <a:off x="11511216" y="6533872"/>
            <a:ext cx="2300630" cy="6482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STRATEGY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C26456-8DE7-D242-8AD1-769D7F3EE7D7}"/>
              </a:ext>
            </a:extLst>
          </p:cNvPr>
          <p:cNvSpPr txBox="1"/>
          <p:nvPr/>
        </p:nvSpPr>
        <p:spPr>
          <a:xfrm>
            <a:off x="15704861" y="6610752"/>
            <a:ext cx="5694503" cy="49449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Strategies are set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CFC5CA4-B1B9-A34E-AB59-99577ED39B27}"/>
              </a:ext>
            </a:extLst>
          </p:cNvPr>
          <p:cNvSpPr/>
          <p:nvPr/>
        </p:nvSpPr>
        <p:spPr>
          <a:xfrm>
            <a:off x="7123689" y="10117043"/>
            <a:ext cx="12992267" cy="1549652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1E520A4-AF82-3043-A320-B1EA223E9A90}"/>
              </a:ext>
            </a:extLst>
          </p:cNvPr>
          <p:cNvSpPr/>
          <p:nvPr/>
        </p:nvSpPr>
        <p:spPr>
          <a:xfrm>
            <a:off x="7123690" y="10117043"/>
            <a:ext cx="6456102" cy="154965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C71BA06-00D8-B74E-AD4A-386D30BF01F3}"/>
              </a:ext>
            </a:extLst>
          </p:cNvPr>
          <p:cNvSpPr/>
          <p:nvPr/>
        </p:nvSpPr>
        <p:spPr>
          <a:xfrm>
            <a:off x="7123691" y="10117043"/>
            <a:ext cx="1549652" cy="15496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BCF1E2-58EA-D948-A166-337791BBD3C4}"/>
              </a:ext>
            </a:extLst>
          </p:cNvPr>
          <p:cNvSpPr txBox="1"/>
          <p:nvPr/>
        </p:nvSpPr>
        <p:spPr>
          <a:xfrm>
            <a:off x="7554867" y="10384037"/>
            <a:ext cx="68480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8304F6-6E6F-F647-A275-3D7A6CC91C35}"/>
              </a:ext>
            </a:extLst>
          </p:cNvPr>
          <p:cNvSpPr txBox="1"/>
          <p:nvPr/>
        </p:nvSpPr>
        <p:spPr>
          <a:xfrm>
            <a:off x="9431786" y="10567741"/>
            <a:ext cx="3012364" cy="6482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QA &amp; TESTING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651D36B-940D-2B45-9B47-FA8AC88D1342}"/>
              </a:ext>
            </a:extLst>
          </p:cNvPr>
          <p:cNvSpPr txBox="1"/>
          <p:nvPr/>
        </p:nvSpPr>
        <p:spPr>
          <a:xfrm>
            <a:off x="13981298" y="10644621"/>
            <a:ext cx="5694503" cy="49449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Quality checking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E65E156-580A-C540-85B1-489707228AD3}"/>
              </a:ext>
            </a:extLst>
          </p:cNvPr>
          <p:cNvSpPr/>
          <p:nvPr/>
        </p:nvSpPr>
        <p:spPr>
          <a:xfrm>
            <a:off x="8307783" y="8116691"/>
            <a:ext cx="12992267" cy="1549652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99F63D1B-7831-2C4C-9B79-34577BFEBF25}"/>
              </a:ext>
            </a:extLst>
          </p:cNvPr>
          <p:cNvSpPr/>
          <p:nvPr/>
        </p:nvSpPr>
        <p:spPr>
          <a:xfrm>
            <a:off x="8307784" y="8116691"/>
            <a:ext cx="6456102" cy="154965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49A5806-49A7-694F-AB63-DF6EAE03724B}"/>
              </a:ext>
            </a:extLst>
          </p:cNvPr>
          <p:cNvSpPr/>
          <p:nvPr/>
        </p:nvSpPr>
        <p:spPr>
          <a:xfrm>
            <a:off x="8307785" y="8116691"/>
            <a:ext cx="1549652" cy="15496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BD89944-1A3B-034C-958C-4BA5E74E968D}"/>
              </a:ext>
            </a:extLst>
          </p:cNvPr>
          <p:cNvSpPr txBox="1"/>
          <p:nvPr/>
        </p:nvSpPr>
        <p:spPr>
          <a:xfrm>
            <a:off x="8728542" y="8383685"/>
            <a:ext cx="70564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87E5EB-8A59-5645-B187-F7859396A6AB}"/>
              </a:ext>
            </a:extLst>
          </p:cNvPr>
          <p:cNvSpPr txBox="1"/>
          <p:nvPr/>
        </p:nvSpPr>
        <p:spPr>
          <a:xfrm>
            <a:off x="10863544" y="8567389"/>
            <a:ext cx="2517036" cy="6482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5270F6-534B-D44D-8630-E71903E30E7D}"/>
              </a:ext>
            </a:extLst>
          </p:cNvPr>
          <p:cNvSpPr txBox="1"/>
          <p:nvPr/>
        </p:nvSpPr>
        <p:spPr>
          <a:xfrm>
            <a:off x="15165392" y="8644269"/>
            <a:ext cx="5694503" cy="49449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Execution of the plan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CF3FEFD-F1A1-8C4F-9C98-4197E45E5130}"/>
              </a:ext>
            </a:extLst>
          </p:cNvPr>
          <p:cNvSpPr/>
          <p:nvPr/>
        </p:nvSpPr>
        <p:spPr>
          <a:xfrm>
            <a:off x="8307783" y="4049655"/>
            <a:ext cx="12992267" cy="154965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7B2F4EFE-CFA4-0949-91E7-26B3FE3FF472}"/>
              </a:ext>
            </a:extLst>
          </p:cNvPr>
          <p:cNvSpPr/>
          <p:nvPr/>
        </p:nvSpPr>
        <p:spPr>
          <a:xfrm>
            <a:off x="8307784" y="4049655"/>
            <a:ext cx="6456102" cy="15496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93567B8-366D-8B47-A6D9-3C54C8A94E5A}"/>
              </a:ext>
            </a:extLst>
          </p:cNvPr>
          <p:cNvSpPr/>
          <p:nvPr/>
        </p:nvSpPr>
        <p:spPr>
          <a:xfrm>
            <a:off x="8307785" y="4049655"/>
            <a:ext cx="1549652" cy="15496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4A4F46-4189-B148-9E16-7C3373121109}"/>
              </a:ext>
            </a:extLst>
          </p:cNvPr>
          <p:cNvSpPr txBox="1"/>
          <p:nvPr/>
        </p:nvSpPr>
        <p:spPr>
          <a:xfrm>
            <a:off x="8769419" y="4316649"/>
            <a:ext cx="62388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5A1417-5A11-4D42-BD7D-9046B68A2CB5}"/>
              </a:ext>
            </a:extLst>
          </p:cNvPr>
          <p:cNvSpPr txBox="1"/>
          <p:nvPr/>
        </p:nvSpPr>
        <p:spPr>
          <a:xfrm>
            <a:off x="11023845" y="4500353"/>
            <a:ext cx="2196435" cy="6482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ANALYSIS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4510FF-D2E0-284E-8F01-2396CEA8C066}"/>
              </a:ext>
            </a:extLst>
          </p:cNvPr>
          <p:cNvSpPr txBox="1"/>
          <p:nvPr/>
        </p:nvSpPr>
        <p:spPr>
          <a:xfrm>
            <a:off x="15165392" y="4577233"/>
            <a:ext cx="5694503" cy="49449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are analyzed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0BEF143-5844-AB44-AC91-1DC6E3E19539}"/>
              </a:ext>
            </a:extLst>
          </p:cNvPr>
          <p:cNvSpPr>
            <a:spLocks noChangeAspect="1"/>
          </p:cNvSpPr>
          <p:nvPr/>
        </p:nvSpPr>
        <p:spPr>
          <a:xfrm>
            <a:off x="7432066" y="6629400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661C319-4AFF-F84E-8C5E-01F867E1B4E9}"/>
              </a:ext>
            </a:extLst>
          </p:cNvPr>
          <p:cNvSpPr>
            <a:spLocks noChangeAspect="1"/>
          </p:cNvSpPr>
          <p:nvPr/>
        </p:nvSpPr>
        <p:spPr>
          <a:xfrm>
            <a:off x="5191786" y="3370357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C3B75E2-012A-B947-8478-B54A2A7D6A9F}"/>
              </a:ext>
            </a:extLst>
          </p:cNvPr>
          <p:cNvSpPr>
            <a:spLocks noChangeAspect="1"/>
          </p:cNvSpPr>
          <p:nvPr/>
        </p:nvSpPr>
        <p:spPr>
          <a:xfrm>
            <a:off x="5191786" y="9911303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BDB2C88-D278-F54D-98E4-BA83B7549441}"/>
              </a:ext>
            </a:extLst>
          </p:cNvPr>
          <p:cNvSpPr>
            <a:spLocks noChangeAspect="1"/>
          </p:cNvSpPr>
          <p:nvPr/>
        </p:nvSpPr>
        <p:spPr>
          <a:xfrm>
            <a:off x="6782547" y="8662916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DA389BA-4CE0-6249-BD6C-D3FB48F90415}"/>
              </a:ext>
            </a:extLst>
          </p:cNvPr>
          <p:cNvSpPr>
            <a:spLocks noChangeAspect="1"/>
          </p:cNvSpPr>
          <p:nvPr/>
        </p:nvSpPr>
        <p:spPr>
          <a:xfrm>
            <a:off x="6782547" y="4595880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3535C4-2D7A-F140-B199-3BFE71B2C36C}"/>
              </a:ext>
            </a:extLst>
          </p:cNvPr>
          <p:cNvSpPr txBox="1"/>
          <p:nvPr/>
        </p:nvSpPr>
        <p:spPr>
          <a:xfrm>
            <a:off x="2677030" y="5899934"/>
            <a:ext cx="3962943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AGILE</a:t>
            </a:r>
          </a:p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49549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B1621A-9554-434F-BB18-69B1AE72B46E}"/>
              </a:ext>
            </a:extLst>
          </p:cNvPr>
          <p:cNvSpPr txBox="1"/>
          <p:nvPr/>
        </p:nvSpPr>
        <p:spPr>
          <a:xfrm>
            <a:off x="7939928" y="612372"/>
            <a:ext cx="84978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AGILE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C14C1-C119-E943-A8E7-3BFB01CBFFF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7FCC6C-CB91-9247-9F00-86142855A560}"/>
              </a:ext>
            </a:extLst>
          </p:cNvPr>
          <p:cNvSpPr/>
          <p:nvPr/>
        </p:nvSpPr>
        <p:spPr>
          <a:xfrm>
            <a:off x="10552529" y="6405264"/>
            <a:ext cx="3272590" cy="327259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889F94-8DC1-C448-B008-F39497A2D382}"/>
              </a:ext>
            </a:extLst>
          </p:cNvPr>
          <p:cNvSpPr/>
          <p:nvPr/>
        </p:nvSpPr>
        <p:spPr>
          <a:xfrm>
            <a:off x="12843615" y="2982109"/>
            <a:ext cx="2978572" cy="29785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E40569-8E8F-0A47-A580-F39EC5A6C3FF}"/>
              </a:ext>
            </a:extLst>
          </p:cNvPr>
          <p:cNvSpPr/>
          <p:nvPr/>
        </p:nvSpPr>
        <p:spPr>
          <a:xfrm>
            <a:off x="12843615" y="9975428"/>
            <a:ext cx="2978572" cy="29785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98FF86-0D09-4248-9A18-B7E532A0781D}"/>
              </a:ext>
            </a:extLst>
          </p:cNvPr>
          <p:cNvSpPr/>
          <p:nvPr/>
        </p:nvSpPr>
        <p:spPr>
          <a:xfrm>
            <a:off x="8621407" y="2982109"/>
            <a:ext cx="2978572" cy="29785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059BED-AAA5-5341-82CC-BBB6477510AE}"/>
              </a:ext>
            </a:extLst>
          </p:cNvPr>
          <p:cNvSpPr/>
          <p:nvPr/>
        </p:nvSpPr>
        <p:spPr>
          <a:xfrm>
            <a:off x="8621407" y="9975428"/>
            <a:ext cx="2978572" cy="29785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8DEB7B-7AF3-3C4B-A0AD-2B9DFAE7D3A6}"/>
              </a:ext>
            </a:extLst>
          </p:cNvPr>
          <p:cNvSpPr/>
          <p:nvPr/>
        </p:nvSpPr>
        <p:spPr>
          <a:xfrm>
            <a:off x="15204785" y="6552273"/>
            <a:ext cx="2978572" cy="29785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61BA03-C612-794B-BEC7-142DDD461AEC}"/>
              </a:ext>
            </a:extLst>
          </p:cNvPr>
          <p:cNvSpPr/>
          <p:nvPr/>
        </p:nvSpPr>
        <p:spPr>
          <a:xfrm>
            <a:off x="6194291" y="6552273"/>
            <a:ext cx="2978572" cy="29785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A99DCAF4-97D1-7D42-B255-4456724D949A}"/>
              </a:ext>
            </a:extLst>
          </p:cNvPr>
          <p:cNvSpPr/>
          <p:nvPr/>
        </p:nvSpPr>
        <p:spPr>
          <a:xfrm>
            <a:off x="1520825" y="7296916"/>
            <a:ext cx="3904510" cy="148928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668E5089-CEBA-E74C-B65E-3D4DEFB285E3}"/>
              </a:ext>
            </a:extLst>
          </p:cNvPr>
          <p:cNvSpPr/>
          <p:nvPr/>
        </p:nvSpPr>
        <p:spPr>
          <a:xfrm>
            <a:off x="11710873" y="4159049"/>
            <a:ext cx="1016000" cy="624691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D0C309A-A453-534F-B067-EFCB28D72BF1}"/>
              </a:ext>
            </a:extLst>
          </p:cNvPr>
          <p:cNvSpPr/>
          <p:nvPr/>
        </p:nvSpPr>
        <p:spPr>
          <a:xfrm>
            <a:off x="11710873" y="11152368"/>
            <a:ext cx="1016000" cy="62469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8712D7A-35E4-7341-854F-54FB81132F2F}"/>
              </a:ext>
            </a:extLst>
          </p:cNvPr>
          <p:cNvSpPr/>
          <p:nvPr/>
        </p:nvSpPr>
        <p:spPr>
          <a:xfrm rot="2700000">
            <a:off x="8214518" y="9539695"/>
            <a:ext cx="1016000" cy="62469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CB03A2A-F270-0743-9FF2-A7818BBDA8C9}"/>
              </a:ext>
            </a:extLst>
          </p:cNvPr>
          <p:cNvSpPr/>
          <p:nvPr/>
        </p:nvSpPr>
        <p:spPr>
          <a:xfrm rot="18000000">
            <a:off x="15147130" y="9539696"/>
            <a:ext cx="1016000" cy="62469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2534791-5245-604F-A87F-AD583EFE7F8D}"/>
              </a:ext>
            </a:extLst>
          </p:cNvPr>
          <p:cNvSpPr/>
          <p:nvPr/>
        </p:nvSpPr>
        <p:spPr>
          <a:xfrm rot="18000000">
            <a:off x="8214518" y="5850745"/>
            <a:ext cx="1016000" cy="624691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EBF29AE7-1F9E-F84D-AB57-DE96315959E8}"/>
              </a:ext>
            </a:extLst>
          </p:cNvPr>
          <p:cNvSpPr/>
          <p:nvPr/>
        </p:nvSpPr>
        <p:spPr>
          <a:xfrm rot="2700000">
            <a:off x="15147130" y="5850746"/>
            <a:ext cx="1016000" cy="624691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5FBA48-CBBA-7C40-B3F2-C80A54CADB7A}"/>
              </a:ext>
            </a:extLst>
          </p:cNvPr>
          <p:cNvSpPr txBox="1"/>
          <p:nvPr/>
        </p:nvSpPr>
        <p:spPr>
          <a:xfrm>
            <a:off x="11154726" y="7435195"/>
            <a:ext cx="2068195" cy="12253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THE</a:t>
            </a:r>
          </a:p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B4BCF8-CFFD-5346-A495-AE16F1F4304C}"/>
              </a:ext>
            </a:extLst>
          </p:cNvPr>
          <p:cNvSpPr txBox="1"/>
          <p:nvPr/>
        </p:nvSpPr>
        <p:spPr>
          <a:xfrm>
            <a:off x="2784036" y="7817029"/>
            <a:ext cx="17636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Preparation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072B59FC-E770-A74E-BAA1-238A3384597A}"/>
              </a:ext>
            </a:extLst>
          </p:cNvPr>
          <p:cNvSpPr/>
          <p:nvPr/>
        </p:nvSpPr>
        <p:spPr>
          <a:xfrm>
            <a:off x="18952315" y="7296916"/>
            <a:ext cx="3904510" cy="148928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6F863A-12B5-694F-893A-0F88330E6795}"/>
              </a:ext>
            </a:extLst>
          </p:cNvPr>
          <p:cNvSpPr txBox="1"/>
          <p:nvPr/>
        </p:nvSpPr>
        <p:spPr>
          <a:xfrm>
            <a:off x="20487235" y="7817029"/>
            <a:ext cx="122020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Release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DBFD4A-2BF9-3A4D-8008-100832B00059}"/>
              </a:ext>
            </a:extLst>
          </p:cNvPr>
          <p:cNvSpPr txBox="1"/>
          <p:nvPr/>
        </p:nvSpPr>
        <p:spPr>
          <a:xfrm>
            <a:off x="8959577" y="3496683"/>
            <a:ext cx="2302232" cy="18024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MEETING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A32B6-1DD0-7246-B06C-434723846208}"/>
              </a:ext>
            </a:extLst>
          </p:cNvPr>
          <p:cNvSpPr txBox="1"/>
          <p:nvPr/>
        </p:nvSpPr>
        <p:spPr>
          <a:xfrm>
            <a:off x="13581735" y="3785223"/>
            <a:ext cx="1502334" cy="12253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DAILY</a:t>
            </a:r>
          </a:p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CYCLE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37ACB3-F2FB-B94B-8A02-DACC49F53A9A}"/>
              </a:ext>
            </a:extLst>
          </p:cNvPr>
          <p:cNvSpPr txBox="1"/>
          <p:nvPr/>
        </p:nvSpPr>
        <p:spPr>
          <a:xfrm>
            <a:off x="9113468" y="10541264"/>
            <a:ext cx="1994457" cy="18024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RETROS-</a:t>
            </a:r>
          </a:p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PECTIVE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72794C-E467-AB40-8D65-11286BA2FF60}"/>
              </a:ext>
            </a:extLst>
          </p:cNvPr>
          <p:cNvSpPr txBox="1"/>
          <p:nvPr/>
        </p:nvSpPr>
        <p:spPr>
          <a:xfrm>
            <a:off x="13459105" y="10829804"/>
            <a:ext cx="1747593" cy="12253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0F6386-F9C3-684F-BA9A-C9CD8E73DFB1}"/>
              </a:ext>
            </a:extLst>
          </p:cNvPr>
          <p:cNvSpPr txBox="1"/>
          <p:nvPr/>
        </p:nvSpPr>
        <p:spPr>
          <a:xfrm>
            <a:off x="15410710" y="7428891"/>
            <a:ext cx="2566728" cy="12253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INCREMENT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95C80D-19A2-9E45-9955-7CFC7477D25E}"/>
              </a:ext>
            </a:extLst>
          </p:cNvPr>
          <p:cNvSpPr txBox="1"/>
          <p:nvPr/>
        </p:nvSpPr>
        <p:spPr>
          <a:xfrm>
            <a:off x="6597383" y="7140351"/>
            <a:ext cx="2172390" cy="18024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UPDATE</a:t>
            </a:r>
          </a:p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310733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7223379" y="612372"/>
            <a:ext cx="9930924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AGILE PROCESS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3F3FF-B79E-BE40-B783-ADB5618202D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50D30-5908-4949-8250-E0C34EF6A2DF}"/>
              </a:ext>
            </a:extLst>
          </p:cNvPr>
          <p:cNvSpPr/>
          <p:nvPr/>
        </p:nvSpPr>
        <p:spPr>
          <a:xfrm>
            <a:off x="2359151" y="3742765"/>
            <a:ext cx="9483503" cy="12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4EB7C4-6A91-2D4F-9BAD-8B562357A093}"/>
              </a:ext>
            </a:extLst>
          </p:cNvPr>
          <p:cNvSpPr/>
          <p:nvPr/>
        </p:nvSpPr>
        <p:spPr>
          <a:xfrm>
            <a:off x="2359151" y="5444565"/>
            <a:ext cx="9483503" cy="12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FE7802-B76E-A24F-811E-7A604CD2307E}"/>
              </a:ext>
            </a:extLst>
          </p:cNvPr>
          <p:cNvSpPr/>
          <p:nvPr/>
        </p:nvSpPr>
        <p:spPr>
          <a:xfrm>
            <a:off x="2359151" y="7146365"/>
            <a:ext cx="9483503" cy="12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A74BA9-DE18-9745-8212-A9BB42239F7B}"/>
              </a:ext>
            </a:extLst>
          </p:cNvPr>
          <p:cNvSpPr/>
          <p:nvPr/>
        </p:nvSpPr>
        <p:spPr>
          <a:xfrm>
            <a:off x="2359151" y="8848165"/>
            <a:ext cx="9483503" cy="12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EAEC2-73D1-8440-BD47-B5DD4BB5D0F9}"/>
              </a:ext>
            </a:extLst>
          </p:cNvPr>
          <p:cNvSpPr/>
          <p:nvPr/>
        </p:nvSpPr>
        <p:spPr>
          <a:xfrm>
            <a:off x="2359151" y="10549965"/>
            <a:ext cx="9483503" cy="12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683D0AE-F993-D545-8D17-AEB75A87DBAF}"/>
              </a:ext>
            </a:extLst>
          </p:cNvPr>
          <p:cNvSpPr/>
          <p:nvPr/>
        </p:nvSpPr>
        <p:spPr>
          <a:xfrm>
            <a:off x="8610433" y="3596944"/>
            <a:ext cx="8543870" cy="85438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3EB07-D3CB-814E-8D33-ADF316493165}"/>
              </a:ext>
            </a:extLst>
          </p:cNvPr>
          <p:cNvSpPr txBox="1"/>
          <p:nvPr/>
        </p:nvSpPr>
        <p:spPr>
          <a:xfrm>
            <a:off x="2793536" y="4085377"/>
            <a:ext cx="230063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STRATEGY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1E171-C4B8-C648-9133-93CFF01B3CD9}"/>
              </a:ext>
            </a:extLst>
          </p:cNvPr>
          <p:cNvSpPr txBox="1"/>
          <p:nvPr/>
        </p:nvSpPr>
        <p:spPr>
          <a:xfrm>
            <a:off x="2793536" y="5787177"/>
            <a:ext cx="186621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RELEASE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5331C-298F-944E-97AB-AD7828648845}"/>
              </a:ext>
            </a:extLst>
          </p:cNvPr>
          <p:cNvSpPr txBox="1"/>
          <p:nvPr/>
        </p:nvSpPr>
        <p:spPr>
          <a:xfrm>
            <a:off x="2793536" y="7488977"/>
            <a:ext cx="233589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EE1B2-23A1-894A-8787-1394F9C923E0}"/>
              </a:ext>
            </a:extLst>
          </p:cNvPr>
          <p:cNvSpPr txBox="1"/>
          <p:nvPr/>
        </p:nvSpPr>
        <p:spPr>
          <a:xfrm>
            <a:off x="2793536" y="9190777"/>
            <a:ext cx="13789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DAILY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4E87C-A077-4245-8C5D-4ADD2F15EE45}"/>
              </a:ext>
            </a:extLst>
          </p:cNvPr>
          <p:cNvSpPr txBox="1"/>
          <p:nvPr/>
        </p:nvSpPr>
        <p:spPr>
          <a:xfrm>
            <a:off x="2793536" y="10892577"/>
            <a:ext cx="295305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CONTINUOUS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AEC6F-2257-4D49-A003-237C14AC2898}"/>
              </a:ext>
            </a:extLst>
          </p:cNvPr>
          <p:cNvSpPr txBox="1"/>
          <p:nvPr/>
        </p:nvSpPr>
        <p:spPr>
          <a:xfrm rot="2700000">
            <a:off x="15941285" y="4324700"/>
            <a:ext cx="174438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289ECA-A4D6-CE41-82A4-80DFD12E67CE}"/>
              </a:ext>
            </a:extLst>
          </p:cNvPr>
          <p:cNvSpPr txBox="1"/>
          <p:nvPr/>
        </p:nvSpPr>
        <p:spPr>
          <a:xfrm rot="18900000">
            <a:off x="15709653" y="10892576"/>
            <a:ext cx="22076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VISIBILITY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786134C-7263-B84F-9B4F-3AD135F7CE04}"/>
              </a:ext>
            </a:extLst>
          </p:cNvPr>
          <p:cNvSpPr txBox="1">
            <a:spLocks/>
          </p:cNvSpPr>
          <p:nvPr/>
        </p:nvSpPr>
        <p:spPr>
          <a:xfrm>
            <a:off x="17578143" y="3323363"/>
            <a:ext cx="907621" cy="49449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Unity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4067B94-FEB1-6248-95E9-0BECDDA77B97}"/>
              </a:ext>
            </a:extLst>
          </p:cNvPr>
          <p:cNvSpPr txBox="1">
            <a:spLocks/>
          </p:cNvSpPr>
          <p:nvPr/>
        </p:nvSpPr>
        <p:spPr>
          <a:xfrm>
            <a:off x="18031954" y="4021014"/>
            <a:ext cx="1447832" cy="49449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Simplicity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47CBEA4B-542B-2E4E-BC8C-841E519E2B63}"/>
              </a:ext>
            </a:extLst>
          </p:cNvPr>
          <p:cNvSpPr txBox="1">
            <a:spLocks/>
          </p:cNvSpPr>
          <p:nvPr/>
        </p:nvSpPr>
        <p:spPr>
          <a:xfrm>
            <a:off x="18485764" y="4718665"/>
            <a:ext cx="1980029" cy="49449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Transparency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26F8E3C-8519-0B4E-9F72-A8B3B41EF7C0}"/>
              </a:ext>
            </a:extLst>
          </p:cNvPr>
          <p:cNvSpPr txBox="1">
            <a:spLocks/>
          </p:cNvSpPr>
          <p:nvPr/>
        </p:nvSpPr>
        <p:spPr>
          <a:xfrm>
            <a:off x="18939574" y="5416316"/>
            <a:ext cx="1765227" cy="49449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Adaptability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85034498-09F5-0145-8666-91F469C89D42}"/>
              </a:ext>
            </a:extLst>
          </p:cNvPr>
          <p:cNvSpPr txBox="1">
            <a:spLocks/>
          </p:cNvSpPr>
          <p:nvPr/>
        </p:nvSpPr>
        <p:spPr>
          <a:xfrm>
            <a:off x="18939574" y="9598853"/>
            <a:ext cx="1574470" cy="49449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Burndown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64864677-85BC-0F40-B65F-E88AE85E5E8A}"/>
              </a:ext>
            </a:extLst>
          </p:cNvPr>
          <p:cNvSpPr txBox="1">
            <a:spLocks/>
          </p:cNvSpPr>
          <p:nvPr/>
        </p:nvSpPr>
        <p:spPr>
          <a:xfrm>
            <a:off x="18485763" y="10296504"/>
            <a:ext cx="1260281" cy="49449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Velocity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9EA23E8-FC1C-FB40-988F-96D39A2AC981}"/>
              </a:ext>
            </a:extLst>
          </p:cNvPr>
          <p:cNvSpPr txBox="1">
            <a:spLocks/>
          </p:cNvSpPr>
          <p:nvPr/>
        </p:nvSpPr>
        <p:spPr>
          <a:xfrm>
            <a:off x="18031952" y="10994155"/>
            <a:ext cx="1167307" cy="49449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Burnup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7E22305-B21A-9047-8D86-DD43519BC9F0}"/>
              </a:ext>
            </a:extLst>
          </p:cNvPr>
          <p:cNvSpPr txBox="1">
            <a:spLocks/>
          </p:cNvSpPr>
          <p:nvPr/>
        </p:nvSpPr>
        <p:spPr>
          <a:xfrm>
            <a:off x="17578141" y="11691806"/>
            <a:ext cx="891591" cy="49449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87938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0CB527-0565-5746-B330-6B7556B19917}"/>
              </a:ext>
            </a:extLst>
          </p:cNvPr>
          <p:cNvSpPr txBox="1"/>
          <p:nvPr/>
        </p:nvSpPr>
        <p:spPr>
          <a:xfrm>
            <a:off x="9604647" y="612372"/>
            <a:ext cx="5168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AGILE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9F1AF-E545-AD49-BE87-575218A8FD9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473E18-51B4-504D-840B-4EF2695FA7B6}"/>
              </a:ext>
            </a:extLst>
          </p:cNvPr>
          <p:cNvGrpSpPr/>
          <p:nvPr/>
        </p:nvGrpSpPr>
        <p:grpSpPr>
          <a:xfrm rot="20700000">
            <a:off x="7439611" y="2999665"/>
            <a:ext cx="9498428" cy="9615047"/>
            <a:chOff x="6939340" y="2999665"/>
            <a:chExt cx="9498428" cy="9615047"/>
          </a:xfrm>
        </p:grpSpPr>
        <p:sp>
          <p:nvSpPr>
            <p:cNvPr id="5" name="Фигура">
              <a:extLst>
                <a:ext uri="{FF2B5EF4-FFF2-40B4-BE49-F238E27FC236}">
                  <a16:creationId xmlns:a16="http://schemas.microsoft.com/office/drawing/2014/main" id="{D586AE55-5670-D14A-87F6-535DDE287E15}"/>
                </a:ext>
              </a:extLst>
            </p:cNvPr>
            <p:cNvSpPr/>
            <p:nvPr/>
          </p:nvSpPr>
          <p:spPr>
            <a:xfrm>
              <a:off x="7345178" y="2999665"/>
              <a:ext cx="5707702" cy="4097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519"/>
                  </a:moveTo>
                  <a:cubicBezTo>
                    <a:pt x="1218" y="12836"/>
                    <a:pt x="3426" y="8778"/>
                    <a:pt x="6333" y="5878"/>
                  </a:cubicBezTo>
                  <a:cubicBezTo>
                    <a:pt x="9229" y="2989"/>
                    <a:pt x="12684" y="1384"/>
                    <a:pt x="16245" y="1275"/>
                  </a:cubicBezTo>
                  <a:lnTo>
                    <a:pt x="16245" y="0"/>
                  </a:lnTo>
                  <a:lnTo>
                    <a:pt x="21600" y="7622"/>
                  </a:lnTo>
                  <a:lnTo>
                    <a:pt x="16519" y="14839"/>
                  </a:lnTo>
                  <a:lnTo>
                    <a:pt x="16539" y="13333"/>
                  </a:lnTo>
                  <a:cubicBezTo>
                    <a:pt x="14774" y="13446"/>
                    <a:pt x="13066" y="14245"/>
                    <a:pt x="11611" y="15641"/>
                  </a:cubicBezTo>
                  <a:cubicBezTo>
                    <a:pt x="10074" y="17114"/>
                    <a:pt x="8884" y="19188"/>
                    <a:pt x="8191" y="21600"/>
                  </a:cubicBezTo>
                  <a:lnTo>
                    <a:pt x="5201" y="14059"/>
                  </a:lnTo>
                  <a:lnTo>
                    <a:pt x="0" y="17519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" name="Фигура">
              <a:extLst>
                <a:ext uri="{FF2B5EF4-FFF2-40B4-BE49-F238E27FC236}">
                  <a16:creationId xmlns:a16="http://schemas.microsoft.com/office/drawing/2014/main" id="{885A3D45-9603-D940-BDA4-F5BDB224A846}"/>
                </a:ext>
              </a:extLst>
            </p:cNvPr>
            <p:cNvSpPr/>
            <p:nvPr/>
          </p:nvSpPr>
          <p:spPr>
            <a:xfrm>
              <a:off x="6939340" y="5657713"/>
              <a:ext cx="3345796" cy="5931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43" y="21600"/>
                  </a:moveTo>
                  <a:cubicBezTo>
                    <a:pt x="7233" y="19348"/>
                    <a:pt x="3676" y="16296"/>
                    <a:pt x="1957" y="12860"/>
                  </a:cubicBezTo>
                  <a:cubicBezTo>
                    <a:pt x="404" y="9758"/>
                    <a:pt x="421" y="6473"/>
                    <a:pt x="2004" y="3376"/>
                  </a:cubicBezTo>
                  <a:lnTo>
                    <a:pt x="0" y="3111"/>
                  </a:lnTo>
                  <a:lnTo>
                    <a:pt x="11486" y="0"/>
                  </a:lnTo>
                  <a:lnTo>
                    <a:pt x="17668" y="6299"/>
                  </a:lnTo>
                  <a:lnTo>
                    <a:pt x="16103" y="5957"/>
                  </a:lnTo>
                  <a:cubicBezTo>
                    <a:pt x="15425" y="7498"/>
                    <a:pt x="15486" y="9113"/>
                    <a:pt x="16281" y="10636"/>
                  </a:cubicBezTo>
                  <a:cubicBezTo>
                    <a:pt x="17201" y="12399"/>
                    <a:pt x="19057" y="13961"/>
                    <a:pt x="21600" y="15110"/>
                  </a:cubicBezTo>
                  <a:lnTo>
                    <a:pt x="10922" y="16221"/>
                  </a:lnTo>
                  <a:lnTo>
                    <a:pt x="12143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" name="Фигура">
              <a:extLst>
                <a:ext uri="{FF2B5EF4-FFF2-40B4-BE49-F238E27FC236}">
                  <a16:creationId xmlns:a16="http://schemas.microsoft.com/office/drawing/2014/main" id="{0D715008-8C74-FF4A-A975-13C3BC2AA6A1}"/>
                </a:ext>
              </a:extLst>
            </p:cNvPr>
            <p:cNvSpPr/>
            <p:nvPr/>
          </p:nvSpPr>
          <p:spPr>
            <a:xfrm>
              <a:off x="8612540" y="9753789"/>
              <a:ext cx="5650670" cy="2860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2" extrusionOk="0">
                  <a:moveTo>
                    <a:pt x="16772" y="1416"/>
                  </a:moveTo>
                  <a:cubicBezTo>
                    <a:pt x="15262" y="3254"/>
                    <a:pt x="13504" y="4184"/>
                    <a:pt x="11721" y="4086"/>
                  </a:cubicBezTo>
                  <a:cubicBezTo>
                    <a:pt x="10043" y="3994"/>
                    <a:pt x="8412" y="2994"/>
                    <a:pt x="7012" y="1200"/>
                  </a:cubicBezTo>
                  <a:lnTo>
                    <a:pt x="7428" y="0"/>
                  </a:lnTo>
                  <a:lnTo>
                    <a:pt x="0" y="2575"/>
                  </a:lnTo>
                  <a:lnTo>
                    <a:pt x="1031" y="17120"/>
                  </a:lnTo>
                  <a:lnTo>
                    <a:pt x="1691" y="14781"/>
                  </a:lnTo>
                  <a:cubicBezTo>
                    <a:pt x="4368" y="18485"/>
                    <a:pt x="7525" y="20674"/>
                    <a:pt x="10808" y="21103"/>
                  </a:cubicBezTo>
                  <a:cubicBezTo>
                    <a:pt x="14608" y="21600"/>
                    <a:pt x="18390" y="19726"/>
                    <a:pt x="21600" y="15755"/>
                  </a:cubicBezTo>
                  <a:lnTo>
                    <a:pt x="15931" y="13898"/>
                  </a:lnTo>
                  <a:lnTo>
                    <a:pt x="16772" y="141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" name="Фигура">
              <a:extLst>
                <a:ext uri="{FF2B5EF4-FFF2-40B4-BE49-F238E27FC236}">
                  <a16:creationId xmlns:a16="http://schemas.microsoft.com/office/drawing/2014/main" id="{27505B25-B1DB-8049-BD93-69C8BA3F940D}"/>
                </a:ext>
              </a:extLst>
            </p:cNvPr>
            <p:cNvSpPr/>
            <p:nvPr/>
          </p:nvSpPr>
          <p:spPr>
            <a:xfrm>
              <a:off x="12770598" y="6684788"/>
              <a:ext cx="3657519" cy="5284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600" extrusionOk="0">
                  <a:moveTo>
                    <a:pt x="1538" y="12074"/>
                  </a:moveTo>
                  <a:lnTo>
                    <a:pt x="0" y="20251"/>
                  </a:lnTo>
                  <a:lnTo>
                    <a:pt x="11188" y="21600"/>
                  </a:lnTo>
                  <a:lnTo>
                    <a:pt x="9914" y="20545"/>
                  </a:lnTo>
                  <a:cubicBezTo>
                    <a:pt x="14105" y="18392"/>
                    <a:pt x="17331" y="15423"/>
                    <a:pt x="19204" y="11997"/>
                  </a:cubicBezTo>
                  <a:cubicBezTo>
                    <a:pt x="21297" y="8168"/>
                    <a:pt x="21600" y="3961"/>
                    <a:pt x="20069" y="0"/>
                  </a:cubicBezTo>
                  <a:lnTo>
                    <a:pt x="15686" y="5763"/>
                  </a:lnTo>
                  <a:lnTo>
                    <a:pt x="7511" y="3047"/>
                  </a:lnTo>
                  <a:cubicBezTo>
                    <a:pt x="8067" y="4869"/>
                    <a:pt x="7882" y="6765"/>
                    <a:pt x="6978" y="8514"/>
                  </a:cubicBezTo>
                  <a:cubicBezTo>
                    <a:pt x="6061" y="10288"/>
                    <a:pt x="4443" y="11837"/>
                    <a:pt x="2319" y="12973"/>
                  </a:cubicBezTo>
                  <a:lnTo>
                    <a:pt x="1538" y="12074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9" name="Фигура">
              <a:extLst>
                <a:ext uri="{FF2B5EF4-FFF2-40B4-BE49-F238E27FC236}">
                  <a16:creationId xmlns:a16="http://schemas.microsoft.com/office/drawing/2014/main" id="{347CB000-2057-244C-8603-0CD3D629C159}"/>
                </a:ext>
              </a:extLst>
            </p:cNvPr>
            <p:cNvSpPr/>
            <p:nvPr/>
          </p:nvSpPr>
          <p:spPr>
            <a:xfrm>
              <a:off x="11870163" y="3249255"/>
              <a:ext cx="4567605" cy="4872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71" y="17826"/>
                  </a:moveTo>
                  <a:lnTo>
                    <a:pt x="17212" y="21600"/>
                  </a:lnTo>
                  <a:lnTo>
                    <a:pt x="21600" y="13865"/>
                  </a:lnTo>
                  <a:lnTo>
                    <a:pt x="20449" y="14213"/>
                  </a:lnTo>
                  <a:cubicBezTo>
                    <a:pt x="19171" y="10542"/>
                    <a:pt x="16817" y="7282"/>
                    <a:pt x="13655" y="4806"/>
                  </a:cubicBezTo>
                  <a:cubicBezTo>
                    <a:pt x="9816" y="1800"/>
                    <a:pt x="5001" y="105"/>
                    <a:pt x="0" y="0"/>
                  </a:cubicBezTo>
                  <a:lnTo>
                    <a:pt x="5443" y="5231"/>
                  </a:lnTo>
                  <a:lnTo>
                    <a:pt x="457" y="10204"/>
                  </a:lnTo>
                  <a:cubicBezTo>
                    <a:pt x="2779" y="10392"/>
                    <a:pt x="4981" y="11249"/>
                    <a:pt x="6763" y="12657"/>
                  </a:cubicBezTo>
                  <a:cubicBezTo>
                    <a:pt x="8370" y="13927"/>
                    <a:pt x="9566" y="15592"/>
                    <a:pt x="10217" y="17465"/>
                  </a:cubicBezTo>
                  <a:lnTo>
                    <a:pt x="8771" y="1782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4779AC8-80D5-2E40-99C0-B2F1BAE2D7C0}"/>
              </a:ext>
            </a:extLst>
          </p:cNvPr>
          <p:cNvSpPr txBox="1"/>
          <p:nvPr/>
        </p:nvSpPr>
        <p:spPr>
          <a:xfrm>
            <a:off x="11003386" y="10706535"/>
            <a:ext cx="2693366" cy="12253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QUALITY</a:t>
            </a:r>
          </a:p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ASSURANCE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16C81B-2806-0B4E-8561-F97BFCBD9A13}"/>
              </a:ext>
            </a:extLst>
          </p:cNvPr>
          <p:cNvSpPr txBox="1"/>
          <p:nvPr/>
        </p:nvSpPr>
        <p:spPr>
          <a:xfrm rot="19800000">
            <a:off x="8736878" y="4830431"/>
            <a:ext cx="2917786" cy="6482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BRAINSTORM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E8589-71A6-B449-AEEF-8C54B4F566AA}"/>
              </a:ext>
            </a:extLst>
          </p:cNvPr>
          <p:cNvSpPr txBox="1"/>
          <p:nvPr/>
        </p:nvSpPr>
        <p:spPr>
          <a:xfrm rot="2700000">
            <a:off x="13423749" y="4741177"/>
            <a:ext cx="1699504" cy="6482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F04094-CE59-8143-810D-4C39873C7C0C}"/>
              </a:ext>
            </a:extLst>
          </p:cNvPr>
          <p:cNvSpPr txBox="1"/>
          <p:nvPr/>
        </p:nvSpPr>
        <p:spPr>
          <a:xfrm rot="18000000">
            <a:off x="13903121" y="8696962"/>
            <a:ext cx="3148619" cy="6482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FCDF07-F650-9C49-909D-BBD55A6A5F54}"/>
              </a:ext>
            </a:extLst>
          </p:cNvPr>
          <p:cNvSpPr txBox="1"/>
          <p:nvPr/>
        </p:nvSpPr>
        <p:spPr>
          <a:xfrm rot="4500000">
            <a:off x="7661159" y="8923041"/>
            <a:ext cx="2903359" cy="6482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DEPLOYMENT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3AADBFF6-118A-EA45-B516-0E20142C2405}"/>
              </a:ext>
            </a:extLst>
          </p:cNvPr>
          <p:cNvSpPr/>
          <p:nvPr/>
        </p:nvSpPr>
        <p:spPr>
          <a:xfrm>
            <a:off x="15920031" y="11547205"/>
            <a:ext cx="4079631" cy="1465186"/>
          </a:xfrm>
          <a:prstGeom prst="wedgeRoundRectCallout">
            <a:avLst>
              <a:gd name="adj1" fmla="val -75262"/>
              <a:gd name="adj2" fmla="val 3911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ounded Rectangular Callout 27">
            <a:extLst>
              <a:ext uri="{FF2B5EF4-FFF2-40B4-BE49-F238E27FC236}">
                <a16:creationId xmlns:a16="http://schemas.microsoft.com/office/drawing/2014/main" id="{31C8B5E1-E6AE-AB42-B7D3-7249D962E4F7}"/>
              </a:ext>
            </a:extLst>
          </p:cNvPr>
          <p:cNvSpPr/>
          <p:nvPr/>
        </p:nvSpPr>
        <p:spPr>
          <a:xfrm>
            <a:off x="18019670" y="7761063"/>
            <a:ext cx="4079631" cy="1465186"/>
          </a:xfrm>
          <a:prstGeom prst="wedgeRoundRectCallout">
            <a:avLst>
              <a:gd name="adj1" fmla="val -73706"/>
              <a:gd name="adj2" fmla="val -8891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6C690CC1-FA0D-5D48-8F0D-BA35F84BF3C5}"/>
              </a:ext>
            </a:extLst>
          </p:cNvPr>
          <p:cNvSpPr/>
          <p:nvPr/>
        </p:nvSpPr>
        <p:spPr>
          <a:xfrm>
            <a:off x="16200609" y="2770060"/>
            <a:ext cx="4079631" cy="1465186"/>
          </a:xfrm>
          <a:prstGeom prst="wedgeRoundRectCallout">
            <a:avLst>
              <a:gd name="adj1" fmla="val -65660"/>
              <a:gd name="adj2" fmla="val 6471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1504F987-3CFC-6C4C-BA84-B9F545B5EB09}"/>
              </a:ext>
            </a:extLst>
          </p:cNvPr>
          <p:cNvSpPr/>
          <p:nvPr/>
        </p:nvSpPr>
        <p:spPr>
          <a:xfrm>
            <a:off x="4222432" y="2770060"/>
            <a:ext cx="4079631" cy="1465186"/>
          </a:xfrm>
          <a:prstGeom prst="wedgeRoundRectCallout">
            <a:avLst>
              <a:gd name="adj1" fmla="val 66524"/>
              <a:gd name="adj2" fmla="val 55118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7F3DF313-8438-B94E-93D6-AA2639659296}"/>
              </a:ext>
            </a:extLst>
          </p:cNvPr>
          <p:cNvSpPr/>
          <p:nvPr/>
        </p:nvSpPr>
        <p:spPr>
          <a:xfrm>
            <a:off x="2280372" y="7761063"/>
            <a:ext cx="4079631" cy="1465186"/>
          </a:xfrm>
          <a:prstGeom prst="wedgeRoundRectCallout">
            <a:avLst>
              <a:gd name="adj1" fmla="val 74570"/>
              <a:gd name="adj2" fmla="val -16892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2F9377-FB0A-5D4C-9D8C-31ED44F7CC9D}"/>
              </a:ext>
            </a:extLst>
          </p:cNvPr>
          <p:cNvSpPr txBox="1"/>
          <p:nvPr/>
        </p:nvSpPr>
        <p:spPr>
          <a:xfrm>
            <a:off x="16545288" y="3030986"/>
            <a:ext cx="3393712" cy="94333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Design document &amp; prototype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5514C7-78F9-C145-BBF7-58A21FC27C72}"/>
              </a:ext>
            </a:extLst>
          </p:cNvPr>
          <p:cNvSpPr txBox="1"/>
          <p:nvPr/>
        </p:nvSpPr>
        <p:spPr>
          <a:xfrm>
            <a:off x="18362629" y="8021989"/>
            <a:ext cx="3393712" cy="94333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Iterations, Demo &amp; Feedback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8BBB67-0774-8943-B03F-7050953219D6}"/>
              </a:ext>
            </a:extLst>
          </p:cNvPr>
          <p:cNvSpPr txBox="1"/>
          <p:nvPr/>
        </p:nvSpPr>
        <p:spPr>
          <a:xfrm>
            <a:off x="16274249" y="11808131"/>
            <a:ext cx="3393712" cy="94333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Iterations, Demo &amp; Feedback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92E212-8F81-6240-A81E-20D841496851}"/>
              </a:ext>
            </a:extLst>
          </p:cNvPr>
          <p:cNvSpPr txBox="1"/>
          <p:nvPr/>
        </p:nvSpPr>
        <p:spPr>
          <a:xfrm>
            <a:off x="2622419" y="8021989"/>
            <a:ext cx="3393712" cy="94333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Production &amp; Technical Support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225976-D77C-DD4E-A80D-EB3CDE3FA4A4}"/>
              </a:ext>
            </a:extLst>
          </p:cNvPr>
          <p:cNvSpPr txBox="1"/>
          <p:nvPr/>
        </p:nvSpPr>
        <p:spPr>
          <a:xfrm>
            <a:off x="4565391" y="3253753"/>
            <a:ext cx="3393712" cy="49449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Analysis</a:t>
            </a:r>
          </a:p>
        </p:txBody>
      </p:sp>
    </p:spTree>
    <p:extLst>
      <p:ext uri="{BB962C8B-B14F-4D97-AF65-F5344CB8AC3E}">
        <p14:creationId xmlns:p14="http://schemas.microsoft.com/office/powerpoint/2010/main" val="125723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655112-5B3D-0C43-8F9E-F2BCC8848FB2}"/>
              </a:ext>
            </a:extLst>
          </p:cNvPr>
          <p:cNvSpPr txBox="1"/>
          <p:nvPr/>
        </p:nvSpPr>
        <p:spPr>
          <a:xfrm>
            <a:off x="8331860" y="612372"/>
            <a:ext cx="7713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AGILE CORE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44F89-DF9E-C84E-A320-E016C7A4B2A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651511-E35A-D241-A048-501962B4BFC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380747" y="8542722"/>
            <a:ext cx="0" cy="1303422"/>
          </a:xfrm>
          <a:prstGeom prst="line">
            <a:avLst/>
          </a:prstGeom>
          <a:ln w="63500" cap="rnd">
            <a:solidFill>
              <a:schemeClr val="accent1">
                <a:lumMod val="40000"/>
                <a:lumOff val="6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246737B-286A-4546-9D55-5BC690E691EA}"/>
              </a:ext>
            </a:extLst>
          </p:cNvPr>
          <p:cNvSpPr/>
          <p:nvPr/>
        </p:nvSpPr>
        <p:spPr>
          <a:xfrm>
            <a:off x="2202323" y="4185874"/>
            <a:ext cx="4356848" cy="43568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77258D-DA00-1E44-8FF5-69B6A662BDDB}"/>
              </a:ext>
            </a:extLst>
          </p:cNvPr>
          <p:cNvSpPr/>
          <p:nvPr/>
        </p:nvSpPr>
        <p:spPr>
          <a:xfrm>
            <a:off x="3525980" y="9846144"/>
            <a:ext cx="1709533" cy="17095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313B19-6464-4D41-969A-F45D87E3F8FC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9573673" y="8542722"/>
            <a:ext cx="0" cy="1303422"/>
          </a:xfrm>
          <a:prstGeom prst="line">
            <a:avLst/>
          </a:prstGeom>
          <a:ln w="63500" cap="rnd">
            <a:solidFill>
              <a:schemeClr val="accent2">
                <a:lumMod val="40000"/>
                <a:lumOff val="6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69996B6-B98A-6348-81C3-3204CFEAD43F}"/>
              </a:ext>
            </a:extLst>
          </p:cNvPr>
          <p:cNvSpPr/>
          <p:nvPr/>
        </p:nvSpPr>
        <p:spPr>
          <a:xfrm>
            <a:off x="7395249" y="4185874"/>
            <a:ext cx="4356848" cy="43568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DFF923-1C04-9A48-A674-EB6C45A90296}"/>
              </a:ext>
            </a:extLst>
          </p:cNvPr>
          <p:cNvSpPr/>
          <p:nvPr/>
        </p:nvSpPr>
        <p:spPr>
          <a:xfrm>
            <a:off x="8718906" y="9846144"/>
            <a:ext cx="1709533" cy="17095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C05266-AE4E-E243-813E-2B2A031BC3EB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14785287" y="8542722"/>
            <a:ext cx="0" cy="1303422"/>
          </a:xfrm>
          <a:prstGeom prst="line">
            <a:avLst/>
          </a:prstGeom>
          <a:ln w="63500" cap="rnd">
            <a:solidFill>
              <a:schemeClr val="accent3">
                <a:lumMod val="40000"/>
                <a:lumOff val="6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90C8BA5-DA93-BE40-A332-98C308DA6DC9}"/>
              </a:ext>
            </a:extLst>
          </p:cNvPr>
          <p:cNvSpPr/>
          <p:nvPr/>
        </p:nvSpPr>
        <p:spPr>
          <a:xfrm>
            <a:off x="12606863" y="4185874"/>
            <a:ext cx="4356848" cy="43568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300CF8-EF20-584A-BDE0-08436C2E0726}"/>
              </a:ext>
            </a:extLst>
          </p:cNvPr>
          <p:cNvSpPr/>
          <p:nvPr/>
        </p:nvSpPr>
        <p:spPr>
          <a:xfrm>
            <a:off x="13930520" y="9846144"/>
            <a:ext cx="1709533" cy="17095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BF8BBA-39E8-4A45-8B6B-4565AA28BED4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19996901" y="8542722"/>
            <a:ext cx="0" cy="1303422"/>
          </a:xfrm>
          <a:prstGeom prst="line">
            <a:avLst/>
          </a:prstGeom>
          <a:ln w="63500" cap="rnd">
            <a:solidFill>
              <a:schemeClr val="accent4">
                <a:lumMod val="40000"/>
                <a:lumOff val="6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80A5BAB-7DA6-F941-AA7D-03981F0F80C7}"/>
              </a:ext>
            </a:extLst>
          </p:cNvPr>
          <p:cNvSpPr/>
          <p:nvPr/>
        </p:nvSpPr>
        <p:spPr>
          <a:xfrm>
            <a:off x="17818477" y="4185874"/>
            <a:ext cx="4356848" cy="43568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711DAA7-3B40-914A-AC93-76B014904E76}"/>
              </a:ext>
            </a:extLst>
          </p:cNvPr>
          <p:cNvSpPr/>
          <p:nvPr/>
        </p:nvSpPr>
        <p:spPr>
          <a:xfrm>
            <a:off x="19142134" y="9846144"/>
            <a:ext cx="1709533" cy="17095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799EA54D-11E8-D149-A373-549953943AB5}"/>
              </a:ext>
            </a:extLst>
          </p:cNvPr>
          <p:cNvSpPr txBox="1">
            <a:spLocks/>
          </p:cNvSpPr>
          <p:nvPr/>
        </p:nvSpPr>
        <p:spPr>
          <a:xfrm>
            <a:off x="2778139" y="5668210"/>
            <a:ext cx="320521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Individual and team interactions over processes and tools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F286157B-0D41-CD4D-A372-40AF50FF8590}"/>
              </a:ext>
            </a:extLst>
          </p:cNvPr>
          <p:cNvSpPr txBox="1">
            <a:spLocks/>
          </p:cNvSpPr>
          <p:nvPr/>
        </p:nvSpPr>
        <p:spPr>
          <a:xfrm>
            <a:off x="7971065" y="5661253"/>
            <a:ext cx="3205214" cy="140609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Working software over comprehensive documentation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3281F894-DCD6-C141-8005-86A9E43ED443}"/>
              </a:ext>
            </a:extLst>
          </p:cNvPr>
          <p:cNvSpPr txBox="1">
            <a:spLocks/>
          </p:cNvSpPr>
          <p:nvPr/>
        </p:nvSpPr>
        <p:spPr>
          <a:xfrm>
            <a:off x="13182679" y="5661253"/>
            <a:ext cx="3205214" cy="140609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Customer collaboration over contract negotiation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50BB64E-A63C-674F-8F67-58E64E13C20D}"/>
              </a:ext>
            </a:extLst>
          </p:cNvPr>
          <p:cNvSpPr txBox="1">
            <a:spLocks/>
          </p:cNvSpPr>
          <p:nvPr/>
        </p:nvSpPr>
        <p:spPr>
          <a:xfrm>
            <a:off x="18394297" y="5892630"/>
            <a:ext cx="320521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Responding to change over following a plan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CF23A5-46DA-E648-AE0B-E8E3D76B702A}"/>
              </a:ext>
            </a:extLst>
          </p:cNvPr>
          <p:cNvSpPr txBox="1"/>
          <p:nvPr/>
        </p:nvSpPr>
        <p:spPr>
          <a:xfrm>
            <a:off x="4004681" y="10193078"/>
            <a:ext cx="7521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27D767-3901-0344-B882-FF90A4318F74}"/>
              </a:ext>
            </a:extLst>
          </p:cNvPr>
          <p:cNvSpPr txBox="1"/>
          <p:nvPr/>
        </p:nvSpPr>
        <p:spPr>
          <a:xfrm>
            <a:off x="9228063" y="10193078"/>
            <a:ext cx="691216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AE94A5-131F-984C-92BD-7EE10C3963CA}"/>
              </a:ext>
            </a:extLst>
          </p:cNvPr>
          <p:cNvSpPr txBox="1"/>
          <p:nvPr/>
        </p:nvSpPr>
        <p:spPr>
          <a:xfrm>
            <a:off x="14399603" y="10193078"/>
            <a:ext cx="77136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1B3174-FB9D-AE4C-8D77-26F4F11B8D63}"/>
              </a:ext>
            </a:extLst>
          </p:cNvPr>
          <p:cNvSpPr txBox="1"/>
          <p:nvPr/>
        </p:nvSpPr>
        <p:spPr>
          <a:xfrm>
            <a:off x="19624847" y="10193078"/>
            <a:ext cx="74411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5265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FD9437-FF68-2D40-8834-52BA60F7ED2C}"/>
              </a:ext>
            </a:extLst>
          </p:cNvPr>
          <p:cNvSpPr txBox="1"/>
          <p:nvPr/>
        </p:nvSpPr>
        <p:spPr>
          <a:xfrm>
            <a:off x="8331860" y="612372"/>
            <a:ext cx="7713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AGILE CORE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AD032-273A-A147-A113-4E355A901C6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ECAA75E6-05E1-A540-AF9A-9AB5DD45068A}"/>
              </a:ext>
            </a:extLst>
          </p:cNvPr>
          <p:cNvSpPr>
            <a:spLocks/>
          </p:cNvSpPr>
          <p:nvPr/>
        </p:nvSpPr>
        <p:spPr bwMode="auto">
          <a:xfrm>
            <a:off x="6735214" y="3001251"/>
            <a:ext cx="4641771" cy="5408982"/>
          </a:xfrm>
          <a:custGeom>
            <a:avLst/>
            <a:gdLst>
              <a:gd name="T0" fmla="*/ 2320946 w 21600"/>
              <a:gd name="T1" fmla="*/ 2704549 h 21572"/>
              <a:gd name="T2" fmla="*/ 2320946 w 21600"/>
              <a:gd name="T3" fmla="*/ 2704549 h 21572"/>
              <a:gd name="T4" fmla="*/ 2320946 w 21600"/>
              <a:gd name="T5" fmla="*/ 2704549 h 21572"/>
              <a:gd name="T6" fmla="*/ 2320946 w 21600"/>
              <a:gd name="T7" fmla="*/ 2704549 h 21572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572" extrusionOk="0">
                <a:moveTo>
                  <a:pt x="9470" y="18330"/>
                </a:moveTo>
                <a:cubicBezTo>
                  <a:pt x="9428" y="16437"/>
                  <a:pt x="8607" y="14617"/>
                  <a:pt x="7152" y="13192"/>
                </a:cubicBezTo>
                <a:cubicBezTo>
                  <a:pt x="5390" y="11466"/>
                  <a:pt x="2856" y="10460"/>
                  <a:pt x="180" y="10424"/>
                </a:cubicBezTo>
                <a:lnTo>
                  <a:pt x="3884" y="5192"/>
                </a:lnTo>
                <a:lnTo>
                  <a:pt x="0" y="0"/>
                </a:lnTo>
                <a:cubicBezTo>
                  <a:pt x="6148" y="-28"/>
                  <a:pt x="12016" y="2198"/>
                  <a:pt x="16125" y="6117"/>
                </a:cubicBezTo>
                <a:cubicBezTo>
                  <a:pt x="19645" y="9473"/>
                  <a:pt x="21594" y="13824"/>
                  <a:pt x="21600" y="18337"/>
                </a:cubicBezTo>
                <a:lnTo>
                  <a:pt x="15657" y="21572"/>
                </a:lnTo>
                <a:lnTo>
                  <a:pt x="9470" y="183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4862C5BB-4916-8649-B3D8-31E682818AA1}"/>
              </a:ext>
            </a:extLst>
          </p:cNvPr>
          <p:cNvSpPr>
            <a:spLocks/>
          </p:cNvSpPr>
          <p:nvPr/>
        </p:nvSpPr>
        <p:spPr bwMode="auto">
          <a:xfrm>
            <a:off x="2149784" y="2999665"/>
            <a:ext cx="5422725" cy="4630751"/>
          </a:xfrm>
          <a:custGeom>
            <a:avLst/>
            <a:gdLst>
              <a:gd name="T0" fmla="*/ 2711433 w 21600"/>
              <a:gd name="T1" fmla="*/ 2315425 h 21600"/>
              <a:gd name="T2" fmla="*/ 2711433 w 21600"/>
              <a:gd name="T3" fmla="*/ 2315425 h 21600"/>
              <a:gd name="T4" fmla="*/ 2711433 w 21600"/>
              <a:gd name="T5" fmla="*/ 2315425 h 21600"/>
              <a:gd name="T6" fmla="*/ 2711433 w 21600"/>
              <a:gd name="T7" fmla="*/ 2315425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519"/>
                </a:moveTo>
                <a:lnTo>
                  <a:pt x="5053" y="17605"/>
                </a:lnTo>
                <a:lnTo>
                  <a:pt x="10380" y="21600"/>
                </a:lnTo>
                <a:cubicBezTo>
                  <a:pt x="10370" y="19054"/>
                  <a:pt x="11247" y="16613"/>
                  <a:pt x="12810" y="14841"/>
                </a:cubicBezTo>
                <a:cubicBezTo>
                  <a:pt x="14321" y="13127"/>
                  <a:pt x="16351" y="12183"/>
                  <a:pt x="18455" y="12215"/>
                </a:cubicBezTo>
                <a:lnTo>
                  <a:pt x="21600" y="6079"/>
                </a:lnTo>
                <a:lnTo>
                  <a:pt x="18340" y="0"/>
                </a:lnTo>
                <a:cubicBezTo>
                  <a:pt x="13534" y="22"/>
                  <a:pt x="8925" y="2244"/>
                  <a:pt x="5500" y="6193"/>
                </a:cubicBezTo>
                <a:cubicBezTo>
                  <a:pt x="1992" y="10236"/>
                  <a:pt x="12" y="15755"/>
                  <a:pt x="0" y="215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4AD37391-00B5-774C-A5C5-40A5F25315E4}"/>
              </a:ext>
            </a:extLst>
          </p:cNvPr>
          <p:cNvSpPr/>
          <p:nvPr/>
        </p:nvSpPr>
        <p:spPr bwMode="auto">
          <a:xfrm>
            <a:off x="2151372" y="6766804"/>
            <a:ext cx="4637088" cy="5462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550" extrusionOk="0">
                <a:moveTo>
                  <a:pt x="21545" y="11259"/>
                </a:moveTo>
                <a:lnTo>
                  <a:pt x="17527" y="16446"/>
                </a:lnTo>
                <a:lnTo>
                  <a:pt x="21517" y="21549"/>
                </a:lnTo>
                <a:cubicBezTo>
                  <a:pt x="15436" y="21600"/>
                  <a:pt x="9618" y="19445"/>
                  <a:pt x="5525" y="15626"/>
                </a:cubicBezTo>
                <a:cubicBezTo>
                  <a:pt x="1918" y="12261"/>
                  <a:pt x="-55" y="7862"/>
                  <a:pt x="1" y="3312"/>
                </a:cubicBezTo>
                <a:lnTo>
                  <a:pt x="5911" y="0"/>
                </a:lnTo>
                <a:lnTo>
                  <a:pt x="12110" y="3399"/>
                </a:lnTo>
                <a:cubicBezTo>
                  <a:pt x="12107" y="5137"/>
                  <a:pt x="12788" y="6827"/>
                  <a:pt x="14045" y="8199"/>
                </a:cubicBezTo>
                <a:cubicBezTo>
                  <a:pt x="15842" y="10161"/>
                  <a:pt x="18618" y="11294"/>
                  <a:pt x="21545" y="11259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8" name="Фигура">
            <a:extLst>
              <a:ext uri="{FF2B5EF4-FFF2-40B4-BE49-F238E27FC236}">
                <a16:creationId xmlns:a16="http://schemas.microsoft.com/office/drawing/2014/main" id="{7072AE22-0A7F-4F41-AF76-41B3642CF323}"/>
              </a:ext>
            </a:extLst>
          </p:cNvPr>
          <p:cNvSpPr/>
          <p:nvPr/>
        </p:nvSpPr>
        <p:spPr bwMode="auto">
          <a:xfrm>
            <a:off x="5908985" y="7573254"/>
            <a:ext cx="5464175" cy="4659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11277" y="0"/>
                </a:moveTo>
                <a:cubicBezTo>
                  <a:pt x="11322" y="2609"/>
                  <a:pt x="10436" y="5122"/>
                  <a:pt x="8833" y="6928"/>
                </a:cubicBezTo>
                <a:cubicBezTo>
                  <a:pt x="7369" y="8579"/>
                  <a:pt x="5420" y="9505"/>
                  <a:pt x="3390" y="9515"/>
                </a:cubicBezTo>
                <a:lnTo>
                  <a:pt x="0" y="15568"/>
                </a:lnTo>
                <a:lnTo>
                  <a:pt x="3403" y="21600"/>
                </a:lnTo>
                <a:cubicBezTo>
                  <a:pt x="8282" y="21588"/>
                  <a:pt x="12954" y="19275"/>
                  <a:pt x="16369" y="15180"/>
                </a:cubicBezTo>
                <a:cubicBezTo>
                  <a:pt x="19731" y="11148"/>
                  <a:pt x="21600" y="5717"/>
                  <a:pt x="21567" y="73"/>
                </a:cubicBezTo>
                <a:lnTo>
                  <a:pt x="16511" y="3864"/>
                </a:lnTo>
                <a:lnTo>
                  <a:pt x="11277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0C36D46-A40A-5647-B785-881C2E1B5C44}"/>
              </a:ext>
            </a:extLst>
          </p:cNvPr>
          <p:cNvSpPr txBox="1">
            <a:spLocks/>
          </p:cNvSpPr>
          <p:nvPr/>
        </p:nvSpPr>
        <p:spPr>
          <a:xfrm>
            <a:off x="3205724" y="4330322"/>
            <a:ext cx="273355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Individual and team interactions over processes and tools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749639D-5A02-B645-969F-E2A4A33A7954}"/>
              </a:ext>
            </a:extLst>
          </p:cNvPr>
          <p:cNvSpPr txBox="1">
            <a:spLocks/>
          </p:cNvSpPr>
          <p:nvPr/>
        </p:nvSpPr>
        <p:spPr>
          <a:xfrm>
            <a:off x="8368445" y="4715321"/>
            <a:ext cx="238750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Working software over comprehensive documentation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CDFE5EC-EAA1-5443-BA80-CA4896985A36}"/>
              </a:ext>
            </a:extLst>
          </p:cNvPr>
          <p:cNvSpPr txBox="1">
            <a:spLocks/>
          </p:cNvSpPr>
          <p:nvPr/>
        </p:nvSpPr>
        <p:spPr>
          <a:xfrm>
            <a:off x="7434698" y="9374633"/>
            <a:ext cx="241274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Customer collaboration over contract negotiation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0056A33-2735-3C4A-A142-50AD614EC4F5}"/>
              </a:ext>
            </a:extLst>
          </p:cNvPr>
          <p:cNvSpPr txBox="1">
            <a:spLocks/>
          </p:cNvSpPr>
          <p:nvPr/>
        </p:nvSpPr>
        <p:spPr>
          <a:xfrm>
            <a:off x="3205724" y="9002046"/>
            <a:ext cx="233720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Responding to change over following a plan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BE8E68-836B-DA4D-96AD-8775AB60F33F}"/>
              </a:ext>
            </a:extLst>
          </p:cNvPr>
          <p:cNvSpPr/>
          <p:nvPr/>
        </p:nvSpPr>
        <p:spPr>
          <a:xfrm>
            <a:off x="14220876" y="3940629"/>
            <a:ext cx="693682" cy="693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B63B2-BDBA-7342-8D56-DC23C7B42EC5}"/>
              </a:ext>
            </a:extLst>
          </p:cNvPr>
          <p:cNvSpPr/>
          <p:nvPr/>
        </p:nvSpPr>
        <p:spPr>
          <a:xfrm>
            <a:off x="14220876" y="6358759"/>
            <a:ext cx="693682" cy="693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BD7DA1-8D08-4347-969D-3535D14D752B}"/>
              </a:ext>
            </a:extLst>
          </p:cNvPr>
          <p:cNvSpPr/>
          <p:nvPr/>
        </p:nvSpPr>
        <p:spPr>
          <a:xfrm>
            <a:off x="14220876" y="8776889"/>
            <a:ext cx="693682" cy="6936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46CFEB-25EF-C14F-87A2-C0DDB96EAC4F}"/>
              </a:ext>
            </a:extLst>
          </p:cNvPr>
          <p:cNvSpPr/>
          <p:nvPr/>
        </p:nvSpPr>
        <p:spPr>
          <a:xfrm>
            <a:off x="14220876" y="11195019"/>
            <a:ext cx="693682" cy="6936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731EE37-7BDF-4147-AA63-BC0F2B1911F7}"/>
              </a:ext>
            </a:extLst>
          </p:cNvPr>
          <p:cNvSpPr txBox="1">
            <a:spLocks/>
          </p:cNvSpPr>
          <p:nvPr/>
        </p:nvSpPr>
        <p:spPr>
          <a:xfrm>
            <a:off x="15457962" y="4110032"/>
            <a:ext cx="6768316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values.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6982FC-B595-BE4E-A51D-AAFBA83B705E}"/>
              </a:ext>
            </a:extLst>
          </p:cNvPr>
          <p:cNvSpPr txBox="1"/>
          <p:nvPr/>
        </p:nvSpPr>
        <p:spPr>
          <a:xfrm>
            <a:off x="15457963" y="3519821"/>
            <a:ext cx="142218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UNITY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5BA2393-EA58-AE44-B130-BDA6E1EEBC28}"/>
              </a:ext>
            </a:extLst>
          </p:cNvPr>
          <p:cNvSpPr txBox="1">
            <a:spLocks/>
          </p:cNvSpPr>
          <p:nvPr/>
        </p:nvSpPr>
        <p:spPr>
          <a:xfrm>
            <a:off x="15457962" y="6529037"/>
            <a:ext cx="6768316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values.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80E53B-E525-E84F-A945-80647BB45DA3}"/>
              </a:ext>
            </a:extLst>
          </p:cNvPr>
          <p:cNvSpPr txBox="1"/>
          <p:nvPr/>
        </p:nvSpPr>
        <p:spPr>
          <a:xfrm>
            <a:off x="15457963" y="5938826"/>
            <a:ext cx="246093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SIMPLICITY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0B7C0FF9-D1B6-EC4E-A448-3FA27D13F876}"/>
              </a:ext>
            </a:extLst>
          </p:cNvPr>
          <p:cNvSpPr txBox="1">
            <a:spLocks/>
          </p:cNvSpPr>
          <p:nvPr/>
        </p:nvSpPr>
        <p:spPr>
          <a:xfrm>
            <a:off x="15457962" y="8947168"/>
            <a:ext cx="6768316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values.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236A67-2B27-914C-9ED4-3FAA68A85A4B}"/>
              </a:ext>
            </a:extLst>
          </p:cNvPr>
          <p:cNvSpPr txBox="1"/>
          <p:nvPr/>
        </p:nvSpPr>
        <p:spPr>
          <a:xfrm>
            <a:off x="15457963" y="8356957"/>
            <a:ext cx="350448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TRANSPARENCY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9AC31FBE-0BA4-5C41-90F5-E80C2697346D}"/>
              </a:ext>
            </a:extLst>
          </p:cNvPr>
          <p:cNvSpPr txBox="1">
            <a:spLocks/>
          </p:cNvSpPr>
          <p:nvPr/>
        </p:nvSpPr>
        <p:spPr>
          <a:xfrm>
            <a:off x="15457962" y="11365297"/>
            <a:ext cx="6768316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values.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94258B-E264-6242-A937-9C46A288F449}"/>
              </a:ext>
            </a:extLst>
          </p:cNvPr>
          <p:cNvSpPr txBox="1"/>
          <p:nvPr/>
        </p:nvSpPr>
        <p:spPr>
          <a:xfrm>
            <a:off x="15457963" y="10775086"/>
            <a:ext cx="31181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ADAPTABILITY</a:t>
            </a:r>
          </a:p>
        </p:txBody>
      </p:sp>
    </p:spTree>
    <p:extLst>
      <p:ext uri="{BB962C8B-B14F-4D97-AF65-F5344CB8AC3E}">
        <p14:creationId xmlns:p14="http://schemas.microsoft.com/office/powerpoint/2010/main" val="222415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Freeform 1">
            <a:extLst>
              <a:ext uri="{FF2B5EF4-FFF2-40B4-BE49-F238E27FC236}">
                <a16:creationId xmlns:a16="http://schemas.microsoft.com/office/drawing/2014/main" id="{E75568C8-3BF5-8843-AF2F-4E821AE5E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067" y="10026854"/>
            <a:ext cx="17505515" cy="2149424"/>
          </a:xfrm>
          <a:custGeom>
            <a:avLst/>
            <a:gdLst>
              <a:gd name="T0" fmla="*/ 16819 w 17920"/>
              <a:gd name="T1" fmla="*/ 2199 h 2200"/>
              <a:gd name="T2" fmla="*/ 1100 w 17920"/>
              <a:gd name="T3" fmla="*/ 2199 h 2200"/>
              <a:gd name="T4" fmla="*/ 1100 w 17920"/>
              <a:gd name="T5" fmla="*/ 2199 h 2200"/>
              <a:gd name="T6" fmla="*/ 0 w 17920"/>
              <a:gd name="T7" fmla="*/ 1100 h 2200"/>
              <a:gd name="T8" fmla="*/ 0 w 17920"/>
              <a:gd name="T9" fmla="*/ 1100 h 2200"/>
              <a:gd name="T10" fmla="*/ 1100 w 17920"/>
              <a:gd name="T11" fmla="*/ 0 h 2200"/>
              <a:gd name="T12" fmla="*/ 16819 w 17920"/>
              <a:gd name="T13" fmla="*/ 0 h 2200"/>
              <a:gd name="T14" fmla="*/ 16819 w 17920"/>
              <a:gd name="T15" fmla="*/ 0 h 2200"/>
              <a:gd name="T16" fmla="*/ 17919 w 17920"/>
              <a:gd name="T17" fmla="*/ 1100 h 2200"/>
              <a:gd name="T18" fmla="*/ 17919 w 17920"/>
              <a:gd name="T19" fmla="*/ 1100 h 2200"/>
              <a:gd name="T20" fmla="*/ 16819 w 17920"/>
              <a:gd name="T21" fmla="*/ 2199 h 2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20" h="2200">
                <a:moveTo>
                  <a:pt x="16819" y="2199"/>
                </a:moveTo>
                <a:lnTo>
                  <a:pt x="1100" y="2199"/>
                </a:lnTo>
                <a:lnTo>
                  <a:pt x="1100" y="2199"/>
                </a:lnTo>
                <a:cubicBezTo>
                  <a:pt x="493" y="2199"/>
                  <a:pt x="0" y="1707"/>
                  <a:pt x="0" y="1100"/>
                </a:cubicBezTo>
                <a:lnTo>
                  <a:pt x="0" y="1100"/>
                </a:lnTo>
                <a:cubicBezTo>
                  <a:pt x="0" y="493"/>
                  <a:pt x="493" y="0"/>
                  <a:pt x="1100" y="0"/>
                </a:cubicBezTo>
                <a:lnTo>
                  <a:pt x="16819" y="0"/>
                </a:lnTo>
                <a:lnTo>
                  <a:pt x="16819" y="0"/>
                </a:lnTo>
                <a:cubicBezTo>
                  <a:pt x="17426" y="0"/>
                  <a:pt x="17919" y="493"/>
                  <a:pt x="17919" y="1100"/>
                </a:cubicBezTo>
                <a:lnTo>
                  <a:pt x="17919" y="1100"/>
                </a:lnTo>
                <a:cubicBezTo>
                  <a:pt x="17919" y="1707"/>
                  <a:pt x="17426" y="2199"/>
                  <a:pt x="16819" y="2199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098" name="Freeform 2">
            <a:extLst>
              <a:ext uri="{FF2B5EF4-FFF2-40B4-BE49-F238E27FC236}">
                <a16:creationId xmlns:a16="http://schemas.microsoft.com/office/drawing/2014/main" id="{1FA18433-2015-2E4E-9F62-A736B8E27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216" y="10026854"/>
            <a:ext cx="14585058" cy="2149424"/>
          </a:xfrm>
          <a:custGeom>
            <a:avLst/>
            <a:gdLst>
              <a:gd name="T0" fmla="*/ 13832 w 14933"/>
              <a:gd name="T1" fmla="*/ 2199 h 2200"/>
              <a:gd name="T2" fmla="*/ 1099 w 14933"/>
              <a:gd name="T3" fmla="*/ 2199 h 2200"/>
              <a:gd name="T4" fmla="*/ 1099 w 14933"/>
              <a:gd name="T5" fmla="*/ 2199 h 2200"/>
              <a:gd name="T6" fmla="*/ 0 w 14933"/>
              <a:gd name="T7" fmla="*/ 1100 h 2200"/>
              <a:gd name="T8" fmla="*/ 0 w 14933"/>
              <a:gd name="T9" fmla="*/ 1100 h 2200"/>
              <a:gd name="T10" fmla="*/ 1099 w 14933"/>
              <a:gd name="T11" fmla="*/ 0 h 2200"/>
              <a:gd name="T12" fmla="*/ 13832 w 14933"/>
              <a:gd name="T13" fmla="*/ 0 h 2200"/>
              <a:gd name="T14" fmla="*/ 13832 w 14933"/>
              <a:gd name="T15" fmla="*/ 0 h 2200"/>
              <a:gd name="T16" fmla="*/ 14932 w 14933"/>
              <a:gd name="T17" fmla="*/ 1100 h 2200"/>
              <a:gd name="T18" fmla="*/ 14932 w 14933"/>
              <a:gd name="T19" fmla="*/ 1100 h 2200"/>
              <a:gd name="T20" fmla="*/ 13832 w 14933"/>
              <a:gd name="T21" fmla="*/ 2199 h 2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933" h="2200">
                <a:moveTo>
                  <a:pt x="13832" y="2199"/>
                </a:moveTo>
                <a:lnTo>
                  <a:pt x="1099" y="2199"/>
                </a:lnTo>
                <a:lnTo>
                  <a:pt x="1099" y="2199"/>
                </a:lnTo>
                <a:cubicBezTo>
                  <a:pt x="492" y="2199"/>
                  <a:pt x="0" y="1707"/>
                  <a:pt x="0" y="1100"/>
                </a:cubicBezTo>
                <a:lnTo>
                  <a:pt x="0" y="1100"/>
                </a:lnTo>
                <a:cubicBezTo>
                  <a:pt x="0" y="493"/>
                  <a:pt x="492" y="0"/>
                  <a:pt x="1099" y="0"/>
                </a:cubicBezTo>
                <a:lnTo>
                  <a:pt x="13832" y="0"/>
                </a:lnTo>
                <a:lnTo>
                  <a:pt x="13832" y="0"/>
                </a:lnTo>
                <a:cubicBezTo>
                  <a:pt x="14439" y="0"/>
                  <a:pt x="14932" y="493"/>
                  <a:pt x="14932" y="1100"/>
                </a:cubicBezTo>
                <a:lnTo>
                  <a:pt x="14932" y="1100"/>
                </a:lnTo>
                <a:cubicBezTo>
                  <a:pt x="14932" y="1707"/>
                  <a:pt x="14439" y="2199"/>
                  <a:pt x="13832" y="21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099" name="Freeform 3">
            <a:extLst>
              <a:ext uri="{FF2B5EF4-FFF2-40B4-BE49-F238E27FC236}">
                <a16:creationId xmlns:a16="http://schemas.microsoft.com/office/drawing/2014/main" id="{200E7CB1-1682-D948-B107-9648F9731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067" y="7877432"/>
            <a:ext cx="17505515" cy="2149421"/>
          </a:xfrm>
          <a:custGeom>
            <a:avLst/>
            <a:gdLst>
              <a:gd name="T0" fmla="*/ 16819 w 17920"/>
              <a:gd name="T1" fmla="*/ 2198 h 2199"/>
              <a:gd name="T2" fmla="*/ 1100 w 17920"/>
              <a:gd name="T3" fmla="*/ 2198 h 2199"/>
              <a:gd name="T4" fmla="*/ 1100 w 17920"/>
              <a:gd name="T5" fmla="*/ 2198 h 2199"/>
              <a:gd name="T6" fmla="*/ 0 w 17920"/>
              <a:gd name="T7" fmla="*/ 1099 h 2199"/>
              <a:gd name="T8" fmla="*/ 0 w 17920"/>
              <a:gd name="T9" fmla="*/ 1099 h 2199"/>
              <a:gd name="T10" fmla="*/ 1100 w 17920"/>
              <a:gd name="T11" fmla="*/ 0 h 2199"/>
              <a:gd name="T12" fmla="*/ 16819 w 17920"/>
              <a:gd name="T13" fmla="*/ 0 h 2199"/>
              <a:gd name="T14" fmla="*/ 16819 w 17920"/>
              <a:gd name="T15" fmla="*/ 0 h 2199"/>
              <a:gd name="T16" fmla="*/ 17919 w 17920"/>
              <a:gd name="T17" fmla="*/ 1099 h 2199"/>
              <a:gd name="T18" fmla="*/ 17919 w 17920"/>
              <a:gd name="T19" fmla="*/ 1099 h 2199"/>
              <a:gd name="T20" fmla="*/ 16819 w 17920"/>
              <a:gd name="T21" fmla="*/ 2198 h 2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20" h="2199">
                <a:moveTo>
                  <a:pt x="16819" y="2198"/>
                </a:moveTo>
                <a:lnTo>
                  <a:pt x="1100" y="2198"/>
                </a:lnTo>
                <a:lnTo>
                  <a:pt x="1100" y="2198"/>
                </a:lnTo>
                <a:cubicBezTo>
                  <a:pt x="493" y="2198"/>
                  <a:pt x="0" y="1706"/>
                  <a:pt x="0" y="1099"/>
                </a:cubicBezTo>
                <a:lnTo>
                  <a:pt x="0" y="1099"/>
                </a:lnTo>
                <a:cubicBezTo>
                  <a:pt x="0" y="492"/>
                  <a:pt x="493" y="0"/>
                  <a:pt x="1100" y="0"/>
                </a:cubicBezTo>
                <a:lnTo>
                  <a:pt x="16819" y="0"/>
                </a:lnTo>
                <a:lnTo>
                  <a:pt x="16819" y="0"/>
                </a:lnTo>
                <a:cubicBezTo>
                  <a:pt x="17426" y="0"/>
                  <a:pt x="17919" y="492"/>
                  <a:pt x="17919" y="1099"/>
                </a:cubicBezTo>
                <a:lnTo>
                  <a:pt x="17919" y="1099"/>
                </a:lnTo>
                <a:cubicBezTo>
                  <a:pt x="17919" y="1706"/>
                  <a:pt x="17426" y="2198"/>
                  <a:pt x="16819" y="2198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0" name="Freeform 4">
            <a:extLst>
              <a:ext uri="{FF2B5EF4-FFF2-40B4-BE49-F238E27FC236}">
                <a16:creationId xmlns:a16="http://schemas.microsoft.com/office/drawing/2014/main" id="{E3BC0EAC-1149-1740-B0B0-06A84A799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216" y="7877432"/>
            <a:ext cx="14585058" cy="2149421"/>
          </a:xfrm>
          <a:custGeom>
            <a:avLst/>
            <a:gdLst>
              <a:gd name="T0" fmla="*/ 13832 w 14933"/>
              <a:gd name="T1" fmla="*/ 2198 h 2199"/>
              <a:gd name="T2" fmla="*/ 1099 w 14933"/>
              <a:gd name="T3" fmla="*/ 2198 h 2199"/>
              <a:gd name="T4" fmla="*/ 1099 w 14933"/>
              <a:gd name="T5" fmla="*/ 2198 h 2199"/>
              <a:gd name="T6" fmla="*/ 0 w 14933"/>
              <a:gd name="T7" fmla="*/ 1099 h 2199"/>
              <a:gd name="T8" fmla="*/ 0 w 14933"/>
              <a:gd name="T9" fmla="*/ 1099 h 2199"/>
              <a:gd name="T10" fmla="*/ 1099 w 14933"/>
              <a:gd name="T11" fmla="*/ 0 h 2199"/>
              <a:gd name="T12" fmla="*/ 13832 w 14933"/>
              <a:gd name="T13" fmla="*/ 0 h 2199"/>
              <a:gd name="T14" fmla="*/ 13832 w 14933"/>
              <a:gd name="T15" fmla="*/ 0 h 2199"/>
              <a:gd name="T16" fmla="*/ 14932 w 14933"/>
              <a:gd name="T17" fmla="*/ 1099 h 2199"/>
              <a:gd name="T18" fmla="*/ 14932 w 14933"/>
              <a:gd name="T19" fmla="*/ 1099 h 2199"/>
              <a:gd name="T20" fmla="*/ 13832 w 14933"/>
              <a:gd name="T21" fmla="*/ 2198 h 2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933" h="2199">
                <a:moveTo>
                  <a:pt x="13832" y="2198"/>
                </a:moveTo>
                <a:lnTo>
                  <a:pt x="1099" y="2198"/>
                </a:lnTo>
                <a:lnTo>
                  <a:pt x="1099" y="2198"/>
                </a:lnTo>
                <a:cubicBezTo>
                  <a:pt x="492" y="2198"/>
                  <a:pt x="0" y="1706"/>
                  <a:pt x="0" y="1099"/>
                </a:cubicBezTo>
                <a:lnTo>
                  <a:pt x="0" y="1099"/>
                </a:lnTo>
                <a:cubicBezTo>
                  <a:pt x="0" y="492"/>
                  <a:pt x="492" y="0"/>
                  <a:pt x="1099" y="0"/>
                </a:cubicBezTo>
                <a:lnTo>
                  <a:pt x="13832" y="0"/>
                </a:lnTo>
                <a:lnTo>
                  <a:pt x="13832" y="0"/>
                </a:lnTo>
                <a:cubicBezTo>
                  <a:pt x="14439" y="0"/>
                  <a:pt x="14932" y="492"/>
                  <a:pt x="14932" y="1099"/>
                </a:cubicBezTo>
                <a:lnTo>
                  <a:pt x="14932" y="1099"/>
                </a:lnTo>
                <a:cubicBezTo>
                  <a:pt x="14932" y="1706"/>
                  <a:pt x="14439" y="2198"/>
                  <a:pt x="13832" y="21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1" name="Freeform 5">
            <a:extLst>
              <a:ext uri="{FF2B5EF4-FFF2-40B4-BE49-F238E27FC236}">
                <a16:creationId xmlns:a16="http://schemas.microsoft.com/office/drawing/2014/main" id="{79464D25-CEA5-CD40-A583-8479DC573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067" y="5732316"/>
            <a:ext cx="17505515" cy="2149421"/>
          </a:xfrm>
          <a:custGeom>
            <a:avLst/>
            <a:gdLst>
              <a:gd name="T0" fmla="*/ 16819 w 17920"/>
              <a:gd name="T1" fmla="*/ 2199 h 2200"/>
              <a:gd name="T2" fmla="*/ 1100 w 17920"/>
              <a:gd name="T3" fmla="*/ 2199 h 2200"/>
              <a:gd name="T4" fmla="*/ 1100 w 17920"/>
              <a:gd name="T5" fmla="*/ 2199 h 2200"/>
              <a:gd name="T6" fmla="*/ 0 w 17920"/>
              <a:gd name="T7" fmla="*/ 1100 h 2200"/>
              <a:gd name="T8" fmla="*/ 0 w 17920"/>
              <a:gd name="T9" fmla="*/ 1100 h 2200"/>
              <a:gd name="T10" fmla="*/ 1100 w 17920"/>
              <a:gd name="T11" fmla="*/ 0 h 2200"/>
              <a:gd name="T12" fmla="*/ 16819 w 17920"/>
              <a:gd name="T13" fmla="*/ 0 h 2200"/>
              <a:gd name="T14" fmla="*/ 16819 w 17920"/>
              <a:gd name="T15" fmla="*/ 0 h 2200"/>
              <a:gd name="T16" fmla="*/ 17919 w 17920"/>
              <a:gd name="T17" fmla="*/ 1100 h 2200"/>
              <a:gd name="T18" fmla="*/ 17919 w 17920"/>
              <a:gd name="T19" fmla="*/ 1100 h 2200"/>
              <a:gd name="T20" fmla="*/ 16819 w 17920"/>
              <a:gd name="T21" fmla="*/ 2199 h 2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20" h="2200">
                <a:moveTo>
                  <a:pt x="16819" y="2199"/>
                </a:moveTo>
                <a:lnTo>
                  <a:pt x="1100" y="2199"/>
                </a:lnTo>
                <a:lnTo>
                  <a:pt x="1100" y="2199"/>
                </a:lnTo>
                <a:cubicBezTo>
                  <a:pt x="493" y="2199"/>
                  <a:pt x="0" y="1707"/>
                  <a:pt x="0" y="1100"/>
                </a:cubicBezTo>
                <a:lnTo>
                  <a:pt x="0" y="1100"/>
                </a:lnTo>
                <a:cubicBezTo>
                  <a:pt x="0" y="493"/>
                  <a:pt x="493" y="0"/>
                  <a:pt x="1100" y="0"/>
                </a:cubicBezTo>
                <a:lnTo>
                  <a:pt x="16819" y="0"/>
                </a:lnTo>
                <a:lnTo>
                  <a:pt x="16819" y="0"/>
                </a:lnTo>
                <a:cubicBezTo>
                  <a:pt x="17426" y="0"/>
                  <a:pt x="17919" y="493"/>
                  <a:pt x="17919" y="1100"/>
                </a:cubicBezTo>
                <a:lnTo>
                  <a:pt x="17919" y="1100"/>
                </a:lnTo>
                <a:cubicBezTo>
                  <a:pt x="17919" y="1707"/>
                  <a:pt x="17426" y="2199"/>
                  <a:pt x="16819" y="2199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2" name="Freeform 6">
            <a:extLst>
              <a:ext uri="{FF2B5EF4-FFF2-40B4-BE49-F238E27FC236}">
                <a16:creationId xmlns:a16="http://schemas.microsoft.com/office/drawing/2014/main" id="{FC383AD6-5539-F04E-AA3E-C27079A2B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216" y="5732316"/>
            <a:ext cx="14585058" cy="2149421"/>
          </a:xfrm>
          <a:custGeom>
            <a:avLst/>
            <a:gdLst>
              <a:gd name="T0" fmla="*/ 13832 w 14933"/>
              <a:gd name="T1" fmla="*/ 2199 h 2200"/>
              <a:gd name="T2" fmla="*/ 1099 w 14933"/>
              <a:gd name="T3" fmla="*/ 2199 h 2200"/>
              <a:gd name="T4" fmla="*/ 1099 w 14933"/>
              <a:gd name="T5" fmla="*/ 2199 h 2200"/>
              <a:gd name="T6" fmla="*/ 0 w 14933"/>
              <a:gd name="T7" fmla="*/ 1100 h 2200"/>
              <a:gd name="T8" fmla="*/ 0 w 14933"/>
              <a:gd name="T9" fmla="*/ 1100 h 2200"/>
              <a:gd name="T10" fmla="*/ 1099 w 14933"/>
              <a:gd name="T11" fmla="*/ 0 h 2200"/>
              <a:gd name="T12" fmla="*/ 13832 w 14933"/>
              <a:gd name="T13" fmla="*/ 0 h 2200"/>
              <a:gd name="T14" fmla="*/ 13832 w 14933"/>
              <a:gd name="T15" fmla="*/ 0 h 2200"/>
              <a:gd name="T16" fmla="*/ 14932 w 14933"/>
              <a:gd name="T17" fmla="*/ 1100 h 2200"/>
              <a:gd name="T18" fmla="*/ 14932 w 14933"/>
              <a:gd name="T19" fmla="*/ 1100 h 2200"/>
              <a:gd name="T20" fmla="*/ 13832 w 14933"/>
              <a:gd name="T21" fmla="*/ 2199 h 2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933" h="2200">
                <a:moveTo>
                  <a:pt x="13832" y="2199"/>
                </a:moveTo>
                <a:lnTo>
                  <a:pt x="1099" y="2199"/>
                </a:lnTo>
                <a:lnTo>
                  <a:pt x="1099" y="2199"/>
                </a:lnTo>
                <a:cubicBezTo>
                  <a:pt x="492" y="2199"/>
                  <a:pt x="0" y="1707"/>
                  <a:pt x="0" y="1100"/>
                </a:cubicBezTo>
                <a:lnTo>
                  <a:pt x="0" y="1100"/>
                </a:lnTo>
                <a:cubicBezTo>
                  <a:pt x="0" y="493"/>
                  <a:pt x="492" y="0"/>
                  <a:pt x="1099" y="0"/>
                </a:cubicBezTo>
                <a:lnTo>
                  <a:pt x="13832" y="0"/>
                </a:lnTo>
                <a:lnTo>
                  <a:pt x="13832" y="0"/>
                </a:lnTo>
                <a:cubicBezTo>
                  <a:pt x="14439" y="0"/>
                  <a:pt x="14932" y="493"/>
                  <a:pt x="14932" y="1100"/>
                </a:cubicBezTo>
                <a:lnTo>
                  <a:pt x="14932" y="1100"/>
                </a:lnTo>
                <a:cubicBezTo>
                  <a:pt x="14932" y="1707"/>
                  <a:pt x="14439" y="2199"/>
                  <a:pt x="13832" y="21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3" name="Freeform 7">
            <a:extLst>
              <a:ext uri="{FF2B5EF4-FFF2-40B4-BE49-F238E27FC236}">
                <a16:creationId xmlns:a16="http://schemas.microsoft.com/office/drawing/2014/main" id="{5B66843C-BD58-2B4C-815C-F5B5C6A45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067" y="3582894"/>
            <a:ext cx="17505515" cy="2149424"/>
          </a:xfrm>
          <a:custGeom>
            <a:avLst/>
            <a:gdLst>
              <a:gd name="T0" fmla="*/ 16819 w 17920"/>
              <a:gd name="T1" fmla="*/ 2198 h 2199"/>
              <a:gd name="T2" fmla="*/ 1100 w 17920"/>
              <a:gd name="T3" fmla="*/ 2198 h 2199"/>
              <a:gd name="T4" fmla="*/ 1100 w 17920"/>
              <a:gd name="T5" fmla="*/ 2198 h 2199"/>
              <a:gd name="T6" fmla="*/ 0 w 17920"/>
              <a:gd name="T7" fmla="*/ 1099 h 2199"/>
              <a:gd name="T8" fmla="*/ 0 w 17920"/>
              <a:gd name="T9" fmla="*/ 1099 h 2199"/>
              <a:gd name="T10" fmla="*/ 1100 w 17920"/>
              <a:gd name="T11" fmla="*/ 0 h 2199"/>
              <a:gd name="T12" fmla="*/ 16819 w 17920"/>
              <a:gd name="T13" fmla="*/ 0 h 2199"/>
              <a:gd name="T14" fmla="*/ 16819 w 17920"/>
              <a:gd name="T15" fmla="*/ 0 h 2199"/>
              <a:gd name="T16" fmla="*/ 17919 w 17920"/>
              <a:gd name="T17" fmla="*/ 1099 h 2199"/>
              <a:gd name="T18" fmla="*/ 17919 w 17920"/>
              <a:gd name="T19" fmla="*/ 1099 h 2199"/>
              <a:gd name="T20" fmla="*/ 16819 w 17920"/>
              <a:gd name="T21" fmla="*/ 2198 h 2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20" h="2199">
                <a:moveTo>
                  <a:pt x="16819" y="2198"/>
                </a:moveTo>
                <a:lnTo>
                  <a:pt x="1100" y="2198"/>
                </a:lnTo>
                <a:lnTo>
                  <a:pt x="1100" y="2198"/>
                </a:lnTo>
                <a:cubicBezTo>
                  <a:pt x="493" y="2198"/>
                  <a:pt x="0" y="1706"/>
                  <a:pt x="0" y="1099"/>
                </a:cubicBezTo>
                <a:lnTo>
                  <a:pt x="0" y="1099"/>
                </a:lnTo>
                <a:cubicBezTo>
                  <a:pt x="0" y="492"/>
                  <a:pt x="493" y="0"/>
                  <a:pt x="1100" y="0"/>
                </a:cubicBezTo>
                <a:lnTo>
                  <a:pt x="16819" y="0"/>
                </a:lnTo>
                <a:lnTo>
                  <a:pt x="16819" y="0"/>
                </a:lnTo>
                <a:cubicBezTo>
                  <a:pt x="17426" y="0"/>
                  <a:pt x="17919" y="492"/>
                  <a:pt x="17919" y="1099"/>
                </a:cubicBezTo>
                <a:lnTo>
                  <a:pt x="17919" y="1099"/>
                </a:lnTo>
                <a:cubicBezTo>
                  <a:pt x="17919" y="1706"/>
                  <a:pt x="17426" y="2198"/>
                  <a:pt x="16819" y="2198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4" name="Freeform 8">
            <a:extLst>
              <a:ext uri="{FF2B5EF4-FFF2-40B4-BE49-F238E27FC236}">
                <a16:creationId xmlns:a16="http://schemas.microsoft.com/office/drawing/2014/main" id="{8E1E354D-A356-D048-9533-38BAAAAD2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216" y="3582894"/>
            <a:ext cx="14585058" cy="2149424"/>
          </a:xfrm>
          <a:custGeom>
            <a:avLst/>
            <a:gdLst>
              <a:gd name="T0" fmla="*/ 13832 w 14933"/>
              <a:gd name="T1" fmla="*/ 2198 h 2199"/>
              <a:gd name="T2" fmla="*/ 1099 w 14933"/>
              <a:gd name="T3" fmla="*/ 2198 h 2199"/>
              <a:gd name="T4" fmla="*/ 1099 w 14933"/>
              <a:gd name="T5" fmla="*/ 2198 h 2199"/>
              <a:gd name="T6" fmla="*/ 0 w 14933"/>
              <a:gd name="T7" fmla="*/ 1099 h 2199"/>
              <a:gd name="T8" fmla="*/ 0 w 14933"/>
              <a:gd name="T9" fmla="*/ 1099 h 2199"/>
              <a:gd name="T10" fmla="*/ 1099 w 14933"/>
              <a:gd name="T11" fmla="*/ 0 h 2199"/>
              <a:gd name="T12" fmla="*/ 13832 w 14933"/>
              <a:gd name="T13" fmla="*/ 0 h 2199"/>
              <a:gd name="T14" fmla="*/ 13832 w 14933"/>
              <a:gd name="T15" fmla="*/ 0 h 2199"/>
              <a:gd name="T16" fmla="*/ 14932 w 14933"/>
              <a:gd name="T17" fmla="*/ 1099 h 2199"/>
              <a:gd name="T18" fmla="*/ 14932 w 14933"/>
              <a:gd name="T19" fmla="*/ 1099 h 2199"/>
              <a:gd name="T20" fmla="*/ 13832 w 14933"/>
              <a:gd name="T21" fmla="*/ 2198 h 2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933" h="2199">
                <a:moveTo>
                  <a:pt x="13832" y="2198"/>
                </a:moveTo>
                <a:lnTo>
                  <a:pt x="1099" y="2198"/>
                </a:lnTo>
                <a:lnTo>
                  <a:pt x="1099" y="2198"/>
                </a:lnTo>
                <a:cubicBezTo>
                  <a:pt x="492" y="2198"/>
                  <a:pt x="0" y="1706"/>
                  <a:pt x="0" y="1099"/>
                </a:cubicBezTo>
                <a:lnTo>
                  <a:pt x="0" y="1099"/>
                </a:lnTo>
                <a:cubicBezTo>
                  <a:pt x="0" y="492"/>
                  <a:pt x="492" y="0"/>
                  <a:pt x="1099" y="0"/>
                </a:cubicBezTo>
                <a:lnTo>
                  <a:pt x="13832" y="0"/>
                </a:lnTo>
                <a:lnTo>
                  <a:pt x="13832" y="0"/>
                </a:lnTo>
                <a:cubicBezTo>
                  <a:pt x="14439" y="0"/>
                  <a:pt x="14932" y="492"/>
                  <a:pt x="14932" y="1099"/>
                </a:cubicBezTo>
                <a:lnTo>
                  <a:pt x="14932" y="1099"/>
                </a:lnTo>
                <a:cubicBezTo>
                  <a:pt x="14932" y="1706"/>
                  <a:pt x="14439" y="2198"/>
                  <a:pt x="13832" y="21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4FB33-CD3E-2E4B-9B5B-280AD724DF18}"/>
              </a:ext>
            </a:extLst>
          </p:cNvPr>
          <p:cNvSpPr txBox="1"/>
          <p:nvPr/>
        </p:nvSpPr>
        <p:spPr>
          <a:xfrm>
            <a:off x="8331860" y="612372"/>
            <a:ext cx="7713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AGILE CORE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BCA27-EF31-4441-AAC7-AB4FD3B669C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DBA796-AD14-F44A-9265-8E7E8D9B64DE}"/>
              </a:ext>
            </a:extLst>
          </p:cNvPr>
          <p:cNvSpPr txBox="1"/>
          <p:nvPr/>
        </p:nvSpPr>
        <p:spPr>
          <a:xfrm>
            <a:off x="4572789" y="3995887"/>
            <a:ext cx="94128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6B1EA3-D6D2-834A-97C7-35F83B6B59E1}"/>
              </a:ext>
            </a:extLst>
          </p:cNvPr>
          <p:cNvSpPr txBox="1"/>
          <p:nvPr/>
        </p:nvSpPr>
        <p:spPr>
          <a:xfrm>
            <a:off x="4612864" y="6141002"/>
            <a:ext cx="86113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C6584-43DA-DC4B-83F3-9E0C16425B8C}"/>
              </a:ext>
            </a:extLst>
          </p:cNvPr>
          <p:cNvSpPr txBox="1"/>
          <p:nvPr/>
        </p:nvSpPr>
        <p:spPr>
          <a:xfrm>
            <a:off x="4559965" y="8290422"/>
            <a:ext cx="966932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C78E1C-12F0-B64F-BA94-D61F8CC3C0FC}"/>
              </a:ext>
            </a:extLst>
          </p:cNvPr>
          <p:cNvSpPr txBox="1"/>
          <p:nvPr/>
        </p:nvSpPr>
        <p:spPr>
          <a:xfrm>
            <a:off x="4578399" y="10439846"/>
            <a:ext cx="93006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91B926E-99AB-1444-9D7D-D2AB5157DC58}"/>
              </a:ext>
            </a:extLst>
          </p:cNvPr>
          <p:cNvSpPr txBox="1">
            <a:spLocks/>
          </p:cNvSpPr>
          <p:nvPr/>
        </p:nvSpPr>
        <p:spPr>
          <a:xfrm>
            <a:off x="8018823" y="4044938"/>
            <a:ext cx="10959642" cy="1225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500"/>
              </a:lnSpc>
              <a:spcBef>
                <a:spcPts val="0"/>
              </a:spcBef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INDIVIDUAL AND TEAM INTERACTIONS OVER PROCESSES AND TOOLS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3B9422C-9E72-C84F-B101-0E7492B84CAF}"/>
              </a:ext>
            </a:extLst>
          </p:cNvPr>
          <p:cNvSpPr txBox="1">
            <a:spLocks/>
          </p:cNvSpPr>
          <p:nvPr/>
        </p:nvSpPr>
        <p:spPr>
          <a:xfrm>
            <a:off x="8018823" y="6189705"/>
            <a:ext cx="10959642" cy="1225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500"/>
              </a:lnSpc>
              <a:spcBef>
                <a:spcPts val="0"/>
              </a:spcBef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WORKING SOFTWARE OVER COMPREHENSIVE DOCUMENTATION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4FE38D6-4474-EC46-9E7D-2BED0703D4F0}"/>
              </a:ext>
            </a:extLst>
          </p:cNvPr>
          <p:cNvSpPr txBox="1">
            <a:spLocks/>
          </p:cNvSpPr>
          <p:nvPr/>
        </p:nvSpPr>
        <p:spPr>
          <a:xfrm>
            <a:off x="8018823" y="8334819"/>
            <a:ext cx="10959642" cy="1225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500"/>
              </a:lnSpc>
              <a:spcBef>
                <a:spcPts val="0"/>
              </a:spcBef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CUSTOMER COLLABORATION OVER CONTRACT NEGOTIATION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40DAB77-826B-B142-A54D-996AA12F5800}"/>
              </a:ext>
            </a:extLst>
          </p:cNvPr>
          <p:cNvSpPr txBox="1">
            <a:spLocks/>
          </p:cNvSpPr>
          <p:nvPr/>
        </p:nvSpPr>
        <p:spPr>
          <a:xfrm>
            <a:off x="8018823" y="10777438"/>
            <a:ext cx="10959642" cy="6482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500"/>
              </a:lnSpc>
              <a:spcBef>
                <a:spcPts val="0"/>
              </a:spcBef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RESPONDING TO CHANGE 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2987182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Freeform 1">
            <a:extLst>
              <a:ext uri="{FF2B5EF4-FFF2-40B4-BE49-F238E27FC236}">
                <a16:creationId xmlns:a16="http://schemas.microsoft.com/office/drawing/2014/main" id="{C821A6EC-CBCC-EB46-89DB-3580D62F0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211" y="4534437"/>
            <a:ext cx="4145925" cy="4145926"/>
          </a:xfrm>
          <a:custGeom>
            <a:avLst/>
            <a:gdLst>
              <a:gd name="T0" fmla="*/ 4952 w 4953"/>
              <a:gd name="T1" fmla="*/ 2477 h 4953"/>
              <a:gd name="T2" fmla="*/ 4952 w 4953"/>
              <a:gd name="T3" fmla="*/ 2477 h 4953"/>
              <a:gd name="T4" fmla="*/ 2477 w 4953"/>
              <a:gd name="T5" fmla="*/ 4952 h 4953"/>
              <a:gd name="T6" fmla="*/ 2477 w 4953"/>
              <a:gd name="T7" fmla="*/ 4952 h 4953"/>
              <a:gd name="T8" fmla="*/ 0 w 4953"/>
              <a:gd name="T9" fmla="*/ 2477 h 4953"/>
              <a:gd name="T10" fmla="*/ 0 w 4953"/>
              <a:gd name="T11" fmla="*/ 2477 h 4953"/>
              <a:gd name="T12" fmla="*/ 2477 w 4953"/>
              <a:gd name="T13" fmla="*/ 0 h 4953"/>
              <a:gd name="T14" fmla="*/ 2477 w 4953"/>
              <a:gd name="T15" fmla="*/ 0 h 4953"/>
              <a:gd name="T16" fmla="*/ 4952 w 4953"/>
              <a:gd name="T17" fmla="*/ 2477 h 4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53" h="4953">
                <a:moveTo>
                  <a:pt x="4952" y="2477"/>
                </a:moveTo>
                <a:lnTo>
                  <a:pt x="4952" y="2477"/>
                </a:lnTo>
                <a:cubicBezTo>
                  <a:pt x="4952" y="3845"/>
                  <a:pt x="3844" y="4952"/>
                  <a:pt x="2477" y="4952"/>
                </a:cubicBezTo>
                <a:lnTo>
                  <a:pt x="2477" y="4952"/>
                </a:lnTo>
                <a:cubicBezTo>
                  <a:pt x="1109" y="4952"/>
                  <a:pt x="0" y="3845"/>
                  <a:pt x="0" y="2477"/>
                </a:cubicBezTo>
                <a:lnTo>
                  <a:pt x="0" y="2477"/>
                </a:lnTo>
                <a:cubicBezTo>
                  <a:pt x="0" y="1109"/>
                  <a:pt x="1109" y="0"/>
                  <a:pt x="2477" y="0"/>
                </a:cubicBezTo>
                <a:lnTo>
                  <a:pt x="2477" y="0"/>
                </a:lnTo>
                <a:cubicBezTo>
                  <a:pt x="3844" y="0"/>
                  <a:pt x="4952" y="1109"/>
                  <a:pt x="4952" y="24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2" name="Freeform 2">
            <a:extLst>
              <a:ext uri="{FF2B5EF4-FFF2-40B4-BE49-F238E27FC236}">
                <a16:creationId xmlns:a16="http://schemas.microsoft.com/office/drawing/2014/main" id="{64F7E726-CEB0-F24F-B1ED-26562DD40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211" y="4534437"/>
            <a:ext cx="4145925" cy="4145926"/>
          </a:xfrm>
          <a:custGeom>
            <a:avLst/>
            <a:gdLst>
              <a:gd name="T0" fmla="*/ 2477 w 4953"/>
              <a:gd name="T1" fmla="*/ 0 h 4953"/>
              <a:gd name="T2" fmla="*/ 2477 w 4953"/>
              <a:gd name="T3" fmla="*/ 0 h 4953"/>
              <a:gd name="T4" fmla="*/ 0 w 4953"/>
              <a:gd name="T5" fmla="*/ 2477 h 4953"/>
              <a:gd name="T6" fmla="*/ 0 w 4953"/>
              <a:gd name="T7" fmla="*/ 2477 h 4953"/>
              <a:gd name="T8" fmla="*/ 2477 w 4953"/>
              <a:gd name="T9" fmla="*/ 4952 h 4953"/>
              <a:gd name="T10" fmla="*/ 2477 w 4953"/>
              <a:gd name="T11" fmla="*/ 4952 h 4953"/>
              <a:gd name="T12" fmla="*/ 4952 w 4953"/>
              <a:gd name="T13" fmla="*/ 2477 h 4953"/>
              <a:gd name="T14" fmla="*/ 4952 w 4953"/>
              <a:gd name="T15" fmla="*/ 2477 h 4953"/>
              <a:gd name="T16" fmla="*/ 2477 w 4953"/>
              <a:gd name="T17" fmla="*/ 0 h 4953"/>
              <a:gd name="T18" fmla="*/ 2477 w 4953"/>
              <a:gd name="T19" fmla="*/ 453 h 4953"/>
              <a:gd name="T20" fmla="*/ 2477 w 4953"/>
              <a:gd name="T21" fmla="*/ 453 h 4953"/>
              <a:gd name="T22" fmla="*/ 4500 w 4953"/>
              <a:gd name="T23" fmla="*/ 2477 h 4953"/>
              <a:gd name="T24" fmla="*/ 4500 w 4953"/>
              <a:gd name="T25" fmla="*/ 2477 h 4953"/>
              <a:gd name="T26" fmla="*/ 2477 w 4953"/>
              <a:gd name="T27" fmla="*/ 4500 h 4953"/>
              <a:gd name="T28" fmla="*/ 2477 w 4953"/>
              <a:gd name="T29" fmla="*/ 4500 h 4953"/>
              <a:gd name="T30" fmla="*/ 452 w 4953"/>
              <a:gd name="T31" fmla="*/ 2477 h 4953"/>
              <a:gd name="T32" fmla="*/ 452 w 4953"/>
              <a:gd name="T33" fmla="*/ 2477 h 4953"/>
              <a:gd name="T34" fmla="*/ 2477 w 4953"/>
              <a:gd name="T35" fmla="*/ 453 h 4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53" h="4953">
                <a:moveTo>
                  <a:pt x="2477" y="0"/>
                </a:moveTo>
                <a:lnTo>
                  <a:pt x="2477" y="0"/>
                </a:lnTo>
                <a:cubicBezTo>
                  <a:pt x="1109" y="0"/>
                  <a:pt x="0" y="1109"/>
                  <a:pt x="0" y="2477"/>
                </a:cubicBezTo>
                <a:lnTo>
                  <a:pt x="0" y="2477"/>
                </a:lnTo>
                <a:cubicBezTo>
                  <a:pt x="0" y="3845"/>
                  <a:pt x="1109" y="4952"/>
                  <a:pt x="2477" y="4952"/>
                </a:cubicBezTo>
                <a:lnTo>
                  <a:pt x="2477" y="4952"/>
                </a:lnTo>
                <a:cubicBezTo>
                  <a:pt x="3844" y="4952"/>
                  <a:pt x="4952" y="3845"/>
                  <a:pt x="4952" y="2477"/>
                </a:cubicBezTo>
                <a:lnTo>
                  <a:pt x="4952" y="2477"/>
                </a:lnTo>
                <a:cubicBezTo>
                  <a:pt x="4952" y="1109"/>
                  <a:pt x="3844" y="0"/>
                  <a:pt x="2477" y="0"/>
                </a:cubicBezTo>
                <a:close/>
                <a:moveTo>
                  <a:pt x="2477" y="453"/>
                </a:moveTo>
                <a:lnTo>
                  <a:pt x="2477" y="453"/>
                </a:lnTo>
                <a:cubicBezTo>
                  <a:pt x="3592" y="453"/>
                  <a:pt x="4500" y="1361"/>
                  <a:pt x="4500" y="2477"/>
                </a:cubicBezTo>
                <a:lnTo>
                  <a:pt x="4500" y="2477"/>
                </a:lnTo>
                <a:cubicBezTo>
                  <a:pt x="4500" y="3593"/>
                  <a:pt x="3592" y="4500"/>
                  <a:pt x="2477" y="4500"/>
                </a:cubicBezTo>
                <a:lnTo>
                  <a:pt x="2477" y="4500"/>
                </a:lnTo>
                <a:cubicBezTo>
                  <a:pt x="1360" y="4500"/>
                  <a:pt x="452" y="3593"/>
                  <a:pt x="452" y="2477"/>
                </a:cubicBezTo>
                <a:lnTo>
                  <a:pt x="452" y="2477"/>
                </a:lnTo>
                <a:cubicBezTo>
                  <a:pt x="452" y="1361"/>
                  <a:pt x="1360" y="453"/>
                  <a:pt x="2477" y="45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id="{F73143D9-7129-7343-A6A7-9B23684B8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161" y="6151459"/>
            <a:ext cx="4145925" cy="4145926"/>
          </a:xfrm>
          <a:custGeom>
            <a:avLst/>
            <a:gdLst>
              <a:gd name="T0" fmla="*/ 4951 w 4952"/>
              <a:gd name="T1" fmla="*/ 2476 h 4953"/>
              <a:gd name="T2" fmla="*/ 4951 w 4952"/>
              <a:gd name="T3" fmla="*/ 2476 h 4953"/>
              <a:gd name="T4" fmla="*/ 2476 w 4952"/>
              <a:gd name="T5" fmla="*/ 4952 h 4953"/>
              <a:gd name="T6" fmla="*/ 2476 w 4952"/>
              <a:gd name="T7" fmla="*/ 4952 h 4953"/>
              <a:gd name="T8" fmla="*/ 0 w 4952"/>
              <a:gd name="T9" fmla="*/ 2476 h 4953"/>
              <a:gd name="T10" fmla="*/ 0 w 4952"/>
              <a:gd name="T11" fmla="*/ 2476 h 4953"/>
              <a:gd name="T12" fmla="*/ 2476 w 4952"/>
              <a:gd name="T13" fmla="*/ 0 h 4953"/>
              <a:gd name="T14" fmla="*/ 2476 w 4952"/>
              <a:gd name="T15" fmla="*/ 0 h 4953"/>
              <a:gd name="T16" fmla="*/ 4951 w 4952"/>
              <a:gd name="T17" fmla="*/ 2476 h 4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52" h="4953">
                <a:moveTo>
                  <a:pt x="4951" y="2476"/>
                </a:moveTo>
                <a:lnTo>
                  <a:pt x="4951" y="2476"/>
                </a:lnTo>
                <a:cubicBezTo>
                  <a:pt x="4951" y="3843"/>
                  <a:pt x="3844" y="4952"/>
                  <a:pt x="2476" y="4952"/>
                </a:cubicBezTo>
                <a:lnTo>
                  <a:pt x="2476" y="4952"/>
                </a:lnTo>
                <a:cubicBezTo>
                  <a:pt x="1108" y="4952"/>
                  <a:pt x="0" y="3843"/>
                  <a:pt x="0" y="2476"/>
                </a:cubicBezTo>
                <a:lnTo>
                  <a:pt x="0" y="2476"/>
                </a:lnTo>
                <a:cubicBezTo>
                  <a:pt x="0" y="1109"/>
                  <a:pt x="1108" y="0"/>
                  <a:pt x="2476" y="0"/>
                </a:cubicBezTo>
                <a:lnTo>
                  <a:pt x="2476" y="0"/>
                </a:lnTo>
                <a:cubicBezTo>
                  <a:pt x="3844" y="0"/>
                  <a:pt x="4951" y="1109"/>
                  <a:pt x="4951" y="24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4" name="Freeform 4">
            <a:extLst>
              <a:ext uri="{FF2B5EF4-FFF2-40B4-BE49-F238E27FC236}">
                <a16:creationId xmlns:a16="http://schemas.microsoft.com/office/drawing/2014/main" id="{BC393E4D-95A4-5442-A85B-15FE825D4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161" y="6151459"/>
            <a:ext cx="4145925" cy="4145926"/>
          </a:xfrm>
          <a:custGeom>
            <a:avLst/>
            <a:gdLst>
              <a:gd name="T0" fmla="*/ 2476 w 4952"/>
              <a:gd name="T1" fmla="*/ 0 h 4953"/>
              <a:gd name="T2" fmla="*/ 2476 w 4952"/>
              <a:gd name="T3" fmla="*/ 0 h 4953"/>
              <a:gd name="T4" fmla="*/ 0 w 4952"/>
              <a:gd name="T5" fmla="*/ 2476 h 4953"/>
              <a:gd name="T6" fmla="*/ 0 w 4952"/>
              <a:gd name="T7" fmla="*/ 2476 h 4953"/>
              <a:gd name="T8" fmla="*/ 2476 w 4952"/>
              <a:gd name="T9" fmla="*/ 4952 h 4953"/>
              <a:gd name="T10" fmla="*/ 2476 w 4952"/>
              <a:gd name="T11" fmla="*/ 4952 h 4953"/>
              <a:gd name="T12" fmla="*/ 4951 w 4952"/>
              <a:gd name="T13" fmla="*/ 2476 h 4953"/>
              <a:gd name="T14" fmla="*/ 4951 w 4952"/>
              <a:gd name="T15" fmla="*/ 2476 h 4953"/>
              <a:gd name="T16" fmla="*/ 2476 w 4952"/>
              <a:gd name="T17" fmla="*/ 0 h 4953"/>
              <a:gd name="T18" fmla="*/ 2476 w 4952"/>
              <a:gd name="T19" fmla="*/ 452 h 4953"/>
              <a:gd name="T20" fmla="*/ 2476 w 4952"/>
              <a:gd name="T21" fmla="*/ 452 h 4953"/>
              <a:gd name="T22" fmla="*/ 4500 w 4952"/>
              <a:gd name="T23" fmla="*/ 2476 h 4953"/>
              <a:gd name="T24" fmla="*/ 4500 w 4952"/>
              <a:gd name="T25" fmla="*/ 2476 h 4953"/>
              <a:gd name="T26" fmla="*/ 2476 w 4952"/>
              <a:gd name="T27" fmla="*/ 4500 h 4953"/>
              <a:gd name="T28" fmla="*/ 2476 w 4952"/>
              <a:gd name="T29" fmla="*/ 4500 h 4953"/>
              <a:gd name="T30" fmla="*/ 452 w 4952"/>
              <a:gd name="T31" fmla="*/ 2476 h 4953"/>
              <a:gd name="T32" fmla="*/ 452 w 4952"/>
              <a:gd name="T33" fmla="*/ 2476 h 4953"/>
              <a:gd name="T34" fmla="*/ 2476 w 4952"/>
              <a:gd name="T35" fmla="*/ 452 h 4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52" h="4953">
                <a:moveTo>
                  <a:pt x="2476" y="0"/>
                </a:moveTo>
                <a:lnTo>
                  <a:pt x="2476" y="0"/>
                </a:lnTo>
                <a:cubicBezTo>
                  <a:pt x="1108" y="0"/>
                  <a:pt x="0" y="1109"/>
                  <a:pt x="0" y="2476"/>
                </a:cubicBezTo>
                <a:lnTo>
                  <a:pt x="0" y="2476"/>
                </a:lnTo>
                <a:cubicBezTo>
                  <a:pt x="0" y="3843"/>
                  <a:pt x="1108" y="4952"/>
                  <a:pt x="2476" y="4952"/>
                </a:cubicBezTo>
                <a:lnTo>
                  <a:pt x="2476" y="4952"/>
                </a:lnTo>
                <a:cubicBezTo>
                  <a:pt x="3844" y="4952"/>
                  <a:pt x="4951" y="3843"/>
                  <a:pt x="4951" y="2476"/>
                </a:cubicBezTo>
                <a:lnTo>
                  <a:pt x="4951" y="2476"/>
                </a:lnTo>
                <a:cubicBezTo>
                  <a:pt x="4951" y="1109"/>
                  <a:pt x="3844" y="0"/>
                  <a:pt x="2476" y="0"/>
                </a:cubicBezTo>
                <a:close/>
                <a:moveTo>
                  <a:pt x="2476" y="452"/>
                </a:moveTo>
                <a:lnTo>
                  <a:pt x="2476" y="452"/>
                </a:lnTo>
                <a:cubicBezTo>
                  <a:pt x="3593" y="452"/>
                  <a:pt x="4500" y="1360"/>
                  <a:pt x="4500" y="2476"/>
                </a:cubicBezTo>
                <a:lnTo>
                  <a:pt x="4500" y="2476"/>
                </a:lnTo>
                <a:cubicBezTo>
                  <a:pt x="4500" y="3592"/>
                  <a:pt x="3593" y="4500"/>
                  <a:pt x="2476" y="4500"/>
                </a:cubicBezTo>
                <a:lnTo>
                  <a:pt x="2476" y="4500"/>
                </a:lnTo>
                <a:cubicBezTo>
                  <a:pt x="1360" y="4500"/>
                  <a:pt x="452" y="3592"/>
                  <a:pt x="452" y="2476"/>
                </a:cubicBezTo>
                <a:lnTo>
                  <a:pt x="452" y="2476"/>
                </a:lnTo>
                <a:cubicBezTo>
                  <a:pt x="452" y="1360"/>
                  <a:pt x="1360" y="452"/>
                  <a:pt x="2476" y="45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5" name="Freeform 5">
            <a:extLst>
              <a:ext uri="{FF2B5EF4-FFF2-40B4-BE49-F238E27FC236}">
                <a16:creationId xmlns:a16="http://schemas.microsoft.com/office/drawing/2014/main" id="{540A5CD8-4F68-F047-9BFE-B353502CC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3804" y="4534437"/>
            <a:ext cx="4145927" cy="4145926"/>
          </a:xfrm>
          <a:custGeom>
            <a:avLst/>
            <a:gdLst>
              <a:gd name="T0" fmla="*/ 4951 w 4952"/>
              <a:gd name="T1" fmla="*/ 2477 h 4953"/>
              <a:gd name="T2" fmla="*/ 4951 w 4952"/>
              <a:gd name="T3" fmla="*/ 2477 h 4953"/>
              <a:gd name="T4" fmla="*/ 2475 w 4952"/>
              <a:gd name="T5" fmla="*/ 4952 h 4953"/>
              <a:gd name="T6" fmla="*/ 2475 w 4952"/>
              <a:gd name="T7" fmla="*/ 4952 h 4953"/>
              <a:gd name="T8" fmla="*/ 0 w 4952"/>
              <a:gd name="T9" fmla="*/ 2477 h 4953"/>
              <a:gd name="T10" fmla="*/ 0 w 4952"/>
              <a:gd name="T11" fmla="*/ 2477 h 4953"/>
              <a:gd name="T12" fmla="*/ 2475 w 4952"/>
              <a:gd name="T13" fmla="*/ 0 h 4953"/>
              <a:gd name="T14" fmla="*/ 2475 w 4952"/>
              <a:gd name="T15" fmla="*/ 0 h 4953"/>
              <a:gd name="T16" fmla="*/ 4951 w 4952"/>
              <a:gd name="T17" fmla="*/ 2477 h 4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52" h="4953">
                <a:moveTo>
                  <a:pt x="4951" y="2477"/>
                </a:moveTo>
                <a:lnTo>
                  <a:pt x="4951" y="2477"/>
                </a:lnTo>
                <a:cubicBezTo>
                  <a:pt x="4951" y="3845"/>
                  <a:pt x="3843" y="4952"/>
                  <a:pt x="2475" y="4952"/>
                </a:cubicBezTo>
                <a:lnTo>
                  <a:pt x="2475" y="4952"/>
                </a:lnTo>
                <a:cubicBezTo>
                  <a:pt x="1108" y="4952"/>
                  <a:pt x="0" y="3845"/>
                  <a:pt x="0" y="2477"/>
                </a:cubicBezTo>
                <a:lnTo>
                  <a:pt x="0" y="2477"/>
                </a:lnTo>
                <a:cubicBezTo>
                  <a:pt x="0" y="1109"/>
                  <a:pt x="1108" y="0"/>
                  <a:pt x="2475" y="0"/>
                </a:cubicBezTo>
                <a:lnTo>
                  <a:pt x="2475" y="0"/>
                </a:lnTo>
                <a:cubicBezTo>
                  <a:pt x="3843" y="0"/>
                  <a:pt x="4951" y="1109"/>
                  <a:pt x="4951" y="24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6" name="Freeform 6">
            <a:extLst>
              <a:ext uri="{FF2B5EF4-FFF2-40B4-BE49-F238E27FC236}">
                <a16:creationId xmlns:a16="http://schemas.microsoft.com/office/drawing/2014/main" id="{2D9773E7-50F0-784C-AAF3-71D193753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3804" y="4534437"/>
            <a:ext cx="4145927" cy="4145926"/>
          </a:xfrm>
          <a:custGeom>
            <a:avLst/>
            <a:gdLst>
              <a:gd name="T0" fmla="*/ 2475 w 4952"/>
              <a:gd name="T1" fmla="*/ 0 h 4953"/>
              <a:gd name="T2" fmla="*/ 2475 w 4952"/>
              <a:gd name="T3" fmla="*/ 0 h 4953"/>
              <a:gd name="T4" fmla="*/ 0 w 4952"/>
              <a:gd name="T5" fmla="*/ 2477 h 4953"/>
              <a:gd name="T6" fmla="*/ 0 w 4952"/>
              <a:gd name="T7" fmla="*/ 2477 h 4953"/>
              <a:gd name="T8" fmla="*/ 2475 w 4952"/>
              <a:gd name="T9" fmla="*/ 4952 h 4953"/>
              <a:gd name="T10" fmla="*/ 2475 w 4952"/>
              <a:gd name="T11" fmla="*/ 4952 h 4953"/>
              <a:gd name="T12" fmla="*/ 4951 w 4952"/>
              <a:gd name="T13" fmla="*/ 2477 h 4953"/>
              <a:gd name="T14" fmla="*/ 4951 w 4952"/>
              <a:gd name="T15" fmla="*/ 2477 h 4953"/>
              <a:gd name="T16" fmla="*/ 2475 w 4952"/>
              <a:gd name="T17" fmla="*/ 0 h 4953"/>
              <a:gd name="T18" fmla="*/ 2475 w 4952"/>
              <a:gd name="T19" fmla="*/ 453 h 4953"/>
              <a:gd name="T20" fmla="*/ 2475 w 4952"/>
              <a:gd name="T21" fmla="*/ 453 h 4953"/>
              <a:gd name="T22" fmla="*/ 4499 w 4952"/>
              <a:gd name="T23" fmla="*/ 2477 h 4953"/>
              <a:gd name="T24" fmla="*/ 4499 w 4952"/>
              <a:gd name="T25" fmla="*/ 2477 h 4953"/>
              <a:gd name="T26" fmla="*/ 2475 w 4952"/>
              <a:gd name="T27" fmla="*/ 4500 h 4953"/>
              <a:gd name="T28" fmla="*/ 2475 w 4952"/>
              <a:gd name="T29" fmla="*/ 4500 h 4953"/>
              <a:gd name="T30" fmla="*/ 452 w 4952"/>
              <a:gd name="T31" fmla="*/ 2477 h 4953"/>
              <a:gd name="T32" fmla="*/ 452 w 4952"/>
              <a:gd name="T33" fmla="*/ 2477 h 4953"/>
              <a:gd name="T34" fmla="*/ 2475 w 4952"/>
              <a:gd name="T35" fmla="*/ 453 h 4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52" h="4953">
                <a:moveTo>
                  <a:pt x="2475" y="0"/>
                </a:moveTo>
                <a:lnTo>
                  <a:pt x="2475" y="0"/>
                </a:lnTo>
                <a:cubicBezTo>
                  <a:pt x="1108" y="0"/>
                  <a:pt x="0" y="1109"/>
                  <a:pt x="0" y="2477"/>
                </a:cubicBezTo>
                <a:lnTo>
                  <a:pt x="0" y="2477"/>
                </a:lnTo>
                <a:cubicBezTo>
                  <a:pt x="0" y="3845"/>
                  <a:pt x="1108" y="4952"/>
                  <a:pt x="2475" y="4952"/>
                </a:cubicBezTo>
                <a:lnTo>
                  <a:pt x="2475" y="4952"/>
                </a:lnTo>
                <a:cubicBezTo>
                  <a:pt x="3843" y="4952"/>
                  <a:pt x="4951" y="3845"/>
                  <a:pt x="4951" y="2477"/>
                </a:cubicBezTo>
                <a:lnTo>
                  <a:pt x="4951" y="2477"/>
                </a:lnTo>
                <a:cubicBezTo>
                  <a:pt x="4951" y="1109"/>
                  <a:pt x="3843" y="0"/>
                  <a:pt x="2475" y="0"/>
                </a:cubicBezTo>
                <a:close/>
                <a:moveTo>
                  <a:pt x="2475" y="453"/>
                </a:moveTo>
                <a:lnTo>
                  <a:pt x="2475" y="453"/>
                </a:lnTo>
                <a:cubicBezTo>
                  <a:pt x="3591" y="453"/>
                  <a:pt x="4499" y="1361"/>
                  <a:pt x="4499" y="2477"/>
                </a:cubicBezTo>
                <a:lnTo>
                  <a:pt x="4499" y="2477"/>
                </a:lnTo>
                <a:cubicBezTo>
                  <a:pt x="4499" y="3593"/>
                  <a:pt x="3591" y="4500"/>
                  <a:pt x="2475" y="4500"/>
                </a:cubicBezTo>
                <a:lnTo>
                  <a:pt x="2475" y="4500"/>
                </a:lnTo>
                <a:cubicBezTo>
                  <a:pt x="1359" y="4500"/>
                  <a:pt x="452" y="3593"/>
                  <a:pt x="452" y="2477"/>
                </a:cubicBezTo>
                <a:lnTo>
                  <a:pt x="452" y="2477"/>
                </a:lnTo>
                <a:cubicBezTo>
                  <a:pt x="452" y="1361"/>
                  <a:pt x="1359" y="453"/>
                  <a:pt x="2475" y="45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7" name="Freeform 7">
            <a:extLst>
              <a:ext uri="{FF2B5EF4-FFF2-40B4-BE49-F238E27FC236}">
                <a16:creationId xmlns:a16="http://schemas.microsoft.com/office/drawing/2014/main" id="{79EC2508-9DCB-9341-8844-ABE3D04E0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0752" y="6151459"/>
            <a:ext cx="4145927" cy="4145926"/>
          </a:xfrm>
          <a:custGeom>
            <a:avLst/>
            <a:gdLst>
              <a:gd name="T0" fmla="*/ 4953 w 4954"/>
              <a:gd name="T1" fmla="*/ 2476 h 4953"/>
              <a:gd name="T2" fmla="*/ 4953 w 4954"/>
              <a:gd name="T3" fmla="*/ 2476 h 4953"/>
              <a:gd name="T4" fmla="*/ 2477 w 4954"/>
              <a:gd name="T5" fmla="*/ 4952 h 4953"/>
              <a:gd name="T6" fmla="*/ 2477 w 4954"/>
              <a:gd name="T7" fmla="*/ 4952 h 4953"/>
              <a:gd name="T8" fmla="*/ 0 w 4954"/>
              <a:gd name="T9" fmla="*/ 2476 h 4953"/>
              <a:gd name="T10" fmla="*/ 0 w 4954"/>
              <a:gd name="T11" fmla="*/ 2476 h 4953"/>
              <a:gd name="T12" fmla="*/ 2477 w 4954"/>
              <a:gd name="T13" fmla="*/ 0 h 4953"/>
              <a:gd name="T14" fmla="*/ 2477 w 4954"/>
              <a:gd name="T15" fmla="*/ 0 h 4953"/>
              <a:gd name="T16" fmla="*/ 4953 w 4954"/>
              <a:gd name="T17" fmla="*/ 2476 h 4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54" h="4953">
                <a:moveTo>
                  <a:pt x="4953" y="2476"/>
                </a:moveTo>
                <a:lnTo>
                  <a:pt x="4953" y="2476"/>
                </a:lnTo>
                <a:cubicBezTo>
                  <a:pt x="4953" y="3843"/>
                  <a:pt x="3844" y="4952"/>
                  <a:pt x="2477" y="4952"/>
                </a:cubicBezTo>
                <a:lnTo>
                  <a:pt x="2477" y="4952"/>
                </a:lnTo>
                <a:cubicBezTo>
                  <a:pt x="1109" y="4952"/>
                  <a:pt x="0" y="3843"/>
                  <a:pt x="0" y="2476"/>
                </a:cubicBezTo>
                <a:lnTo>
                  <a:pt x="0" y="2476"/>
                </a:lnTo>
                <a:cubicBezTo>
                  <a:pt x="0" y="1109"/>
                  <a:pt x="1109" y="0"/>
                  <a:pt x="2477" y="0"/>
                </a:cubicBezTo>
                <a:lnTo>
                  <a:pt x="2477" y="0"/>
                </a:lnTo>
                <a:cubicBezTo>
                  <a:pt x="3844" y="0"/>
                  <a:pt x="4953" y="1109"/>
                  <a:pt x="4953" y="24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8" name="Freeform 8">
            <a:extLst>
              <a:ext uri="{FF2B5EF4-FFF2-40B4-BE49-F238E27FC236}">
                <a16:creationId xmlns:a16="http://schemas.microsoft.com/office/drawing/2014/main" id="{9D6E613D-BCBA-A443-8745-A90D744AE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0752" y="6151459"/>
            <a:ext cx="4145927" cy="4145926"/>
          </a:xfrm>
          <a:custGeom>
            <a:avLst/>
            <a:gdLst>
              <a:gd name="T0" fmla="*/ 2477 w 4954"/>
              <a:gd name="T1" fmla="*/ 0 h 4953"/>
              <a:gd name="T2" fmla="*/ 2477 w 4954"/>
              <a:gd name="T3" fmla="*/ 0 h 4953"/>
              <a:gd name="T4" fmla="*/ 0 w 4954"/>
              <a:gd name="T5" fmla="*/ 2476 h 4953"/>
              <a:gd name="T6" fmla="*/ 0 w 4954"/>
              <a:gd name="T7" fmla="*/ 2476 h 4953"/>
              <a:gd name="T8" fmla="*/ 2477 w 4954"/>
              <a:gd name="T9" fmla="*/ 4952 h 4953"/>
              <a:gd name="T10" fmla="*/ 2477 w 4954"/>
              <a:gd name="T11" fmla="*/ 4952 h 4953"/>
              <a:gd name="T12" fmla="*/ 4953 w 4954"/>
              <a:gd name="T13" fmla="*/ 2476 h 4953"/>
              <a:gd name="T14" fmla="*/ 4953 w 4954"/>
              <a:gd name="T15" fmla="*/ 2476 h 4953"/>
              <a:gd name="T16" fmla="*/ 2477 w 4954"/>
              <a:gd name="T17" fmla="*/ 0 h 4953"/>
              <a:gd name="T18" fmla="*/ 2477 w 4954"/>
              <a:gd name="T19" fmla="*/ 452 h 4953"/>
              <a:gd name="T20" fmla="*/ 2477 w 4954"/>
              <a:gd name="T21" fmla="*/ 452 h 4953"/>
              <a:gd name="T22" fmla="*/ 4502 w 4954"/>
              <a:gd name="T23" fmla="*/ 2476 h 4953"/>
              <a:gd name="T24" fmla="*/ 4502 w 4954"/>
              <a:gd name="T25" fmla="*/ 2476 h 4953"/>
              <a:gd name="T26" fmla="*/ 2477 w 4954"/>
              <a:gd name="T27" fmla="*/ 4500 h 4953"/>
              <a:gd name="T28" fmla="*/ 2477 w 4954"/>
              <a:gd name="T29" fmla="*/ 4500 h 4953"/>
              <a:gd name="T30" fmla="*/ 453 w 4954"/>
              <a:gd name="T31" fmla="*/ 2476 h 4953"/>
              <a:gd name="T32" fmla="*/ 453 w 4954"/>
              <a:gd name="T33" fmla="*/ 2476 h 4953"/>
              <a:gd name="T34" fmla="*/ 2477 w 4954"/>
              <a:gd name="T35" fmla="*/ 452 h 4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54" h="4953">
                <a:moveTo>
                  <a:pt x="2477" y="0"/>
                </a:moveTo>
                <a:lnTo>
                  <a:pt x="2477" y="0"/>
                </a:lnTo>
                <a:cubicBezTo>
                  <a:pt x="1109" y="0"/>
                  <a:pt x="0" y="1109"/>
                  <a:pt x="0" y="2476"/>
                </a:cubicBezTo>
                <a:lnTo>
                  <a:pt x="0" y="2476"/>
                </a:lnTo>
                <a:cubicBezTo>
                  <a:pt x="0" y="3843"/>
                  <a:pt x="1109" y="4952"/>
                  <a:pt x="2477" y="4952"/>
                </a:cubicBezTo>
                <a:lnTo>
                  <a:pt x="2477" y="4952"/>
                </a:lnTo>
                <a:cubicBezTo>
                  <a:pt x="3844" y="4952"/>
                  <a:pt x="4953" y="3843"/>
                  <a:pt x="4953" y="2476"/>
                </a:cubicBezTo>
                <a:lnTo>
                  <a:pt x="4953" y="2476"/>
                </a:lnTo>
                <a:cubicBezTo>
                  <a:pt x="4953" y="1109"/>
                  <a:pt x="3844" y="0"/>
                  <a:pt x="2477" y="0"/>
                </a:cubicBezTo>
                <a:close/>
                <a:moveTo>
                  <a:pt x="2477" y="452"/>
                </a:moveTo>
                <a:lnTo>
                  <a:pt x="2477" y="452"/>
                </a:lnTo>
                <a:cubicBezTo>
                  <a:pt x="3593" y="452"/>
                  <a:pt x="4502" y="1360"/>
                  <a:pt x="4502" y="2476"/>
                </a:cubicBezTo>
                <a:lnTo>
                  <a:pt x="4502" y="2476"/>
                </a:lnTo>
                <a:cubicBezTo>
                  <a:pt x="4502" y="3592"/>
                  <a:pt x="3593" y="4500"/>
                  <a:pt x="2477" y="4500"/>
                </a:cubicBezTo>
                <a:lnTo>
                  <a:pt x="2477" y="4500"/>
                </a:lnTo>
                <a:cubicBezTo>
                  <a:pt x="1361" y="4500"/>
                  <a:pt x="453" y="3592"/>
                  <a:pt x="453" y="2476"/>
                </a:cubicBezTo>
                <a:lnTo>
                  <a:pt x="453" y="2476"/>
                </a:lnTo>
                <a:cubicBezTo>
                  <a:pt x="453" y="1360"/>
                  <a:pt x="1361" y="452"/>
                  <a:pt x="2477" y="45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F5A766-A4EF-ED4D-8E16-D50900BAD3F2}"/>
              </a:ext>
            </a:extLst>
          </p:cNvPr>
          <p:cNvSpPr txBox="1"/>
          <p:nvPr/>
        </p:nvSpPr>
        <p:spPr>
          <a:xfrm>
            <a:off x="8331860" y="612372"/>
            <a:ext cx="7713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AGILE CORE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F7C68-B8F3-8448-B4D6-8E47CA0618A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3" name="Freeform 1021">
            <a:extLst>
              <a:ext uri="{FF2B5EF4-FFF2-40B4-BE49-F238E27FC236}">
                <a16:creationId xmlns:a16="http://schemas.microsoft.com/office/drawing/2014/main" id="{B796B75F-529D-E141-85A9-E65C2C9D94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94096" y="5874168"/>
            <a:ext cx="1466463" cy="1466463"/>
          </a:xfrm>
          <a:custGeom>
            <a:avLst/>
            <a:gdLst>
              <a:gd name="T0" fmla="*/ 19108361 w 290150"/>
              <a:gd name="T1" fmla="*/ 33564603 h 290152"/>
              <a:gd name="T2" fmla="*/ 28010790 w 290150"/>
              <a:gd name="T3" fmla="*/ 28790608 h 290152"/>
              <a:gd name="T4" fmla="*/ 33603522 w 290150"/>
              <a:gd name="T5" fmla="*/ 33565165 h 290152"/>
              <a:gd name="T6" fmla="*/ 33950478 w 290150"/>
              <a:gd name="T7" fmla="*/ 28876532 h 290152"/>
              <a:gd name="T8" fmla="*/ 27100419 w 290150"/>
              <a:gd name="T9" fmla="*/ 34640317 h 290152"/>
              <a:gd name="T10" fmla="*/ 28010790 w 290150"/>
              <a:gd name="T11" fmla="*/ 28790608 h 290152"/>
              <a:gd name="T12" fmla="*/ 1021859 w 290150"/>
              <a:gd name="T13" fmla="*/ 33565165 h 290152"/>
              <a:gd name="T14" fmla="*/ 6513562 w 290150"/>
              <a:gd name="T15" fmla="*/ 28790608 h 290152"/>
              <a:gd name="T16" fmla="*/ 7407729 w 290150"/>
              <a:gd name="T17" fmla="*/ 34640317 h 290152"/>
              <a:gd name="T18" fmla="*/ 723990 w 290150"/>
              <a:gd name="T19" fmla="*/ 28876532 h 290152"/>
              <a:gd name="T20" fmla="*/ 22250567 w 290150"/>
              <a:gd name="T21" fmla="*/ 30423091 h 290152"/>
              <a:gd name="T22" fmla="*/ 29272760 w 290150"/>
              <a:gd name="T23" fmla="*/ 26723260 h 290152"/>
              <a:gd name="T24" fmla="*/ 3937393 w 290150"/>
              <a:gd name="T25" fmla="*/ 25478853 h 290152"/>
              <a:gd name="T26" fmla="*/ 3937393 w 290150"/>
              <a:gd name="T27" fmla="*/ 25478853 h 290152"/>
              <a:gd name="T28" fmla="*/ 28242667 w 290150"/>
              <a:gd name="T29" fmla="*/ 26723260 h 290152"/>
              <a:gd name="T30" fmla="*/ 3937393 w 290150"/>
              <a:gd name="T31" fmla="*/ 28954763 h 290152"/>
              <a:gd name="T32" fmla="*/ 15750977 w 290150"/>
              <a:gd name="T33" fmla="*/ 27281629 h 290152"/>
              <a:gd name="T34" fmla="*/ 20959335 w 290150"/>
              <a:gd name="T35" fmla="*/ 19578348 h 290152"/>
              <a:gd name="T36" fmla="*/ 22035386 w 290150"/>
              <a:gd name="T37" fmla="*/ 20611168 h 290152"/>
              <a:gd name="T38" fmla="*/ 13641923 w 290150"/>
              <a:gd name="T39" fmla="*/ 21687027 h 290152"/>
              <a:gd name="T40" fmla="*/ 2148419 w 290150"/>
              <a:gd name="T41" fmla="*/ 11940077 h 290152"/>
              <a:gd name="T42" fmla="*/ 2443292 w 290150"/>
              <a:gd name="T43" fmla="*/ 23604758 h 290152"/>
              <a:gd name="T44" fmla="*/ 0 w 290150"/>
              <a:gd name="T45" fmla="*/ 14135216 h 290152"/>
              <a:gd name="T46" fmla="*/ 33472552 w 290150"/>
              <a:gd name="T47" fmla="*/ 20872448 h 290152"/>
              <a:gd name="T48" fmla="*/ 32447376 w 290150"/>
              <a:gd name="T49" fmla="*/ 20530028 h 290152"/>
              <a:gd name="T50" fmla="*/ 24176082 w 290150"/>
              <a:gd name="T51" fmla="*/ 16221779 h 290152"/>
              <a:gd name="T52" fmla="*/ 17197137 w 290150"/>
              <a:gd name="T53" fmla="*/ 11311420 h 290152"/>
              <a:gd name="T54" fmla="*/ 8046409 w 290150"/>
              <a:gd name="T55" fmla="*/ 17297506 h 290152"/>
              <a:gd name="T56" fmla="*/ 14718073 w 290150"/>
              <a:gd name="T57" fmla="*/ 22719889 h 290152"/>
              <a:gd name="T58" fmla="*/ 15750977 w 290150"/>
              <a:gd name="T59" fmla="*/ 20611168 h 290152"/>
              <a:gd name="T60" fmla="*/ 20959335 w 290150"/>
              <a:gd name="T61" fmla="*/ 18545511 h 290152"/>
              <a:gd name="T62" fmla="*/ 19926305 w 290150"/>
              <a:gd name="T63" fmla="*/ 27281629 h 290152"/>
              <a:gd name="T64" fmla="*/ 17300627 w 290150"/>
              <a:gd name="T65" fmla="*/ 8045311 h 290152"/>
              <a:gd name="T66" fmla="*/ 23326608 w 290150"/>
              <a:gd name="T67" fmla="*/ 27927007 h 290152"/>
              <a:gd name="T68" fmla="*/ 21734094 w 290150"/>
              <a:gd name="T69" fmla="*/ 32015416 h 290152"/>
              <a:gd name="T70" fmla="*/ 12996443 w 290150"/>
              <a:gd name="T71" fmla="*/ 31455816 h 290152"/>
              <a:gd name="T72" fmla="*/ 10026357 w 290150"/>
              <a:gd name="T73" fmla="*/ 24570337 h 290152"/>
              <a:gd name="T74" fmla="*/ 28097509 w 290150"/>
              <a:gd name="T75" fmla="*/ 5072913 h 290152"/>
              <a:gd name="T76" fmla="*/ 33603522 w 290150"/>
              <a:gd name="T77" fmla="*/ 6406433 h 290152"/>
              <a:gd name="T78" fmla="*/ 34643864 w 290150"/>
              <a:gd name="T79" fmla="*/ 6406433 h 290152"/>
              <a:gd name="T80" fmla="*/ 26536638 w 290150"/>
              <a:gd name="T81" fmla="*/ 9675421 h 290152"/>
              <a:gd name="T82" fmla="*/ 1405026 w 290150"/>
              <a:gd name="T83" fmla="*/ 4384759 h 290152"/>
              <a:gd name="T84" fmla="*/ 6896651 w 290150"/>
              <a:gd name="T85" fmla="*/ 9159078 h 290152"/>
              <a:gd name="T86" fmla="*/ 7237277 w 290150"/>
              <a:gd name="T87" fmla="*/ 4427438 h 290152"/>
              <a:gd name="T88" fmla="*/ 510547 w 290150"/>
              <a:gd name="T89" fmla="*/ 10191473 h 290152"/>
              <a:gd name="T90" fmla="*/ 1405026 w 290150"/>
              <a:gd name="T91" fmla="*/ 4384759 h 290152"/>
              <a:gd name="T92" fmla="*/ 31718903 w 290150"/>
              <a:gd name="T93" fmla="*/ 2253079 h 290152"/>
              <a:gd name="T94" fmla="*/ 3937393 w 290150"/>
              <a:gd name="T95" fmla="*/ 3485819 h 290152"/>
              <a:gd name="T96" fmla="*/ 23534097 w 290150"/>
              <a:gd name="T97" fmla="*/ 1956947 h 290152"/>
              <a:gd name="T98" fmla="*/ 23102419 w 290150"/>
              <a:gd name="T99" fmla="*/ 2850784 h 290152"/>
              <a:gd name="T100" fmla="*/ 8642448 w 290150"/>
              <a:gd name="T101" fmla="*/ 3148629 h 290152"/>
              <a:gd name="T102" fmla="*/ 30517365 w 290150"/>
              <a:gd name="T103" fmla="*/ 4506129 h 290152"/>
              <a:gd name="T104" fmla="*/ 6211951 w 290150"/>
              <a:gd name="T105" fmla="*/ 2253079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Freeform 1004">
            <a:extLst>
              <a:ext uri="{FF2B5EF4-FFF2-40B4-BE49-F238E27FC236}">
                <a16:creationId xmlns:a16="http://schemas.microsoft.com/office/drawing/2014/main" id="{8EDE27FE-218A-8845-8BB8-C8E1E683B2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71724" y="7500023"/>
            <a:ext cx="1448795" cy="1448795"/>
          </a:xfrm>
          <a:custGeom>
            <a:avLst/>
            <a:gdLst>
              <a:gd name="T0" fmla="*/ 27113387 w 286976"/>
              <a:gd name="T1" fmla="*/ 32202509 h 286978"/>
              <a:gd name="T2" fmla="*/ 27113387 w 286976"/>
              <a:gd name="T3" fmla="*/ 27120173 h 286978"/>
              <a:gd name="T4" fmla="*/ 10117877 w 286976"/>
              <a:gd name="T5" fmla="*/ 28477831 h 286978"/>
              <a:gd name="T6" fmla="*/ 11353690 w 286976"/>
              <a:gd name="T7" fmla="*/ 24174369 h 286978"/>
              <a:gd name="T8" fmla="*/ 13953066 w 286976"/>
              <a:gd name="T9" fmla="*/ 25324800 h 286978"/>
              <a:gd name="T10" fmla="*/ 30699991 w 286976"/>
              <a:gd name="T11" fmla="*/ 11391325 h 286978"/>
              <a:gd name="T12" fmla="*/ 4608292 w 286976"/>
              <a:gd name="T13" fmla="*/ 8838947 h 286978"/>
              <a:gd name="T14" fmla="*/ 22149921 w 286976"/>
              <a:gd name="T15" fmla="*/ 9350217 h 286978"/>
              <a:gd name="T16" fmla="*/ 5121765 w 286976"/>
              <a:gd name="T17" fmla="*/ 9861410 h 286978"/>
              <a:gd name="T18" fmla="*/ 15133321 w 286976"/>
              <a:gd name="T19" fmla="*/ 15356925 h 286978"/>
              <a:gd name="T20" fmla="*/ 15133321 w 286976"/>
              <a:gd name="T21" fmla="*/ 16379348 h 286978"/>
              <a:gd name="T22" fmla="*/ 5121765 w 286976"/>
              <a:gd name="T23" fmla="*/ 28648565 h 286978"/>
              <a:gd name="T24" fmla="*/ 7945467 w 286976"/>
              <a:gd name="T25" fmla="*/ 29202329 h 286978"/>
              <a:gd name="T26" fmla="*/ 4608292 w 286976"/>
              <a:gd name="T27" fmla="*/ 29670991 h 286978"/>
              <a:gd name="T28" fmla="*/ 4137607 w 286976"/>
              <a:gd name="T29" fmla="*/ 9350217 h 286978"/>
              <a:gd name="T30" fmla="*/ 27163123 w 286976"/>
              <a:gd name="T31" fmla="*/ 7812055 h 286978"/>
              <a:gd name="T32" fmla="*/ 13228503 w 286976"/>
              <a:gd name="T33" fmla="*/ 24600430 h 286978"/>
              <a:gd name="T34" fmla="*/ 27163123 w 286976"/>
              <a:gd name="T35" fmla="*/ 7812055 h 286978"/>
              <a:gd name="T36" fmla="*/ 28995476 w 286976"/>
              <a:gd name="T37" fmla="*/ 6022435 h 286978"/>
              <a:gd name="T38" fmla="*/ 31424505 w 286976"/>
              <a:gd name="T39" fmla="*/ 10666965 h 286978"/>
              <a:gd name="T40" fmla="*/ 32788022 w 286976"/>
              <a:gd name="T41" fmla="*/ 9005217 h 286978"/>
              <a:gd name="T42" fmla="*/ 30188692 w 286976"/>
              <a:gd name="T43" fmla="*/ 6022435 h 286978"/>
              <a:gd name="T44" fmla="*/ 29549564 w 286976"/>
              <a:gd name="T45" fmla="*/ 4701619 h 286978"/>
              <a:gd name="T46" fmla="*/ 33256848 w 286976"/>
              <a:gd name="T47" fmla="*/ 7641463 h 286978"/>
              <a:gd name="T48" fmla="*/ 33256848 w 286976"/>
              <a:gd name="T49" fmla="*/ 10283360 h 286978"/>
              <a:gd name="T50" fmla="*/ 32319224 w 286976"/>
              <a:gd name="T51" fmla="*/ 11519130 h 286978"/>
              <a:gd name="T52" fmla="*/ 31978460 w 286976"/>
              <a:gd name="T53" fmla="*/ 12413972 h 286978"/>
              <a:gd name="T54" fmla="*/ 31424505 w 286976"/>
              <a:gd name="T55" fmla="*/ 12115704 h 286978"/>
              <a:gd name="T56" fmla="*/ 15529801 w 286976"/>
              <a:gd name="T57" fmla="*/ 28009198 h 286978"/>
              <a:gd name="T58" fmla="*/ 9350916 w 286976"/>
              <a:gd name="T59" fmla="*/ 29670855 h 286978"/>
              <a:gd name="T60" fmla="*/ 8882123 w 286976"/>
              <a:gd name="T61" fmla="*/ 29074406 h 286978"/>
              <a:gd name="T62" fmla="*/ 10714424 w 286976"/>
              <a:gd name="T63" fmla="*/ 22853415 h 286978"/>
              <a:gd name="T64" fmla="*/ 26310800 w 286976"/>
              <a:gd name="T65" fmla="*/ 6959890 h 286978"/>
              <a:gd name="T66" fmla="*/ 27035319 w 286976"/>
              <a:gd name="T67" fmla="*/ 6235391 h 286978"/>
              <a:gd name="T68" fmla="*/ 28271075 w 286976"/>
              <a:gd name="T69" fmla="*/ 5297937 h 286978"/>
              <a:gd name="T70" fmla="*/ 27364818 w 286976"/>
              <a:gd name="T71" fmla="*/ 2444843 h 286978"/>
              <a:gd name="T72" fmla="*/ 27364818 w 286976"/>
              <a:gd name="T73" fmla="*/ 3345970 h 286978"/>
              <a:gd name="T74" fmla="*/ 27364818 w 286976"/>
              <a:gd name="T75" fmla="*/ 2444843 h 286978"/>
              <a:gd name="T76" fmla="*/ 30430373 w 286976"/>
              <a:gd name="T77" fmla="*/ 2437317 h 286978"/>
              <a:gd name="T78" fmla="*/ 30430373 w 286976"/>
              <a:gd name="T79" fmla="*/ 3204481 h 286978"/>
              <a:gd name="T80" fmla="*/ 29708076 w 286976"/>
              <a:gd name="T81" fmla="*/ 3204481 h 286978"/>
              <a:gd name="T82" fmla="*/ 29708076 w 286976"/>
              <a:gd name="T83" fmla="*/ 2437317 h 286978"/>
              <a:gd name="T84" fmla="*/ 24941535 w 286976"/>
              <a:gd name="T85" fmla="*/ 2437317 h 286978"/>
              <a:gd name="T86" fmla="*/ 24941535 w 286976"/>
              <a:gd name="T87" fmla="*/ 3204481 h 286978"/>
              <a:gd name="T88" fmla="*/ 24290616 w 286976"/>
              <a:gd name="T89" fmla="*/ 3204481 h 286978"/>
              <a:gd name="T90" fmla="*/ 24290616 w 286976"/>
              <a:gd name="T91" fmla="*/ 2437317 h 286978"/>
              <a:gd name="T92" fmla="*/ 33528157 w 286976"/>
              <a:gd name="T93" fmla="*/ 0 h 286978"/>
              <a:gd name="T94" fmla="*/ 33998524 w 286976"/>
              <a:gd name="T95" fmla="*/ 5338718 h 286978"/>
              <a:gd name="T96" fmla="*/ 32972213 w 286976"/>
              <a:gd name="T97" fmla="*/ 5338718 h 286978"/>
              <a:gd name="T98" fmla="*/ 1026347 w 286976"/>
              <a:gd name="T99" fmla="*/ 1025043 h 286978"/>
              <a:gd name="T100" fmla="*/ 25231718 w 286976"/>
              <a:gd name="T101" fmla="*/ 4783577 h 286978"/>
              <a:gd name="T102" fmla="*/ 25231718 w 286976"/>
              <a:gd name="T103" fmla="*/ 5808598 h 286978"/>
              <a:gd name="T104" fmla="*/ 1026347 w 286976"/>
              <a:gd name="T105" fmla="*/ 32971259 h 286978"/>
              <a:gd name="T106" fmla="*/ 26087040 w 286976"/>
              <a:gd name="T107" fmla="*/ 26564917 h 286978"/>
              <a:gd name="T108" fmla="*/ 32972213 w 286976"/>
              <a:gd name="T109" fmla="*/ 26052464 h 286978"/>
              <a:gd name="T110" fmla="*/ 33528157 w 286976"/>
              <a:gd name="T111" fmla="*/ 13068988 h 286978"/>
              <a:gd name="T112" fmla="*/ 33998524 w 286976"/>
              <a:gd name="T113" fmla="*/ 26564917 h 286978"/>
              <a:gd name="T114" fmla="*/ 26985072 w 286976"/>
              <a:gd name="T115" fmla="*/ 33825565 h 286978"/>
              <a:gd name="T116" fmla="*/ 512900 w 286976"/>
              <a:gd name="T117" fmla="*/ 33996302 h 286978"/>
              <a:gd name="T118" fmla="*/ 0 w 286976"/>
              <a:gd name="T119" fmla="*/ 555334 h 28697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6976" h="286978">
                <a:moveTo>
                  <a:pt x="228859" y="228933"/>
                </a:moveTo>
                <a:lnTo>
                  <a:pt x="228859" y="271836"/>
                </a:lnTo>
                <a:lnTo>
                  <a:pt x="272176" y="228933"/>
                </a:lnTo>
                <a:lnTo>
                  <a:pt x="228859" y="228933"/>
                </a:lnTo>
                <a:close/>
                <a:moveTo>
                  <a:pt x="95834" y="204066"/>
                </a:moveTo>
                <a:lnTo>
                  <a:pt x="85403" y="240394"/>
                </a:lnTo>
                <a:lnTo>
                  <a:pt x="121372" y="229963"/>
                </a:lnTo>
                <a:lnTo>
                  <a:pt x="95834" y="204066"/>
                </a:lnTo>
                <a:close/>
                <a:moveTo>
                  <a:pt x="247623" y="83930"/>
                </a:moveTo>
                <a:lnTo>
                  <a:pt x="117775" y="213777"/>
                </a:lnTo>
                <a:lnTo>
                  <a:pt x="130005" y="226007"/>
                </a:lnTo>
                <a:lnTo>
                  <a:pt x="259133" y="96159"/>
                </a:lnTo>
                <a:lnTo>
                  <a:pt x="247623" y="83930"/>
                </a:lnTo>
                <a:close/>
                <a:moveTo>
                  <a:pt x="38898" y="74613"/>
                </a:moveTo>
                <a:lnTo>
                  <a:pt x="182269" y="74613"/>
                </a:lnTo>
                <a:cubicBezTo>
                  <a:pt x="184797" y="74613"/>
                  <a:pt x="186964" y="76411"/>
                  <a:pt x="186964" y="78929"/>
                </a:cubicBezTo>
                <a:cubicBezTo>
                  <a:pt x="186964" y="81446"/>
                  <a:pt x="184797" y="83244"/>
                  <a:pt x="182269" y="83244"/>
                </a:cubicBezTo>
                <a:lnTo>
                  <a:pt x="43231" y="83244"/>
                </a:lnTo>
                <a:lnTo>
                  <a:pt x="43231" y="129634"/>
                </a:lnTo>
                <a:lnTo>
                  <a:pt x="127738" y="129634"/>
                </a:lnTo>
                <a:cubicBezTo>
                  <a:pt x="129543" y="129634"/>
                  <a:pt x="131710" y="131433"/>
                  <a:pt x="131710" y="133590"/>
                </a:cubicBezTo>
                <a:cubicBezTo>
                  <a:pt x="131710" y="136108"/>
                  <a:pt x="129543" y="138265"/>
                  <a:pt x="127738" y="138265"/>
                </a:cubicBezTo>
                <a:lnTo>
                  <a:pt x="43231" y="138265"/>
                </a:lnTo>
                <a:lnTo>
                  <a:pt x="43231" y="241835"/>
                </a:lnTo>
                <a:lnTo>
                  <a:pt x="62733" y="241835"/>
                </a:lnTo>
                <a:cubicBezTo>
                  <a:pt x="64900" y="241835"/>
                  <a:pt x="67066" y="243992"/>
                  <a:pt x="67066" y="246510"/>
                </a:cubicBezTo>
                <a:cubicBezTo>
                  <a:pt x="67066" y="249027"/>
                  <a:pt x="64900" y="250466"/>
                  <a:pt x="62733" y="250466"/>
                </a:cubicBezTo>
                <a:lnTo>
                  <a:pt x="38898" y="250466"/>
                </a:lnTo>
                <a:cubicBezTo>
                  <a:pt x="36731" y="250466"/>
                  <a:pt x="34925" y="249027"/>
                  <a:pt x="34925" y="246510"/>
                </a:cubicBezTo>
                <a:lnTo>
                  <a:pt x="34925" y="78929"/>
                </a:lnTo>
                <a:cubicBezTo>
                  <a:pt x="34925" y="76411"/>
                  <a:pt x="36731" y="74613"/>
                  <a:pt x="38898" y="74613"/>
                </a:cubicBezTo>
                <a:close/>
                <a:moveTo>
                  <a:pt x="229279" y="65945"/>
                </a:moveTo>
                <a:lnTo>
                  <a:pt x="99431" y="195433"/>
                </a:lnTo>
                <a:lnTo>
                  <a:pt x="111660" y="207663"/>
                </a:lnTo>
                <a:lnTo>
                  <a:pt x="241508" y="77815"/>
                </a:lnTo>
                <a:lnTo>
                  <a:pt x="229279" y="65945"/>
                </a:lnTo>
                <a:close/>
                <a:moveTo>
                  <a:pt x="249422" y="48320"/>
                </a:moveTo>
                <a:cubicBezTo>
                  <a:pt x="247623" y="48320"/>
                  <a:pt x="245825" y="49399"/>
                  <a:pt x="244746" y="50838"/>
                </a:cubicBezTo>
                <a:lnTo>
                  <a:pt x="235394" y="59830"/>
                </a:lnTo>
                <a:lnTo>
                  <a:pt x="265248" y="90044"/>
                </a:lnTo>
                <a:lnTo>
                  <a:pt x="274600" y="80693"/>
                </a:lnTo>
                <a:cubicBezTo>
                  <a:pt x="276039" y="79614"/>
                  <a:pt x="276758" y="77455"/>
                  <a:pt x="276758" y="76017"/>
                </a:cubicBezTo>
                <a:cubicBezTo>
                  <a:pt x="276758" y="73858"/>
                  <a:pt x="276039" y="72420"/>
                  <a:pt x="274600" y="70621"/>
                </a:cubicBezTo>
                <a:lnTo>
                  <a:pt x="254817" y="50838"/>
                </a:lnTo>
                <a:cubicBezTo>
                  <a:pt x="253018" y="49399"/>
                  <a:pt x="251580" y="48320"/>
                  <a:pt x="249422" y="48320"/>
                </a:cubicBezTo>
                <a:close/>
                <a:moveTo>
                  <a:pt x="249422" y="39688"/>
                </a:moveTo>
                <a:cubicBezTo>
                  <a:pt x="253738" y="39688"/>
                  <a:pt x="257694" y="41846"/>
                  <a:pt x="260572" y="44724"/>
                </a:cubicBezTo>
                <a:lnTo>
                  <a:pt x="280715" y="64506"/>
                </a:lnTo>
                <a:cubicBezTo>
                  <a:pt x="283592" y="67744"/>
                  <a:pt x="285391" y="71700"/>
                  <a:pt x="285391" y="76017"/>
                </a:cubicBezTo>
                <a:cubicBezTo>
                  <a:pt x="285391" y="79973"/>
                  <a:pt x="283592" y="83930"/>
                  <a:pt x="280715" y="86807"/>
                </a:cubicBezTo>
                <a:lnTo>
                  <a:pt x="271722" y="96159"/>
                </a:lnTo>
                <a:lnTo>
                  <a:pt x="272801" y="97238"/>
                </a:lnTo>
                <a:cubicBezTo>
                  <a:pt x="274600" y="98677"/>
                  <a:pt x="274600" y="101555"/>
                  <a:pt x="272801" y="103713"/>
                </a:cubicBezTo>
                <a:cubicBezTo>
                  <a:pt x="271722" y="104432"/>
                  <a:pt x="271003" y="104792"/>
                  <a:pt x="269924" y="104792"/>
                </a:cubicBezTo>
                <a:cubicBezTo>
                  <a:pt x="268485" y="104792"/>
                  <a:pt x="267406" y="104432"/>
                  <a:pt x="267046" y="103713"/>
                </a:cubicBezTo>
                <a:lnTo>
                  <a:pt x="265248" y="102274"/>
                </a:lnTo>
                <a:lnTo>
                  <a:pt x="132522" y="234999"/>
                </a:lnTo>
                <a:cubicBezTo>
                  <a:pt x="132163" y="236078"/>
                  <a:pt x="131803" y="236438"/>
                  <a:pt x="131084" y="236438"/>
                </a:cubicBezTo>
                <a:lnTo>
                  <a:pt x="80367" y="250465"/>
                </a:lnTo>
                <a:cubicBezTo>
                  <a:pt x="79648" y="250465"/>
                  <a:pt x="79288" y="250465"/>
                  <a:pt x="78929" y="250465"/>
                </a:cubicBezTo>
                <a:cubicBezTo>
                  <a:pt x="77849" y="250465"/>
                  <a:pt x="76770" y="250106"/>
                  <a:pt x="76051" y="249746"/>
                </a:cubicBezTo>
                <a:cubicBezTo>
                  <a:pt x="74972" y="248667"/>
                  <a:pt x="74612" y="246869"/>
                  <a:pt x="74972" y="245430"/>
                </a:cubicBezTo>
                <a:lnTo>
                  <a:pt x="89000" y="194714"/>
                </a:lnTo>
                <a:cubicBezTo>
                  <a:pt x="89719" y="193994"/>
                  <a:pt x="90079" y="193275"/>
                  <a:pt x="90439" y="192915"/>
                </a:cubicBezTo>
                <a:lnTo>
                  <a:pt x="223164" y="59830"/>
                </a:lnTo>
                <a:lnTo>
                  <a:pt x="222085" y="58751"/>
                </a:lnTo>
                <a:cubicBezTo>
                  <a:pt x="220287" y="57313"/>
                  <a:pt x="220287" y="54435"/>
                  <a:pt x="222085" y="52637"/>
                </a:cubicBezTo>
                <a:cubicBezTo>
                  <a:pt x="223884" y="51198"/>
                  <a:pt x="226761" y="51198"/>
                  <a:pt x="228200" y="52637"/>
                </a:cubicBezTo>
                <a:lnTo>
                  <a:pt x="229279" y="53716"/>
                </a:lnTo>
                <a:lnTo>
                  <a:pt x="238631" y="44724"/>
                </a:lnTo>
                <a:cubicBezTo>
                  <a:pt x="241508" y="41846"/>
                  <a:pt x="245465" y="39688"/>
                  <a:pt x="249422" y="39688"/>
                </a:cubicBezTo>
                <a:close/>
                <a:moveTo>
                  <a:pt x="230981" y="20638"/>
                </a:moveTo>
                <a:cubicBezTo>
                  <a:pt x="232966" y="20638"/>
                  <a:pt x="234619" y="22291"/>
                  <a:pt x="234619" y="24606"/>
                </a:cubicBezTo>
                <a:cubicBezTo>
                  <a:pt x="234619" y="26921"/>
                  <a:pt x="232966" y="28244"/>
                  <a:pt x="230981" y="28244"/>
                </a:cubicBezTo>
                <a:cubicBezTo>
                  <a:pt x="228666" y="28244"/>
                  <a:pt x="227012" y="26921"/>
                  <a:pt x="227012" y="24606"/>
                </a:cubicBezTo>
                <a:cubicBezTo>
                  <a:pt x="227012" y="22291"/>
                  <a:pt x="228666" y="20638"/>
                  <a:pt x="230981" y="20638"/>
                </a:cubicBezTo>
                <a:close/>
                <a:moveTo>
                  <a:pt x="250761" y="20574"/>
                </a:moveTo>
                <a:cubicBezTo>
                  <a:pt x="252285" y="19050"/>
                  <a:pt x="255333" y="19050"/>
                  <a:pt x="256857" y="20574"/>
                </a:cubicBezTo>
                <a:cubicBezTo>
                  <a:pt x="258000" y="21336"/>
                  <a:pt x="258381" y="22860"/>
                  <a:pt x="258381" y="24003"/>
                </a:cubicBezTo>
                <a:cubicBezTo>
                  <a:pt x="258381" y="25146"/>
                  <a:pt x="258000" y="26289"/>
                  <a:pt x="256857" y="27051"/>
                </a:cubicBezTo>
                <a:cubicBezTo>
                  <a:pt x="256095" y="27813"/>
                  <a:pt x="255333" y="28194"/>
                  <a:pt x="254190" y="28194"/>
                </a:cubicBezTo>
                <a:cubicBezTo>
                  <a:pt x="252285" y="28194"/>
                  <a:pt x="251523" y="27813"/>
                  <a:pt x="250761" y="27051"/>
                </a:cubicBezTo>
                <a:cubicBezTo>
                  <a:pt x="249618" y="26289"/>
                  <a:pt x="249237" y="24765"/>
                  <a:pt x="249237" y="24003"/>
                </a:cubicBezTo>
                <a:cubicBezTo>
                  <a:pt x="249237" y="22860"/>
                  <a:pt x="249618" y="21336"/>
                  <a:pt x="250761" y="20574"/>
                </a:cubicBezTo>
                <a:close/>
                <a:moveTo>
                  <a:pt x="205032" y="20574"/>
                </a:moveTo>
                <a:cubicBezTo>
                  <a:pt x="206497" y="19050"/>
                  <a:pt x="209428" y="19050"/>
                  <a:pt x="210527" y="20574"/>
                </a:cubicBezTo>
                <a:cubicBezTo>
                  <a:pt x="211626" y="21336"/>
                  <a:pt x="212359" y="22860"/>
                  <a:pt x="212359" y="24003"/>
                </a:cubicBezTo>
                <a:cubicBezTo>
                  <a:pt x="212359" y="25146"/>
                  <a:pt x="211626" y="26289"/>
                  <a:pt x="210527" y="27051"/>
                </a:cubicBezTo>
                <a:cubicBezTo>
                  <a:pt x="210161" y="27813"/>
                  <a:pt x="209062" y="28194"/>
                  <a:pt x="207230" y="28194"/>
                </a:cubicBezTo>
                <a:cubicBezTo>
                  <a:pt x="206497" y="28194"/>
                  <a:pt x="205398" y="27813"/>
                  <a:pt x="205032" y="27051"/>
                </a:cubicBezTo>
                <a:cubicBezTo>
                  <a:pt x="203567" y="26289"/>
                  <a:pt x="203200" y="25146"/>
                  <a:pt x="203200" y="24003"/>
                </a:cubicBezTo>
                <a:cubicBezTo>
                  <a:pt x="203200" y="22860"/>
                  <a:pt x="203567" y="21336"/>
                  <a:pt x="205032" y="20574"/>
                </a:cubicBezTo>
                <a:close/>
                <a:moveTo>
                  <a:pt x="4332" y="0"/>
                </a:moveTo>
                <a:lnTo>
                  <a:pt x="283006" y="0"/>
                </a:lnTo>
                <a:cubicBezTo>
                  <a:pt x="285171" y="0"/>
                  <a:pt x="286976" y="2163"/>
                  <a:pt x="286976" y="4687"/>
                </a:cubicBezTo>
                <a:lnTo>
                  <a:pt x="286976" y="45065"/>
                </a:lnTo>
                <a:cubicBezTo>
                  <a:pt x="286976" y="47229"/>
                  <a:pt x="285171" y="49031"/>
                  <a:pt x="283006" y="49031"/>
                </a:cubicBezTo>
                <a:cubicBezTo>
                  <a:pt x="280479" y="49031"/>
                  <a:pt x="278313" y="47229"/>
                  <a:pt x="278313" y="45065"/>
                </a:cubicBezTo>
                <a:lnTo>
                  <a:pt x="278313" y="8652"/>
                </a:lnTo>
                <a:lnTo>
                  <a:pt x="8663" y="8652"/>
                </a:lnTo>
                <a:lnTo>
                  <a:pt x="8663" y="40379"/>
                </a:lnTo>
                <a:lnTo>
                  <a:pt x="212976" y="40379"/>
                </a:lnTo>
                <a:cubicBezTo>
                  <a:pt x="215503" y="40379"/>
                  <a:pt x="217308" y="42542"/>
                  <a:pt x="217308" y="45065"/>
                </a:cubicBezTo>
                <a:cubicBezTo>
                  <a:pt x="217308" y="47229"/>
                  <a:pt x="215503" y="49031"/>
                  <a:pt x="212976" y="49031"/>
                </a:cubicBezTo>
                <a:lnTo>
                  <a:pt x="8663" y="49031"/>
                </a:lnTo>
                <a:lnTo>
                  <a:pt x="8663" y="278325"/>
                </a:lnTo>
                <a:lnTo>
                  <a:pt x="220196" y="278325"/>
                </a:lnTo>
                <a:lnTo>
                  <a:pt x="220196" y="224246"/>
                </a:lnTo>
                <a:cubicBezTo>
                  <a:pt x="220196" y="222083"/>
                  <a:pt x="222362" y="219920"/>
                  <a:pt x="224527" y="219920"/>
                </a:cubicBezTo>
                <a:lnTo>
                  <a:pt x="278313" y="219920"/>
                </a:lnTo>
                <a:lnTo>
                  <a:pt x="278313" y="114286"/>
                </a:lnTo>
                <a:cubicBezTo>
                  <a:pt x="278313" y="111763"/>
                  <a:pt x="280479" y="110321"/>
                  <a:pt x="283006" y="110321"/>
                </a:cubicBezTo>
                <a:cubicBezTo>
                  <a:pt x="285171" y="110321"/>
                  <a:pt x="286976" y="111763"/>
                  <a:pt x="286976" y="114286"/>
                </a:cubicBezTo>
                <a:lnTo>
                  <a:pt x="286976" y="224246"/>
                </a:lnTo>
                <a:cubicBezTo>
                  <a:pt x="286976" y="225688"/>
                  <a:pt x="286615" y="226770"/>
                  <a:pt x="285532" y="227131"/>
                </a:cubicBezTo>
                <a:lnTo>
                  <a:pt x="227776" y="285536"/>
                </a:lnTo>
                <a:cubicBezTo>
                  <a:pt x="227415" y="285896"/>
                  <a:pt x="225610" y="286978"/>
                  <a:pt x="224527" y="286978"/>
                </a:cubicBezTo>
                <a:lnTo>
                  <a:pt x="4332" y="286978"/>
                </a:lnTo>
                <a:cubicBezTo>
                  <a:pt x="1805" y="286978"/>
                  <a:pt x="0" y="284814"/>
                  <a:pt x="0" y="282291"/>
                </a:cubicBezTo>
                <a:lnTo>
                  <a:pt x="0" y="4687"/>
                </a:lnTo>
                <a:cubicBezTo>
                  <a:pt x="0" y="2163"/>
                  <a:pt x="1805" y="0"/>
                  <a:pt x="433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Freeform 1066">
            <a:extLst>
              <a:ext uri="{FF2B5EF4-FFF2-40B4-BE49-F238E27FC236}">
                <a16:creationId xmlns:a16="http://schemas.microsoft.com/office/drawing/2014/main" id="{A5600D59-0DD2-0344-9080-0219209B75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42369" y="5874168"/>
            <a:ext cx="1448795" cy="1444377"/>
          </a:xfrm>
          <a:custGeom>
            <a:avLst/>
            <a:gdLst>
              <a:gd name="T0" fmla="*/ 26965827 w 286978"/>
              <a:gd name="T1" fmla="*/ 30702655 h 285394"/>
              <a:gd name="T2" fmla="*/ 32752427 w 286978"/>
              <a:gd name="T3" fmla="*/ 30702655 h 285394"/>
              <a:gd name="T4" fmla="*/ 33090247 w 286978"/>
              <a:gd name="T5" fmla="*/ 28725308 h 285394"/>
              <a:gd name="T6" fmla="*/ 33259150 w 286978"/>
              <a:gd name="T7" fmla="*/ 34399134 h 285394"/>
              <a:gd name="T8" fmla="*/ 25952135 w 286978"/>
              <a:gd name="T9" fmla="*/ 30702655 h 285394"/>
              <a:gd name="T10" fmla="*/ 11228194 w 286978"/>
              <a:gd name="T11" fmla="*/ 28510520 h 285394"/>
              <a:gd name="T12" fmla="*/ 14535827 w 286978"/>
              <a:gd name="T13" fmla="*/ 29612552 h 285394"/>
              <a:gd name="T14" fmla="*/ 11228194 w 286978"/>
              <a:gd name="T15" fmla="*/ 28510520 h 285394"/>
              <a:gd name="T16" fmla="*/ 8232606 w 286978"/>
              <a:gd name="T17" fmla="*/ 29061621 h 285394"/>
              <a:gd name="T18" fmla="*/ 3761210 w 286978"/>
              <a:gd name="T19" fmla="*/ 29061621 h 285394"/>
              <a:gd name="T20" fmla="*/ 28821303 w 286978"/>
              <a:gd name="T21" fmla="*/ 26766356 h 285394"/>
              <a:gd name="T22" fmla="*/ 30067907 w 286978"/>
              <a:gd name="T23" fmla="*/ 25585453 h 285394"/>
              <a:gd name="T24" fmla="*/ 30067907 w 286978"/>
              <a:gd name="T25" fmla="*/ 29040709 h 285394"/>
              <a:gd name="T26" fmla="*/ 13859859 w 286978"/>
              <a:gd name="T27" fmla="*/ 23726804 h 285394"/>
              <a:gd name="T28" fmla="*/ 17921876 w 286978"/>
              <a:gd name="T29" fmla="*/ 24829014 h 285394"/>
              <a:gd name="T30" fmla="*/ 13859859 w 286978"/>
              <a:gd name="T31" fmla="*/ 23726804 h 285394"/>
              <a:gd name="T32" fmla="*/ 10864854 w 286978"/>
              <a:gd name="T33" fmla="*/ 24231843 h 285394"/>
              <a:gd name="T34" fmla="*/ 3761210 w 286978"/>
              <a:gd name="T35" fmla="*/ 24231843 h 285394"/>
              <a:gd name="T36" fmla="*/ 1022677 w 286978"/>
              <a:gd name="T37" fmla="*/ 33358575 h 285394"/>
              <a:gd name="T38" fmla="*/ 20026561 w 286978"/>
              <a:gd name="T39" fmla="*/ 19835428 h 285394"/>
              <a:gd name="T40" fmla="*/ 20324740 w 286978"/>
              <a:gd name="T41" fmla="*/ 18751827 h 285394"/>
              <a:gd name="T42" fmla="*/ 24884069 w 286978"/>
              <a:gd name="T43" fmla="*/ 26900218 h 285394"/>
              <a:gd name="T44" fmla="*/ 554044 w 286978"/>
              <a:gd name="T45" fmla="*/ 34398750 h 285394"/>
              <a:gd name="T46" fmla="*/ 554044 w 286978"/>
              <a:gd name="T47" fmla="*/ 18751827 h 285394"/>
              <a:gd name="T48" fmla="*/ 26661907 w 286978"/>
              <a:gd name="T49" fmla="*/ 10309714 h 285394"/>
              <a:gd name="T50" fmla="*/ 16173039 w 286978"/>
              <a:gd name="T51" fmla="*/ 10309714 h 285394"/>
              <a:gd name="T52" fmla="*/ 29584503 w 286978"/>
              <a:gd name="T53" fmla="*/ 4975142 h 285394"/>
              <a:gd name="T54" fmla="*/ 24200132 w 286978"/>
              <a:gd name="T55" fmla="*/ 5891761 h 285394"/>
              <a:gd name="T56" fmla="*/ 16676645 w 286978"/>
              <a:gd name="T57" fmla="*/ 4975142 h 285394"/>
              <a:gd name="T58" fmla="*/ 20747029 w 286978"/>
              <a:gd name="T59" fmla="*/ 5891761 h 285394"/>
              <a:gd name="T60" fmla="*/ 16676645 w 286978"/>
              <a:gd name="T61" fmla="*/ 4975142 h 285394"/>
              <a:gd name="T62" fmla="*/ 1019255 w 286978"/>
              <a:gd name="T63" fmla="*/ 6412187 h 285394"/>
              <a:gd name="T64" fmla="*/ 6836871 w 286978"/>
              <a:gd name="T65" fmla="*/ 6412187 h 285394"/>
              <a:gd name="T66" fmla="*/ 7134355 w 286978"/>
              <a:gd name="T67" fmla="*/ 4429834 h 285394"/>
              <a:gd name="T68" fmla="*/ 7304094 w 286978"/>
              <a:gd name="T69" fmla="*/ 10288523 h 285394"/>
              <a:gd name="T70" fmla="*/ 0 w 286978"/>
              <a:gd name="T71" fmla="*/ 6412187 h 285394"/>
              <a:gd name="T72" fmla="*/ 15286739 w 286978"/>
              <a:gd name="T73" fmla="*/ 1040341 h 285394"/>
              <a:gd name="T74" fmla="*/ 32930553 w 286978"/>
              <a:gd name="T75" fmla="*/ 14650029 h 285394"/>
              <a:gd name="T76" fmla="*/ 4072667 w 286978"/>
              <a:gd name="T77" fmla="*/ 1039901 h 285394"/>
              <a:gd name="T78" fmla="*/ 5276420 w 286978"/>
              <a:gd name="T79" fmla="*/ 2296235 h 285394"/>
              <a:gd name="T80" fmla="*/ 33441916 w 286978"/>
              <a:gd name="T81" fmla="*/ 0 h 285394"/>
              <a:gd name="T82" fmla="*/ 33441916 w 286978"/>
              <a:gd name="T83" fmla="*/ 15646970 h 285394"/>
              <a:gd name="T84" fmla="*/ 10428668 w 286978"/>
              <a:gd name="T85" fmla="*/ 8105042 h 285394"/>
              <a:gd name="T86" fmla="*/ 14988611 w 286978"/>
              <a:gd name="T87" fmla="*/ 0 h 285394"/>
              <a:gd name="T88" fmla="*/ 4072667 w 286978"/>
              <a:gd name="T89" fmla="*/ 4548741 h 28539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6978" h="285394">
                <a:moveTo>
                  <a:pt x="231198" y="237608"/>
                </a:moveTo>
                <a:cubicBezTo>
                  <a:pt x="232624" y="239391"/>
                  <a:pt x="233337" y="242244"/>
                  <a:pt x="231554" y="244027"/>
                </a:cubicBezTo>
                <a:cubicBezTo>
                  <a:pt x="229058" y="246880"/>
                  <a:pt x="227632" y="250446"/>
                  <a:pt x="227632" y="254725"/>
                </a:cubicBezTo>
                <a:lnTo>
                  <a:pt x="227632" y="276835"/>
                </a:lnTo>
                <a:lnTo>
                  <a:pt x="276480" y="276835"/>
                </a:lnTo>
                <a:lnTo>
                  <a:pt x="276480" y="254725"/>
                </a:lnTo>
                <a:cubicBezTo>
                  <a:pt x="276480" y="250446"/>
                  <a:pt x="275054" y="246880"/>
                  <a:pt x="272201" y="244027"/>
                </a:cubicBezTo>
                <a:cubicBezTo>
                  <a:pt x="271131" y="242244"/>
                  <a:pt x="271131" y="239391"/>
                  <a:pt x="273271" y="237608"/>
                </a:cubicBezTo>
                <a:cubicBezTo>
                  <a:pt x="275054" y="236538"/>
                  <a:pt x="277549" y="236538"/>
                  <a:pt x="279332" y="238321"/>
                </a:cubicBezTo>
                <a:cubicBezTo>
                  <a:pt x="282898" y="242957"/>
                  <a:pt x="285394" y="248663"/>
                  <a:pt x="285394" y="254725"/>
                </a:cubicBezTo>
                <a:lnTo>
                  <a:pt x="285394" y="281114"/>
                </a:lnTo>
                <a:cubicBezTo>
                  <a:pt x="285394" y="283611"/>
                  <a:pt x="283254" y="285394"/>
                  <a:pt x="280758" y="285394"/>
                </a:cubicBezTo>
                <a:lnTo>
                  <a:pt x="223354" y="285394"/>
                </a:lnTo>
                <a:cubicBezTo>
                  <a:pt x="221214" y="285394"/>
                  <a:pt x="219075" y="283611"/>
                  <a:pt x="219075" y="281114"/>
                </a:cubicBezTo>
                <a:lnTo>
                  <a:pt x="219075" y="254725"/>
                </a:lnTo>
                <a:cubicBezTo>
                  <a:pt x="219075" y="248663"/>
                  <a:pt x="221214" y="242957"/>
                  <a:pt x="225136" y="238321"/>
                </a:cubicBezTo>
                <a:cubicBezTo>
                  <a:pt x="226206" y="236538"/>
                  <a:pt x="229058" y="236538"/>
                  <a:pt x="231198" y="237608"/>
                </a:cubicBezTo>
                <a:close/>
                <a:moveTo>
                  <a:pt x="94784" y="236538"/>
                </a:moveTo>
                <a:lnTo>
                  <a:pt x="122705" y="236538"/>
                </a:lnTo>
                <a:cubicBezTo>
                  <a:pt x="125210" y="236538"/>
                  <a:pt x="126642" y="238824"/>
                  <a:pt x="126642" y="241110"/>
                </a:cubicBezTo>
                <a:cubicBezTo>
                  <a:pt x="126642" y="243396"/>
                  <a:pt x="125210" y="245682"/>
                  <a:pt x="122705" y="245682"/>
                </a:cubicBezTo>
                <a:lnTo>
                  <a:pt x="94784" y="245682"/>
                </a:lnTo>
                <a:cubicBezTo>
                  <a:pt x="92278" y="245682"/>
                  <a:pt x="90488" y="243396"/>
                  <a:pt x="90488" y="241110"/>
                </a:cubicBezTo>
                <a:cubicBezTo>
                  <a:pt x="90488" y="238824"/>
                  <a:pt x="92278" y="236538"/>
                  <a:pt x="94784" y="236538"/>
                </a:cubicBezTo>
                <a:close/>
                <a:moveTo>
                  <a:pt x="35983" y="236538"/>
                </a:moveTo>
                <a:lnTo>
                  <a:pt x="64911" y="236538"/>
                </a:lnTo>
                <a:cubicBezTo>
                  <a:pt x="67381" y="236538"/>
                  <a:pt x="69497" y="238824"/>
                  <a:pt x="69497" y="241110"/>
                </a:cubicBezTo>
                <a:cubicBezTo>
                  <a:pt x="69497" y="243396"/>
                  <a:pt x="67381" y="245682"/>
                  <a:pt x="64911" y="245682"/>
                </a:cubicBezTo>
                <a:lnTo>
                  <a:pt x="35983" y="245682"/>
                </a:lnTo>
                <a:cubicBezTo>
                  <a:pt x="33514" y="245682"/>
                  <a:pt x="31750" y="243396"/>
                  <a:pt x="31750" y="241110"/>
                </a:cubicBezTo>
                <a:cubicBezTo>
                  <a:pt x="31750" y="238824"/>
                  <a:pt x="33514" y="236538"/>
                  <a:pt x="35983" y="236538"/>
                </a:cubicBezTo>
                <a:close/>
                <a:moveTo>
                  <a:pt x="253819" y="212271"/>
                </a:moveTo>
                <a:cubicBezTo>
                  <a:pt x="248013" y="212271"/>
                  <a:pt x="243296" y="216625"/>
                  <a:pt x="243296" y="222068"/>
                </a:cubicBezTo>
                <a:cubicBezTo>
                  <a:pt x="243296" y="227874"/>
                  <a:pt x="248013" y="232228"/>
                  <a:pt x="253819" y="232228"/>
                </a:cubicBezTo>
                <a:cubicBezTo>
                  <a:pt x="258899" y="232228"/>
                  <a:pt x="263616" y="227874"/>
                  <a:pt x="263616" y="222068"/>
                </a:cubicBezTo>
                <a:cubicBezTo>
                  <a:pt x="263616" y="216625"/>
                  <a:pt x="258899" y="212271"/>
                  <a:pt x="253819" y="212271"/>
                </a:cubicBezTo>
                <a:close/>
                <a:moveTo>
                  <a:pt x="253819" y="203200"/>
                </a:moveTo>
                <a:cubicBezTo>
                  <a:pt x="263979" y="203200"/>
                  <a:pt x="272687" y="211545"/>
                  <a:pt x="272687" y="222068"/>
                </a:cubicBezTo>
                <a:cubicBezTo>
                  <a:pt x="272687" y="232228"/>
                  <a:pt x="263979" y="240937"/>
                  <a:pt x="253819" y="240937"/>
                </a:cubicBezTo>
                <a:cubicBezTo>
                  <a:pt x="243296" y="240937"/>
                  <a:pt x="234950" y="232228"/>
                  <a:pt x="234950" y="222068"/>
                </a:cubicBezTo>
                <a:cubicBezTo>
                  <a:pt x="234950" y="211545"/>
                  <a:pt x="243296" y="203200"/>
                  <a:pt x="253819" y="203200"/>
                </a:cubicBezTo>
                <a:close/>
                <a:moveTo>
                  <a:pt x="116999" y="196850"/>
                </a:moveTo>
                <a:lnTo>
                  <a:pt x="151289" y="196850"/>
                </a:lnTo>
                <a:cubicBezTo>
                  <a:pt x="153789" y="196850"/>
                  <a:pt x="155218" y="198374"/>
                  <a:pt x="155218" y="201041"/>
                </a:cubicBezTo>
                <a:cubicBezTo>
                  <a:pt x="155218" y="203708"/>
                  <a:pt x="153789" y="205994"/>
                  <a:pt x="151289" y="205994"/>
                </a:cubicBezTo>
                <a:lnTo>
                  <a:pt x="116999" y="205994"/>
                </a:lnTo>
                <a:cubicBezTo>
                  <a:pt x="114499" y="205994"/>
                  <a:pt x="112713" y="203708"/>
                  <a:pt x="112713" y="201041"/>
                </a:cubicBezTo>
                <a:cubicBezTo>
                  <a:pt x="112713" y="198374"/>
                  <a:pt x="114499" y="196850"/>
                  <a:pt x="116999" y="196850"/>
                </a:cubicBezTo>
                <a:close/>
                <a:moveTo>
                  <a:pt x="36033" y="196850"/>
                </a:moveTo>
                <a:lnTo>
                  <a:pt x="87792" y="196850"/>
                </a:lnTo>
                <a:cubicBezTo>
                  <a:pt x="89933" y="196850"/>
                  <a:pt x="91718" y="198374"/>
                  <a:pt x="91718" y="201041"/>
                </a:cubicBezTo>
                <a:cubicBezTo>
                  <a:pt x="91718" y="203708"/>
                  <a:pt x="89933" y="205994"/>
                  <a:pt x="87792" y="205994"/>
                </a:cubicBezTo>
                <a:lnTo>
                  <a:pt x="36033" y="205994"/>
                </a:lnTo>
                <a:cubicBezTo>
                  <a:pt x="33535" y="205994"/>
                  <a:pt x="31750" y="203708"/>
                  <a:pt x="31750" y="201041"/>
                </a:cubicBezTo>
                <a:cubicBezTo>
                  <a:pt x="31750" y="198374"/>
                  <a:pt x="33535" y="196850"/>
                  <a:pt x="36033" y="196850"/>
                </a:cubicBezTo>
                <a:close/>
                <a:moveTo>
                  <a:pt x="8632" y="164565"/>
                </a:moveTo>
                <a:lnTo>
                  <a:pt x="8632" y="276760"/>
                </a:lnTo>
                <a:lnTo>
                  <a:pt x="169054" y="276760"/>
                </a:lnTo>
                <a:lnTo>
                  <a:pt x="201067" y="220662"/>
                </a:lnTo>
                <a:lnTo>
                  <a:pt x="169054" y="164565"/>
                </a:lnTo>
                <a:lnTo>
                  <a:pt x="8632" y="164565"/>
                </a:lnTo>
                <a:close/>
                <a:moveTo>
                  <a:pt x="4676" y="155575"/>
                </a:moveTo>
                <a:lnTo>
                  <a:pt x="171572" y="155575"/>
                </a:lnTo>
                <a:cubicBezTo>
                  <a:pt x="173011" y="155575"/>
                  <a:pt x="174809" y="156654"/>
                  <a:pt x="175529" y="158092"/>
                </a:cubicBezTo>
                <a:lnTo>
                  <a:pt x="210059" y="218505"/>
                </a:lnTo>
                <a:cubicBezTo>
                  <a:pt x="210778" y="219943"/>
                  <a:pt x="210778" y="221381"/>
                  <a:pt x="210059" y="223179"/>
                </a:cubicBezTo>
                <a:lnTo>
                  <a:pt x="175529" y="283233"/>
                </a:lnTo>
                <a:cubicBezTo>
                  <a:pt x="174809" y="285031"/>
                  <a:pt x="173011" y="285391"/>
                  <a:pt x="171572" y="285391"/>
                </a:cubicBezTo>
                <a:lnTo>
                  <a:pt x="4676" y="285391"/>
                </a:lnTo>
                <a:cubicBezTo>
                  <a:pt x="2158" y="285391"/>
                  <a:pt x="0" y="283593"/>
                  <a:pt x="0" y="281075"/>
                </a:cubicBezTo>
                <a:lnTo>
                  <a:pt x="0" y="159890"/>
                </a:lnTo>
                <a:cubicBezTo>
                  <a:pt x="0" y="157373"/>
                  <a:pt x="2158" y="155575"/>
                  <a:pt x="4676" y="155575"/>
                </a:cubicBezTo>
                <a:close/>
                <a:moveTo>
                  <a:pt x="140809" y="80963"/>
                </a:moveTo>
                <a:lnTo>
                  <a:pt x="221141" y="80963"/>
                </a:lnTo>
                <a:cubicBezTo>
                  <a:pt x="223283" y="80963"/>
                  <a:pt x="225068" y="82868"/>
                  <a:pt x="225068" y="85535"/>
                </a:cubicBezTo>
                <a:cubicBezTo>
                  <a:pt x="225068" y="88202"/>
                  <a:pt x="223283" y="90107"/>
                  <a:pt x="221141" y="90107"/>
                </a:cubicBezTo>
                <a:lnTo>
                  <a:pt x="140809" y="90107"/>
                </a:lnTo>
                <a:cubicBezTo>
                  <a:pt x="138667" y="90107"/>
                  <a:pt x="136525" y="88202"/>
                  <a:pt x="136525" y="85535"/>
                </a:cubicBezTo>
                <a:cubicBezTo>
                  <a:pt x="136525" y="82868"/>
                  <a:pt x="138667" y="80963"/>
                  <a:pt x="140809" y="80963"/>
                </a:cubicBezTo>
                <a:close/>
                <a:moveTo>
                  <a:pt x="204286" y="41275"/>
                </a:moveTo>
                <a:lnTo>
                  <a:pt x="249739" y="41275"/>
                </a:lnTo>
                <a:cubicBezTo>
                  <a:pt x="252225" y="41275"/>
                  <a:pt x="253645" y="42929"/>
                  <a:pt x="253645" y="45244"/>
                </a:cubicBezTo>
                <a:cubicBezTo>
                  <a:pt x="253645" y="47559"/>
                  <a:pt x="252225" y="48882"/>
                  <a:pt x="249739" y="48882"/>
                </a:cubicBezTo>
                <a:lnTo>
                  <a:pt x="204286" y="48882"/>
                </a:lnTo>
                <a:cubicBezTo>
                  <a:pt x="201445" y="48882"/>
                  <a:pt x="200025" y="47559"/>
                  <a:pt x="200025" y="45244"/>
                </a:cubicBezTo>
                <a:cubicBezTo>
                  <a:pt x="200025" y="42929"/>
                  <a:pt x="201445" y="41275"/>
                  <a:pt x="204286" y="41275"/>
                </a:cubicBezTo>
                <a:close/>
                <a:moveTo>
                  <a:pt x="140776" y="41275"/>
                </a:moveTo>
                <a:lnTo>
                  <a:pt x="175137" y="41275"/>
                </a:lnTo>
                <a:cubicBezTo>
                  <a:pt x="176908" y="41275"/>
                  <a:pt x="179034" y="42929"/>
                  <a:pt x="179034" y="45244"/>
                </a:cubicBezTo>
                <a:cubicBezTo>
                  <a:pt x="179034" y="47559"/>
                  <a:pt x="176908" y="48882"/>
                  <a:pt x="175137" y="48882"/>
                </a:cubicBezTo>
                <a:lnTo>
                  <a:pt x="140776" y="48882"/>
                </a:lnTo>
                <a:cubicBezTo>
                  <a:pt x="138651" y="48882"/>
                  <a:pt x="136525" y="47559"/>
                  <a:pt x="136525" y="45244"/>
                </a:cubicBezTo>
                <a:cubicBezTo>
                  <a:pt x="136525" y="42929"/>
                  <a:pt x="138651" y="41275"/>
                  <a:pt x="140776" y="41275"/>
                </a:cubicBezTo>
                <a:close/>
                <a:moveTo>
                  <a:pt x="11829" y="36021"/>
                </a:moveTo>
                <a:cubicBezTo>
                  <a:pt x="13980" y="37483"/>
                  <a:pt x="13980" y="40041"/>
                  <a:pt x="12546" y="42234"/>
                </a:cubicBezTo>
                <a:cubicBezTo>
                  <a:pt x="9679" y="45523"/>
                  <a:pt x="8603" y="49178"/>
                  <a:pt x="8603" y="53198"/>
                </a:cubicBezTo>
                <a:lnTo>
                  <a:pt x="8603" y="76588"/>
                </a:lnTo>
                <a:lnTo>
                  <a:pt x="57713" y="76588"/>
                </a:lnTo>
                <a:lnTo>
                  <a:pt x="57713" y="53198"/>
                </a:lnTo>
                <a:cubicBezTo>
                  <a:pt x="57713" y="49178"/>
                  <a:pt x="55921" y="45523"/>
                  <a:pt x="53770" y="42234"/>
                </a:cubicBezTo>
                <a:cubicBezTo>
                  <a:pt x="51978" y="40041"/>
                  <a:pt x="52336" y="37483"/>
                  <a:pt x="54487" y="36021"/>
                </a:cubicBezTo>
                <a:cubicBezTo>
                  <a:pt x="55921" y="34925"/>
                  <a:pt x="58789" y="35290"/>
                  <a:pt x="60223" y="36752"/>
                </a:cubicBezTo>
                <a:cubicBezTo>
                  <a:pt x="64166" y="41503"/>
                  <a:pt x="66317" y="47716"/>
                  <a:pt x="66317" y="53198"/>
                </a:cubicBezTo>
                <a:lnTo>
                  <a:pt x="66317" y="80608"/>
                </a:lnTo>
                <a:cubicBezTo>
                  <a:pt x="66317" y="83166"/>
                  <a:pt x="64166" y="85359"/>
                  <a:pt x="61657" y="85359"/>
                </a:cubicBezTo>
                <a:lnTo>
                  <a:pt x="4660" y="85359"/>
                </a:lnTo>
                <a:cubicBezTo>
                  <a:pt x="2151" y="85359"/>
                  <a:pt x="0" y="83166"/>
                  <a:pt x="0" y="80608"/>
                </a:cubicBezTo>
                <a:lnTo>
                  <a:pt x="0" y="53198"/>
                </a:lnTo>
                <a:cubicBezTo>
                  <a:pt x="0" y="47716"/>
                  <a:pt x="2151" y="41503"/>
                  <a:pt x="5735" y="36752"/>
                </a:cubicBezTo>
                <a:cubicBezTo>
                  <a:pt x="7528" y="35290"/>
                  <a:pt x="10037" y="34925"/>
                  <a:pt x="11829" y="36021"/>
                </a:cubicBezTo>
                <a:close/>
                <a:moveTo>
                  <a:pt x="129045" y="8630"/>
                </a:moveTo>
                <a:lnTo>
                  <a:pt x="96667" y="64728"/>
                </a:lnTo>
                <a:lnTo>
                  <a:pt x="129045" y="121544"/>
                </a:lnTo>
                <a:lnTo>
                  <a:pt x="277984" y="121544"/>
                </a:lnTo>
                <a:lnTo>
                  <a:pt x="277984" y="8630"/>
                </a:lnTo>
                <a:lnTo>
                  <a:pt x="129045" y="8630"/>
                </a:lnTo>
                <a:close/>
                <a:moveTo>
                  <a:pt x="34381" y="8626"/>
                </a:moveTo>
                <a:cubicBezTo>
                  <a:pt x="28938" y="8626"/>
                  <a:pt x="24584" y="13299"/>
                  <a:pt x="24584" y="19050"/>
                </a:cubicBezTo>
                <a:cubicBezTo>
                  <a:pt x="24584" y="24441"/>
                  <a:pt x="28938" y="29114"/>
                  <a:pt x="34381" y="29114"/>
                </a:cubicBezTo>
                <a:cubicBezTo>
                  <a:pt x="40186" y="29114"/>
                  <a:pt x="44541" y="24441"/>
                  <a:pt x="44541" y="19050"/>
                </a:cubicBezTo>
                <a:cubicBezTo>
                  <a:pt x="44541" y="13299"/>
                  <a:pt x="40186" y="8626"/>
                  <a:pt x="34381" y="8626"/>
                </a:cubicBezTo>
                <a:close/>
                <a:moveTo>
                  <a:pt x="126527" y="0"/>
                </a:moveTo>
                <a:lnTo>
                  <a:pt x="282301" y="0"/>
                </a:lnTo>
                <a:cubicBezTo>
                  <a:pt x="284820" y="0"/>
                  <a:pt x="286978" y="2157"/>
                  <a:pt x="286978" y="4675"/>
                </a:cubicBezTo>
                <a:lnTo>
                  <a:pt x="286978" y="125500"/>
                </a:lnTo>
                <a:cubicBezTo>
                  <a:pt x="286978" y="128017"/>
                  <a:pt x="284820" y="129815"/>
                  <a:pt x="282301" y="129815"/>
                </a:cubicBezTo>
                <a:lnTo>
                  <a:pt x="126527" y="129815"/>
                </a:lnTo>
                <a:cubicBezTo>
                  <a:pt x="124728" y="129815"/>
                  <a:pt x="123649" y="129096"/>
                  <a:pt x="122929" y="128017"/>
                </a:cubicBezTo>
                <a:lnTo>
                  <a:pt x="88033" y="67245"/>
                </a:lnTo>
                <a:cubicBezTo>
                  <a:pt x="87313" y="66166"/>
                  <a:pt x="87313" y="64008"/>
                  <a:pt x="88033" y="62930"/>
                </a:cubicBezTo>
                <a:lnTo>
                  <a:pt x="122929" y="2157"/>
                </a:lnTo>
                <a:cubicBezTo>
                  <a:pt x="123649" y="1079"/>
                  <a:pt x="124728" y="0"/>
                  <a:pt x="126527" y="0"/>
                </a:cubicBezTo>
                <a:close/>
                <a:moveTo>
                  <a:pt x="34381" y="0"/>
                </a:moveTo>
                <a:cubicBezTo>
                  <a:pt x="44904" y="0"/>
                  <a:pt x="53612" y="8626"/>
                  <a:pt x="53612" y="19050"/>
                </a:cubicBezTo>
                <a:cubicBezTo>
                  <a:pt x="53612" y="29473"/>
                  <a:pt x="44904" y="37740"/>
                  <a:pt x="34381" y="37740"/>
                </a:cubicBezTo>
                <a:cubicBezTo>
                  <a:pt x="24221" y="37740"/>
                  <a:pt x="15875" y="29473"/>
                  <a:pt x="15875" y="19050"/>
                </a:cubicBezTo>
                <a:cubicBezTo>
                  <a:pt x="15875" y="8626"/>
                  <a:pt x="24221" y="0"/>
                  <a:pt x="343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970">
            <a:extLst>
              <a:ext uri="{FF2B5EF4-FFF2-40B4-BE49-F238E27FC236}">
                <a16:creationId xmlns:a16="http://schemas.microsoft.com/office/drawing/2014/main" id="{AB46F7F2-B764-F84B-8EF9-96AD1524ED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57905" y="7484565"/>
            <a:ext cx="1351620" cy="1479713"/>
          </a:xfrm>
          <a:custGeom>
            <a:avLst/>
            <a:gdLst>
              <a:gd name="T0" fmla="*/ 12516314 w 267928"/>
              <a:gd name="T1" fmla="*/ 32134122 h 293327"/>
              <a:gd name="T2" fmla="*/ 17554108 w 267928"/>
              <a:gd name="T3" fmla="*/ 33494188 h 293327"/>
              <a:gd name="T4" fmla="*/ 19162737 w 267928"/>
              <a:gd name="T5" fmla="*/ 31751577 h 293327"/>
              <a:gd name="T6" fmla="*/ 10949878 w 267928"/>
              <a:gd name="T7" fmla="*/ 28308523 h 293327"/>
              <a:gd name="T8" fmla="*/ 11500336 w 267928"/>
              <a:gd name="T9" fmla="*/ 30688936 h 293327"/>
              <a:gd name="T10" fmla="*/ 20686674 w 267928"/>
              <a:gd name="T11" fmla="*/ 30178702 h 293327"/>
              <a:gd name="T12" fmla="*/ 10949878 w 267928"/>
              <a:gd name="T13" fmla="*/ 28308523 h 293327"/>
              <a:gd name="T14" fmla="*/ 25766886 w 267928"/>
              <a:gd name="T15" fmla="*/ 12555330 h 293327"/>
              <a:gd name="T16" fmla="*/ 16078964 w 267928"/>
              <a:gd name="T17" fmla="*/ 22979059 h 293327"/>
              <a:gd name="T18" fmla="*/ 15359810 w 267928"/>
              <a:gd name="T19" fmla="*/ 22979059 h 293327"/>
              <a:gd name="T20" fmla="*/ 11213848 w 267928"/>
              <a:gd name="T21" fmla="*/ 18148699 h 293327"/>
              <a:gd name="T22" fmla="*/ 15698306 w 267928"/>
              <a:gd name="T23" fmla="*/ 21877339 h 293327"/>
              <a:gd name="T24" fmla="*/ 15739489 w 267928"/>
              <a:gd name="T25" fmla="*/ 8790036 h 293327"/>
              <a:gd name="T26" fmla="*/ 15739489 w 267928"/>
              <a:gd name="T27" fmla="*/ 9845840 h 293327"/>
              <a:gd name="T28" fmla="*/ 9387153 w 267928"/>
              <a:gd name="T29" fmla="*/ 15293819 h 293327"/>
              <a:gd name="T30" fmla="*/ 8924544 w 267928"/>
              <a:gd name="T31" fmla="*/ 14744703 h 293327"/>
              <a:gd name="T32" fmla="*/ 15860575 w 267928"/>
              <a:gd name="T33" fmla="*/ 5610795 h 293327"/>
              <a:gd name="T34" fmla="*/ 23988593 w 267928"/>
              <a:gd name="T35" fmla="*/ 10456421 h 293327"/>
              <a:gd name="T36" fmla="*/ 15860575 w 267928"/>
              <a:gd name="T37" fmla="*/ 6673371 h 293327"/>
              <a:gd name="T38" fmla="*/ 9256617 w 267928"/>
              <a:gd name="T39" fmla="*/ 22272825 h 293327"/>
              <a:gd name="T40" fmla="*/ 10949878 w 267928"/>
              <a:gd name="T41" fmla="*/ 27245891 h 293327"/>
              <a:gd name="T42" fmla="*/ 20686674 w 267928"/>
              <a:gd name="T43" fmla="*/ 26310907 h 293327"/>
              <a:gd name="T44" fmla="*/ 24962347 w 267928"/>
              <a:gd name="T45" fmla="*/ 17342138 h 293327"/>
              <a:gd name="T46" fmla="*/ 25978240 w 267928"/>
              <a:gd name="T47" fmla="*/ 17469573 h 293327"/>
              <a:gd name="T48" fmla="*/ 21744860 w 267928"/>
              <a:gd name="T49" fmla="*/ 26310907 h 293327"/>
              <a:gd name="T50" fmla="*/ 20178792 w 267928"/>
              <a:gd name="T51" fmla="*/ 31751577 h 293327"/>
              <a:gd name="T52" fmla="*/ 20136332 w 267928"/>
              <a:gd name="T53" fmla="*/ 32134122 h 293327"/>
              <a:gd name="T54" fmla="*/ 14082692 w 267928"/>
              <a:gd name="T55" fmla="*/ 34556757 h 293327"/>
              <a:gd name="T56" fmla="*/ 11500336 w 267928"/>
              <a:gd name="T57" fmla="*/ 31751577 h 293327"/>
              <a:gd name="T58" fmla="*/ 9891715 w 267928"/>
              <a:gd name="T59" fmla="*/ 26268204 h 293327"/>
              <a:gd name="T60" fmla="*/ 5615998 w 267928"/>
              <a:gd name="T61" fmla="*/ 15854551 h 293327"/>
              <a:gd name="T62" fmla="*/ 15797206 w 267928"/>
              <a:gd name="T63" fmla="*/ 0 h 293327"/>
              <a:gd name="T64" fmla="*/ 24775751 w 267928"/>
              <a:gd name="T65" fmla="*/ 28729787 h 293327"/>
              <a:gd name="T66" fmla="*/ 24182765 w 267928"/>
              <a:gd name="T67" fmla="*/ 27925896 h 293327"/>
              <a:gd name="T68" fmla="*/ 15797206 w 267928"/>
              <a:gd name="T69" fmla="*/ 1015758 h 293327"/>
              <a:gd name="T70" fmla="*/ 1058748 w 267928"/>
              <a:gd name="T71" fmla="*/ 30506849 h 293327"/>
              <a:gd name="T72" fmla="*/ 7453905 w 267928"/>
              <a:gd name="T73" fmla="*/ 31056833 h 293327"/>
              <a:gd name="T74" fmla="*/ 550429 w 267928"/>
              <a:gd name="T75" fmla="*/ 31564726 h 293327"/>
              <a:gd name="T76" fmla="*/ 0 w 267928"/>
              <a:gd name="T77" fmla="*/ 15782245 h 29332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67928" h="293327">
                <a:moveTo>
                  <a:pt x="106142" y="269515"/>
                </a:moveTo>
                <a:lnTo>
                  <a:pt x="106142" y="272762"/>
                </a:lnTo>
                <a:cubicBezTo>
                  <a:pt x="106142" y="279256"/>
                  <a:pt x="112245" y="284307"/>
                  <a:pt x="119425" y="284307"/>
                </a:cubicBezTo>
                <a:lnTo>
                  <a:pt x="148863" y="284307"/>
                </a:lnTo>
                <a:cubicBezTo>
                  <a:pt x="156402" y="284307"/>
                  <a:pt x="162505" y="279256"/>
                  <a:pt x="162505" y="272762"/>
                </a:cubicBezTo>
                <a:lnTo>
                  <a:pt x="162505" y="269515"/>
                </a:lnTo>
                <a:lnTo>
                  <a:pt x="106142" y="269515"/>
                </a:lnTo>
                <a:close/>
                <a:moveTo>
                  <a:pt x="92858" y="240290"/>
                </a:moveTo>
                <a:lnTo>
                  <a:pt x="92858" y="256165"/>
                </a:lnTo>
                <a:cubicBezTo>
                  <a:pt x="92858" y="258691"/>
                  <a:pt x="95013" y="260495"/>
                  <a:pt x="97526" y="260495"/>
                </a:cubicBezTo>
                <a:lnTo>
                  <a:pt x="171121" y="260495"/>
                </a:lnTo>
                <a:cubicBezTo>
                  <a:pt x="173634" y="260495"/>
                  <a:pt x="175429" y="258691"/>
                  <a:pt x="175429" y="256165"/>
                </a:cubicBezTo>
                <a:lnTo>
                  <a:pt x="175429" y="240290"/>
                </a:lnTo>
                <a:lnTo>
                  <a:pt x="92858" y="240290"/>
                </a:lnTo>
                <a:close/>
                <a:moveTo>
                  <a:pt x="212411" y="106573"/>
                </a:moveTo>
                <a:cubicBezTo>
                  <a:pt x="214205" y="104775"/>
                  <a:pt x="216716" y="104775"/>
                  <a:pt x="218510" y="106573"/>
                </a:cubicBezTo>
                <a:cubicBezTo>
                  <a:pt x="220303" y="108012"/>
                  <a:pt x="220303" y="110889"/>
                  <a:pt x="218510" y="113047"/>
                </a:cubicBezTo>
                <a:lnTo>
                  <a:pt x="136354" y="195052"/>
                </a:lnTo>
                <a:cubicBezTo>
                  <a:pt x="135278" y="196490"/>
                  <a:pt x="134202" y="196490"/>
                  <a:pt x="133126" y="196490"/>
                </a:cubicBezTo>
                <a:cubicBezTo>
                  <a:pt x="132049" y="196490"/>
                  <a:pt x="130973" y="196490"/>
                  <a:pt x="130255" y="195052"/>
                </a:cubicBezTo>
                <a:lnTo>
                  <a:pt x="95097" y="160524"/>
                </a:lnTo>
                <a:cubicBezTo>
                  <a:pt x="93662" y="158366"/>
                  <a:pt x="93662" y="155488"/>
                  <a:pt x="95097" y="154050"/>
                </a:cubicBezTo>
                <a:cubicBezTo>
                  <a:pt x="96891" y="152251"/>
                  <a:pt x="99761" y="152251"/>
                  <a:pt x="101196" y="154050"/>
                </a:cubicBezTo>
                <a:lnTo>
                  <a:pt x="133126" y="185700"/>
                </a:lnTo>
                <a:lnTo>
                  <a:pt x="212411" y="106573"/>
                </a:lnTo>
                <a:close/>
                <a:moveTo>
                  <a:pt x="133475" y="74613"/>
                </a:moveTo>
                <a:cubicBezTo>
                  <a:pt x="135972" y="74613"/>
                  <a:pt x="137756" y="76764"/>
                  <a:pt x="137756" y="79273"/>
                </a:cubicBezTo>
                <a:cubicBezTo>
                  <a:pt x="137756" y="81782"/>
                  <a:pt x="135972" y="83575"/>
                  <a:pt x="133475" y="83575"/>
                </a:cubicBezTo>
                <a:cubicBezTo>
                  <a:pt x="108503" y="83575"/>
                  <a:pt x="87811" y="101498"/>
                  <a:pt x="83887" y="126232"/>
                </a:cubicBezTo>
                <a:cubicBezTo>
                  <a:pt x="83530" y="128383"/>
                  <a:pt x="81747" y="129817"/>
                  <a:pt x="79606" y="129817"/>
                </a:cubicBezTo>
                <a:cubicBezTo>
                  <a:pt x="79606" y="129817"/>
                  <a:pt x="79249" y="129817"/>
                  <a:pt x="78893" y="129817"/>
                </a:cubicBezTo>
                <a:cubicBezTo>
                  <a:pt x="76395" y="129458"/>
                  <a:pt x="74612" y="127666"/>
                  <a:pt x="75682" y="125157"/>
                </a:cubicBezTo>
                <a:cubicBezTo>
                  <a:pt x="79963" y="95762"/>
                  <a:pt x="104222" y="74613"/>
                  <a:pt x="133475" y="74613"/>
                </a:cubicBezTo>
                <a:close/>
                <a:moveTo>
                  <a:pt x="134503" y="47625"/>
                </a:moveTo>
                <a:cubicBezTo>
                  <a:pt x="162505" y="47625"/>
                  <a:pt x="187634" y="60253"/>
                  <a:pt x="204148" y="82622"/>
                </a:cubicBezTo>
                <a:cubicBezTo>
                  <a:pt x="205584" y="84065"/>
                  <a:pt x="204866" y="86952"/>
                  <a:pt x="203430" y="88756"/>
                </a:cubicBezTo>
                <a:cubicBezTo>
                  <a:pt x="201276" y="89838"/>
                  <a:pt x="198404" y="89477"/>
                  <a:pt x="196968" y="88034"/>
                </a:cubicBezTo>
                <a:cubicBezTo>
                  <a:pt x="182249" y="67469"/>
                  <a:pt x="159274" y="56645"/>
                  <a:pt x="134503" y="56645"/>
                </a:cubicBezTo>
                <a:cubicBezTo>
                  <a:pt x="91781" y="56645"/>
                  <a:pt x="56241" y="91281"/>
                  <a:pt x="56241" y="134577"/>
                </a:cubicBezTo>
                <a:cubicBezTo>
                  <a:pt x="56241" y="155142"/>
                  <a:pt x="64498" y="174625"/>
                  <a:pt x="78499" y="189057"/>
                </a:cubicBezTo>
                <a:cubicBezTo>
                  <a:pt x="87474" y="198438"/>
                  <a:pt x="92858" y="210705"/>
                  <a:pt x="92858" y="222972"/>
                </a:cubicBezTo>
                <a:lnTo>
                  <a:pt x="92858" y="231270"/>
                </a:lnTo>
                <a:lnTo>
                  <a:pt x="175429" y="231270"/>
                </a:lnTo>
                <a:lnTo>
                  <a:pt x="175429" y="223333"/>
                </a:lnTo>
                <a:cubicBezTo>
                  <a:pt x="175429" y="211066"/>
                  <a:pt x="180813" y="199520"/>
                  <a:pt x="190147" y="189418"/>
                </a:cubicBezTo>
                <a:cubicBezTo>
                  <a:pt x="201276" y="177872"/>
                  <a:pt x="209174" y="163080"/>
                  <a:pt x="211687" y="147205"/>
                </a:cubicBezTo>
                <a:cubicBezTo>
                  <a:pt x="212046" y="144679"/>
                  <a:pt x="213841" y="142875"/>
                  <a:pt x="216354" y="143597"/>
                </a:cubicBezTo>
                <a:cubicBezTo>
                  <a:pt x="218867" y="143597"/>
                  <a:pt x="220303" y="145762"/>
                  <a:pt x="220303" y="148287"/>
                </a:cubicBezTo>
                <a:cubicBezTo>
                  <a:pt x="217431" y="166327"/>
                  <a:pt x="209174" y="182563"/>
                  <a:pt x="196250" y="195551"/>
                </a:cubicBezTo>
                <a:cubicBezTo>
                  <a:pt x="188711" y="203850"/>
                  <a:pt x="184403" y="213591"/>
                  <a:pt x="184403" y="223333"/>
                </a:cubicBezTo>
                <a:lnTo>
                  <a:pt x="184403" y="256165"/>
                </a:lnTo>
                <a:cubicBezTo>
                  <a:pt x="184403" y="263381"/>
                  <a:pt x="178300" y="269515"/>
                  <a:pt x="171121" y="269515"/>
                </a:cubicBezTo>
                <a:lnTo>
                  <a:pt x="170762" y="269515"/>
                </a:lnTo>
                <a:lnTo>
                  <a:pt x="170762" y="272762"/>
                </a:lnTo>
                <a:cubicBezTo>
                  <a:pt x="170762" y="284307"/>
                  <a:pt x="161069" y="293327"/>
                  <a:pt x="148863" y="293327"/>
                </a:cubicBezTo>
                <a:lnTo>
                  <a:pt x="119425" y="293327"/>
                </a:lnTo>
                <a:cubicBezTo>
                  <a:pt x="107219" y="293327"/>
                  <a:pt x="97526" y="284307"/>
                  <a:pt x="97526" y="272762"/>
                </a:cubicBezTo>
                <a:lnTo>
                  <a:pt x="97526" y="269515"/>
                </a:lnTo>
                <a:cubicBezTo>
                  <a:pt x="89628" y="269515"/>
                  <a:pt x="83884" y="263381"/>
                  <a:pt x="83884" y="256165"/>
                </a:cubicBezTo>
                <a:lnTo>
                  <a:pt x="83884" y="222972"/>
                </a:lnTo>
                <a:cubicBezTo>
                  <a:pt x="83884" y="212870"/>
                  <a:pt x="79935" y="203489"/>
                  <a:pt x="72037" y="195191"/>
                </a:cubicBezTo>
                <a:cubicBezTo>
                  <a:pt x="56241" y="178955"/>
                  <a:pt x="47625" y="157307"/>
                  <a:pt x="47625" y="134577"/>
                </a:cubicBezTo>
                <a:cubicBezTo>
                  <a:pt x="47625" y="86591"/>
                  <a:pt x="86756" y="47625"/>
                  <a:pt x="134503" y="47625"/>
                </a:cubicBezTo>
                <a:close/>
                <a:moveTo>
                  <a:pt x="133964" y="0"/>
                </a:moveTo>
                <a:cubicBezTo>
                  <a:pt x="207950" y="0"/>
                  <a:pt x="267928" y="60338"/>
                  <a:pt x="267928" y="133964"/>
                </a:cubicBezTo>
                <a:cubicBezTo>
                  <a:pt x="267928" y="177781"/>
                  <a:pt x="246020" y="218725"/>
                  <a:pt x="210105" y="243866"/>
                </a:cubicBezTo>
                <a:cubicBezTo>
                  <a:pt x="208309" y="245661"/>
                  <a:pt x="205436" y="244943"/>
                  <a:pt x="203999" y="243147"/>
                </a:cubicBezTo>
                <a:cubicBezTo>
                  <a:pt x="202562" y="240992"/>
                  <a:pt x="202921" y="238478"/>
                  <a:pt x="205076" y="237042"/>
                </a:cubicBezTo>
                <a:cubicBezTo>
                  <a:pt x="238837" y="212978"/>
                  <a:pt x="258949" y="174908"/>
                  <a:pt x="258949" y="133964"/>
                </a:cubicBezTo>
                <a:cubicBezTo>
                  <a:pt x="258949" y="65366"/>
                  <a:pt x="202921" y="8620"/>
                  <a:pt x="133964" y="8620"/>
                </a:cubicBezTo>
                <a:cubicBezTo>
                  <a:pt x="65006" y="8620"/>
                  <a:pt x="8979" y="65366"/>
                  <a:pt x="8979" y="133964"/>
                </a:cubicBezTo>
                <a:lnTo>
                  <a:pt x="8979" y="258950"/>
                </a:lnTo>
                <a:lnTo>
                  <a:pt x="58542" y="258950"/>
                </a:lnTo>
                <a:cubicBezTo>
                  <a:pt x="61056" y="258950"/>
                  <a:pt x="63211" y="261105"/>
                  <a:pt x="63211" y="263619"/>
                </a:cubicBezTo>
                <a:cubicBezTo>
                  <a:pt x="63211" y="266133"/>
                  <a:pt x="61056" y="267929"/>
                  <a:pt x="58542" y="267929"/>
                </a:cubicBezTo>
                <a:lnTo>
                  <a:pt x="4669" y="267929"/>
                </a:lnTo>
                <a:cubicBezTo>
                  <a:pt x="2155" y="267929"/>
                  <a:pt x="0" y="266133"/>
                  <a:pt x="0" y="263619"/>
                </a:cubicBezTo>
                <a:lnTo>
                  <a:pt x="0" y="133964"/>
                </a:lnTo>
                <a:cubicBezTo>
                  <a:pt x="0" y="60338"/>
                  <a:pt x="59978" y="0"/>
                  <a:pt x="1339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0C1B18-4C21-454F-B036-1F0D006215D4}"/>
              </a:ext>
            </a:extLst>
          </p:cNvPr>
          <p:cNvSpPr txBox="1">
            <a:spLocks/>
          </p:cNvSpPr>
          <p:nvPr/>
        </p:nvSpPr>
        <p:spPr>
          <a:xfrm>
            <a:off x="4533673" y="2692955"/>
            <a:ext cx="4787308" cy="16106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2800" b="1" dirty="0"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INDIVIDUAL AND TEAM INTERACTIONS OVER PROCESSES AND TOOLS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6C072EC-BB0F-694F-8ED8-F929072441F3}"/>
              </a:ext>
            </a:extLst>
          </p:cNvPr>
          <p:cNvSpPr txBox="1">
            <a:spLocks/>
          </p:cNvSpPr>
          <p:nvPr/>
        </p:nvSpPr>
        <p:spPr>
          <a:xfrm>
            <a:off x="7649873" y="10814953"/>
            <a:ext cx="5292496" cy="16106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2800" b="1" dirty="0"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WORKING SOFTWARE OVER COMPREHENSIVE DOCUMENTATION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9BD806A8-F371-8245-BEBD-FBB2F2CA9C42}"/>
              </a:ext>
            </a:extLst>
          </p:cNvPr>
          <p:cNvSpPr txBox="1">
            <a:spLocks/>
          </p:cNvSpPr>
          <p:nvPr/>
        </p:nvSpPr>
        <p:spPr>
          <a:xfrm>
            <a:off x="11106494" y="2690517"/>
            <a:ext cx="5116850" cy="16106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2800" b="1" dirty="0"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CUSTOMER COLLABORATION OVER CONTRACT NEGOTIATION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5855556-C1C1-124B-A6B9-8090B1972187}"/>
              </a:ext>
            </a:extLst>
          </p:cNvPr>
          <p:cNvSpPr txBox="1">
            <a:spLocks/>
          </p:cNvSpPr>
          <p:nvPr/>
        </p:nvSpPr>
        <p:spPr>
          <a:xfrm>
            <a:off x="15149843" y="10814953"/>
            <a:ext cx="3767744" cy="16106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2800" b="1" dirty="0"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RESPONDING TO CHANGE 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4248639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C8CEA67-9A55-C944-976E-F2707A641ED2}"/>
              </a:ext>
            </a:extLst>
          </p:cNvPr>
          <p:cNvGrpSpPr/>
          <p:nvPr/>
        </p:nvGrpSpPr>
        <p:grpSpPr>
          <a:xfrm>
            <a:off x="3921125" y="3665094"/>
            <a:ext cx="16556514" cy="9288906"/>
            <a:chOff x="5857301" y="5849494"/>
            <a:chExt cx="12663048" cy="7104506"/>
          </a:xfrm>
        </p:grpSpPr>
        <p:sp>
          <p:nvSpPr>
            <p:cNvPr id="6145" name="Freeform 1">
              <a:extLst>
                <a:ext uri="{FF2B5EF4-FFF2-40B4-BE49-F238E27FC236}">
                  <a16:creationId xmlns:a16="http://schemas.microsoft.com/office/drawing/2014/main" id="{D74DEBAE-5416-8F48-A901-88529ED0F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301" y="7622250"/>
              <a:ext cx="4414017" cy="4392572"/>
            </a:xfrm>
            <a:custGeom>
              <a:avLst/>
              <a:gdLst>
                <a:gd name="T0" fmla="*/ 5445 w 5446"/>
                <a:gd name="T1" fmla="*/ 3052 h 5419"/>
                <a:gd name="T2" fmla="*/ 5445 w 5446"/>
                <a:gd name="T3" fmla="*/ 3052 h 5419"/>
                <a:gd name="T4" fmla="*/ 4319 w 5446"/>
                <a:gd name="T5" fmla="*/ 5418 h 5419"/>
                <a:gd name="T6" fmla="*/ 0 w 5446"/>
                <a:gd name="T7" fmla="*/ 5418 h 5419"/>
                <a:gd name="T8" fmla="*/ 0 w 5446"/>
                <a:gd name="T9" fmla="*/ 5418 h 5419"/>
                <a:gd name="T10" fmla="*/ 2393 w 5446"/>
                <a:gd name="T11" fmla="*/ 0 h 5419"/>
                <a:gd name="T12" fmla="*/ 5445 w 5446"/>
                <a:gd name="T13" fmla="*/ 3052 h 5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6" h="5419">
                  <a:moveTo>
                    <a:pt x="5445" y="3052"/>
                  </a:moveTo>
                  <a:lnTo>
                    <a:pt x="5445" y="3052"/>
                  </a:lnTo>
                  <a:cubicBezTo>
                    <a:pt x="4797" y="3647"/>
                    <a:pt x="4374" y="4482"/>
                    <a:pt x="4319" y="5418"/>
                  </a:cubicBezTo>
                  <a:lnTo>
                    <a:pt x="0" y="5418"/>
                  </a:lnTo>
                  <a:lnTo>
                    <a:pt x="0" y="5418"/>
                  </a:lnTo>
                  <a:cubicBezTo>
                    <a:pt x="56" y="3291"/>
                    <a:pt x="962" y="1375"/>
                    <a:pt x="2393" y="0"/>
                  </a:cubicBezTo>
                  <a:lnTo>
                    <a:pt x="5445" y="305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146" name="Freeform 2">
              <a:extLst>
                <a:ext uri="{FF2B5EF4-FFF2-40B4-BE49-F238E27FC236}">
                  <a16:creationId xmlns:a16="http://schemas.microsoft.com/office/drawing/2014/main" id="{8121FE47-9F8C-ED4D-BA54-B34C161DF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332" y="7622250"/>
              <a:ext cx="4414017" cy="4392572"/>
            </a:xfrm>
            <a:custGeom>
              <a:avLst/>
              <a:gdLst>
                <a:gd name="T0" fmla="*/ 5445 w 5446"/>
                <a:gd name="T1" fmla="*/ 5418 h 5419"/>
                <a:gd name="T2" fmla="*/ 1126 w 5446"/>
                <a:gd name="T3" fmla="*/ 5418 h 5419"/>
                <a:gd name="T4" fmla="*/ 1126 w 5446"/>
                <a:gd name="T5" fmla="*/ 5418 h 5419"/>
                <a:gd name="T6" fmla="*/ 0 w 5446"/>
                <a:gd name="T7" fmla="*/ 3052 h 5419"/>
                <a:gd name="T8" fmla="*/ 3053 w 5446"/>
                <a:gd name="T9" fmla="*/ 0 h 5419"/>
                <a:gd name="T10" fmla="*/ 3053 w 5446"/>
                <a:gd name="T11" fmla="*/ 0 h 5419"/>
                <a:gd name="T12" fmla="*/ 5445 w 5446"/>
                <a:gd name="T13" fmla="*/ 5418 h 5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6" h="5419">
                  <a:moveTo>
                    <a:pt x="5445" y="5418"/>
                  </a:moveTo>
                  <a:lnTo>
                    <a:pt x="1126" y="5418"/>
                  </a:lnTo>
                  <a:lnTo>
                    <a:pt x="1126" y="5418"/>
                  </a:lnTo>
                  <a:cubicBezTo>
                    <a:pt x="1071" y="4482"/>
                    <a:pt x="649" y="3647"/>
                    <a:pt x="0" y="3052"/>
                  </a:cubicBezTo>
                  <a:lnTo>
                    <a:pt x="3053" y="0"/>
                  </a:lnTo>
                  <a:lnTo>
                    <a:pt x="3053" y="0"/>
                  </a:lnTo>
                  <a:cubicBezTo>
                    <a:pt x="4482" y="1376"/>
                    <a:pt x="5388" y="3292"/>
                    <a:pt x="5445" y="54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147" name="Freeform 3">
              <a:extLst>
                <a:ext uri="{FF2B5EF4-FFF2-40B4-BE49-F238E27FC236}">
                  <a16:creationId xmlns:a16="http://schemas.microsoft.com/office/drawing/2014/main" id="{5ACE9FD0-F6A3-C44D-87FF-407E96FBB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614" y="5849494"/>
              <a:ext cx="4392572" cy="4246034"/>
            </a:xfrm>
            <a:custGeom>
              <a:avLst/>
              <a:gdLst>
                <a:gd name="T0" fmla="*/ 5419 w 5420"/>
                <a:gd name="T1" fmla="*/ 2185 h 5238"/>
                <a:gd name="T2" fmla="*/ 2366 w 5420"/>
                <a:gd name="T3" fmla="*/ 5237 h 5238"/>
                <a:gd name="T4" fmla="*/ 2366 w 5420"/>
                <a:gd name="T5" fmla="*/ 5237 h 5238"/>
                <a:gd name="T6" fmla="*/ 0 w 5420"/>
                <a:gd name="T7" fmla="*/ 4316 h 5238"/>
                <a:gd name="T8" fmla="*/ 0 w 5420"/>
                <a:gd name="T9" fmla="*/ 0 h 5238"/>
                <a:gd name="T10" fmla="*/ 0 w 5420"/>
                <a:gd name="T11" fmla="*/ 0 h 5238"/>
                <a:gd name="T12" fmla="*/ 5419 w 5420"/>
                <a:gd name="T13" fmla="*/ 2185 h 5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20" h="5238">
                  <a:moveTo>
                    <a:pt x="5419" y="2185"/>
                  </a:moveTo>
                  <a:lnTo>
                    <a:pt x="2366" y="5237"/>
                  </a:lnTo>
                  <a:lnTo>
                    <a:pt x="2366" y="5237"/>
                  </a:lnTo>
                  <a:cubicBezTo>
                    <a:pt x="1744" y="4664"/>
                    <a:pt x="913" y="4316"/>
                    <a:pt x="0" y="4316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104" y="0"/>
                    <a:pt x="4014" y="832"/>
                    <a:pt x="5419" y="218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148" name="Freeform 4">
              <a:extLst>
                <a:ext uri="{FF2B5EF4-FFF2-40B4-BE49-F238E27FC236}">
                  <a16:creationId xmlns:a16="http://schemas.microsoft.com/office/drawing/2014/main" id="{BFDEABC4-0905-4249-8519-87DA9A39D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8038" y="5849494"/>
              <a:ext cx="4392575" cy="4246034"/>
            </a:xfrm>
            <a:custGeom>
              <a:avLst/>
              <a:gdLst>
                <a:gd name="T0" fmla="*/ 5418 w 5419"/>
                <a:gd name="T1" fmla="*/ 0 h 5238"/>
                <a:gd name="T2" fmla="*/ 5418 w 5419"/>
                <a:gd name="T3" fmla="*/ 4316 h 5238"/>
                <a:gd name="T4" fmla="*/ 5418 w 5419"/>
                <a:gd name="T5" fmla="*/ 4316 h 5238"/>
                <a:gd name="T6" fmla="*/ 3052 w 5419"/>
                <a:gd name="T7" fmla="*/ 5237 h 5238"/>
                <a:gd name="T8" fmla="*/ 0 w 5419"/>
                <a:gd name="T9" fmla="*/ 2185 h 5238"/>
                <a:gd name="T10" fmla="*/ 0 w 5419"/>
                <a:gd name="T11" fmla="*/ 2185 h 5238"/>
                <a:gd name="T12" fmla="*/ 5418 w 5419"/>
                <a:gd name="T13" fmla="*/ 0 h 5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19" h="5238">
                  <a:moveTo>
                    <a:pt x="5418" y="0"/>
                  </a:moveTo>
                  <a:lnTo>
                    <a:pt x="5418" y="4316"/>
                  </a:lnTo>
                  <a:lnTo>
                    <a:pt x="5418" y="4316"/>
                  </a:lnTo>
                  <a:cubicBezTo>
                    <a:pt x="4505" y="4316"/>
                    <a:pt x="3675" y="4664"/>
                    <a:pt x="3052" y="5237"/>
                  </a:cubicBezTo>
                  <a:lnTo>
                    <a:pt x="0" y="2185"/>
                  </a:lnTo>
                  <a:lnTo>
                    <a:pt x="0" y="2185"/>
                  </a:lnTo>
                  <a:cubicBezTo>
                    <a:pt x="1405" y="831"/>
                    <a:pt x="3314" y="0"/>
                    <a:pt x="5418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149" name="Freeform 5">
              <a:extLst>
                <a:ext uri="{FF2B5EF4-FFF2-40B4-BE49-F238E27FC236}">
                  <a16:creationId xmlns:a16="http://schemas.microsoft.com/office/drawing/2014/main" id="{D7549885-4E28-3D4F-9F66-00F08C9AC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6812" y="6843096"/>
              <a:ext cx="1547588" cy="1561882"/>
            </a:xfrm>
            <a:custGeom>
              <a:avLst/>
              <a:gdLst>
                <a:gd name="T0" fmla="*/ 1330 w 1910"/>
                <a:gd name="T1" fmla="*/ 1924 h 1925"/>
                <a:gd name="T2" fmla="*/ 1330 w 1910"/>
                <a:gd name="T3" fmla="*/ 1924 h 1925"/>
                <a:gd name="T4" fmla="*/ 1909 w 1910"/>
                <a:gd name="T5" fmla="*/ 962 h 1925"/>
                <a:gd name="T6" fmla="*/ 1909 w 1910"/>
                <a:gd name="T7" fmla="*/ 962 h 1925"/>
                <a:gd name="T8" fmla="*/ 1330 w 1910"/>
                <a:gd name="T9" fmla="*/ 0 h 1925"/>
                <a:gd name="T10" fmla="*/ 1330 w 1910"/>
                <a:gd name="T11" fmla="*/ 0 h 1925"/>
                <a:gd name="T12" fmla="*/ 836 w 1910"/>
                <a:gd name="T13" fmla="*/ 465 h 1925"/>
                <a:gd name="T14" fmla="*/ 836 w 1910"/>
                <a:gd name="T15" fmla="*/ 465 h 1925"/>
                <a:gd name="T16" fmla="*/ 157 w 1910"/>
                <a:gd name="T17" fmla="*/ 300 h 1925"/>
                <a:gd name="T18" fmla="*/ 0 w 1910"/>
                <a:gd name="T19" fmla="*/ 923 h 1925"/>
                <a:gd name="T20" fmla="*/ 0 w 1910"/>
                <a:gd name="T21" fmla="*/ 1001 h 1925"/>
                <a:gd name="T22" fmla="*/ 157 w 1910"/>
                <a:gd name="T23" fmla="*/ 1624 h 1925"/>
                <a:gd name="T24" fmla="*/ 157 w 1910"/>
                <a:gd name="T25" fmla="*/ 1624 h 1925"/>
                <a:gd name="T26" fmla="*/ 836 w 1910"/>
                <a:gd name="T27" fmla="*/ 1459 h 1925"/>
                <a:gd name="T28" fmla="*/ 836 w 1910"/>
                <a:gd name="T29" fmla="*/ 1459 h 1925"/>
                <a:gd name="T30" fmla="*/ 1330 w 1910"/>
                <a:gd name="T31" fmla="*/ 1924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0" h="1925">
                  <a:moveTo>
                    <a:pt x="1330" y="1924"/>
                  </a:moveTo>
                  <a:lnTo>
                    <a:pt x="1330" y="1924"/>
                  </a:lnTo>
                  <a:cubicBezTo>
                    <a:pt x="1650" y="1924"/>
                    <a:pt x="1909" y="1493"/>
                    <a:pt x="1909" y="962"/>
                  </a:cubicBezTo>
                  <a:lnTo>
                    <a:pt x="1909" y="962"/>
                  </a:lnTo>
                  <a:cubicBezTo>
                    <a:pt x="1909" y="431"/>
                    <a:pt x="1650" y="0"/>
                    <a:pt x="1330" y="0"/>
                  </a:cubicBezTo>
                  <a:lnTo>
                    <a:pt x="1330" y="0"/>
                  </a:lnTo>
                  <a:cubicBezTo>
                    <a:pt x="1121" y="0"/>
                    <a:pt x="938" y="187"/>
                    <a:pt x="836" y="465"/>
                  </a:cubicBezTo>
                  <a:lnTo>
                    <a:pt x="836" y="465"/>
                  </a:lnTo>
                  <a:cubicBezTo>
                    <a:pt x="469" y="601"/>
                    <a:pt x="157" y="300"/>
                    <a:pt x="157" y="300"/>
                  </a:cubicBezTo>
                  <a:lnTo>
                    <a:pt x="0" y="923"/>
                  </a:lnTo>
                  <a:lnTo>
                    <a:pt x="0" y="1001"/>
                  </a:lnTo>
                  <a:lnTo>
                    <a:pt x="157" y="1624"/>
                  </a:lnTo>
                  <a:lnTo>
                    <a:pt x="157" y="1624"/>
                  </a:lnTo>
                  <a:cubicBezTo>
                    <a:pt x="157" y="1624"/>
                    <a:pt x="469" y="1324"/>
                    <a:pt x="836" y="1459"/>
                  </a:cubicBezTo>
                  <a:lnTo>
                    <a:pt x="836" y="1459"/>
                  </a:lnTo>
                  <a:cubicBezTo>
                    <a:pt x="938" y="1738"/>
                    <a:pt x="1121" y="1924"/>
                    <a:pt x="1330" y="19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150" name="Freeform 6">
              <a:extLst>
                <a:ext uri="{FF2B5EF4-FFF2-40B4-BE49-F238E27FC236}">
                  <a16:creationId xmlns:a16="http://schemas.microsoft.com/office/drawing/2014/main" id="{D95B7C30-EEAB-2F44-951E-055AF16EE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6133" y="8340643"/>
              <a:ext cx="1787051" cy="1790626"/>
            </a:xfrm>
            <a:custGeom>
              <a:avLst/>
              <a:gdLst>
                <a:gd name="T0" fmla="*/ 646 w 2203"/>
                <a:gd name="T1" fmla="*/ 1987 h 2208"/>
                <a:gd name="T2" fmla="*/ 646 w 2203"/>
                <a:gd name="T3" fmla="*/ 1987 h 2208"/>
                <a:gd name="T4" fmla="*/ 1728 w 2203"/>
                <a:gd name="T5" fmla="*/ 1688 h 2208"/>
                <a:gd name="T6" fmla="*/ 1728 w 2203"/>
                <a:gd name="T7" fmla="*/ 1688 h 2208"/>
                <a:gd name="T8" fmla="*/ 1971 w 2203"/>
                <a:gd name="T9" fmla="*/ 592 h 2208"/>
                <a:gd name="T10" fmla="*/ 1971 w 2203"/>
                <a:gd name="T11" fmla="*/ 592 h 2208"/>
                <a:gd name="T12" fmla="*/ 1292 w 2203"/>
                <a:gd name="T13" fmla="*/ 588 h 2208"/>
                <a:gd name="T14" fmla="*/ 1292 w 2203"/>
                <a:gd name="T15" fmla="*/ 588 h 2208"/>
                <a:gd name="T16" fmla="*/ 913 w 2203"/>
                <a:gd name="T17" fmla="*/ 0 h 2208"/>
                <a:gd name="T18" fmla="*/ 370 w 2203"/>
                <a:gd name="T19" fmla="*/ 344 h 2208"/>
                <a:gd name="T20" fmla="*/ 316 w 2203"/>
                <a:gd name="T21" fmla="*/ 401 h 2208"/>
                <a:gd name="T22" fmla="*/ 0 w 2203"/>
                <a:gd name="T23" fmla="*/ 960 h 2208"/>
                <a:gd name="T24" fmla="*/ 0 w 2203"/>
                <a:gd name="T25" fmla="*/ 960 h 2208"/>
                <a:gd name="T26" fmla="*/ 608 w 2203"/>
                <a:gd name="T27" fmla="*/ 1309 h 2208"/>
                <a:gd name="T28" fmla="*/ 608 w 2203"/>
                <a:gd name="T29" fmla="*/ 1309 h 2208"/>
                <a:gd name="T30" fmla="*/ 646 w 2203"/>
                <a:gd name="T31" fmla="*/ 1987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03" h="2208">
                  <a:moveTo>
                    <a:pt x="646" y="1987"/>
                  </a:moveTo>
                  <a:lnTo>
                    <a:pt x="646" y="1987"/>
                  </a:lnTo>
                  <a:cubicBezTo>
                    <a:pt x="878" y="2207"/>
                    <a:pt x="1362" y="2073"/>
                    <a:pt x="1728" y="1688"/>
                  </a:cubicBezTo>
                  <a:lnTo>
                    <a:pt x="1728" y="1688"/>
                  </a:lnTo>
                  <a:cubicBezTo>
                    <a:pt x="2093" y="1303"/>
                    <a:pt x="2202" y="812"/>
                    <a:pt x="1971" y="592"/>
                  </a:cubicBezTo>
                  <a:lnTo>
                    <a:pt x="1971" y="592"/>
                  </a:lnTo>
                  <a:cubicBezTo>
                    <a:pt x="1819" y="447"/>
                    <a:pt x="1557" y="457"/>
                    <a:pt x="1292" y="588"/>
                  </a:cubicBezTo>
                  <a:lnTo>
                    <a:pt x="1292" y="588"/>
                  </a:lnTo>
                  <a:cubicBezTo>
                    <a:pt x="933" y="434"/>
                    <a:pt x="913" y="0"/>
                    <a:pt x="913" y="0"/>
                  </a:cubicBezTo>
                  <a:lnTo>
                    <a:pt x="370" y="344"/>
                  </a:lnTo>
                  <a:lnTo>
                    <a:pt x="316" y="401"/>
                  </a:lnTo>
                  <a:lnTo>
                    <a:pt x="0" y="960"/>
                  </a:lnTo>
                  <a:lnTo>
                    <a:pt x="0" y="960"/>
                  </a:lnTo>
                  <a:cubicBezTo>
                    <a:pt x="0" y="960"/>
                    <a:pt x="436" y="959"/>
                    <a:pt x="608" y="1309"/>
                  </a:cubicBezTo>
                  <a:lnTo>
                    <a:pt x="608" y="1309"/>
                  </a:lnTo>
                  <a:cubicBezTo>
                    <a:pt x="490" y="1581"/>
                    <a:pt x="494" y="1842"/>
                    <a:pt x="646" y="19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151" name="Freeform 7">
              <a:extLst>
                <a:ext uri="{FF2B5EF4-FFF2-40B4-BE49-F238E27FC236}">
                  <a16:creationId xmlns:a16="http://schemas.microsoft.com/office/drawing/2014/main" id="{9D9EBFBE-54FF-E24D-88B6-FBFECC3A7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2896" y="7511451"/>
              <a:ext cx="1787051" cy="1787051"/>
            </a:xfrm>
            <a:custGeom>
              <a:avLst/>
              <a:gdLst>
                <a:gd name="T0" fmla="*/ 1982 w 2207"/>
                <a:gd name="T1" fmla="*/ 1577 h 2205"/>
                <a:gd name="T2" fmla="*/ 1982 w 2207"/>
                <a:gd name="T3" fmla="*/ 1577 h 2205"/>
                <a:gd name="T4" fmla="*/ 1702 w 2207"/>
                <a:gd name="T5" fmla="*/ 490 h 2205"/>
                <a:gd name="T6" fmla="*/ 1702 w 2207"/>
                <a:gd name="T7" fmla="*/ 490 h 2205"/>
                <a:gd name="T8" fmla="*/ 610 w 2207"/>
                <a:gd name="T9" fmla="*/ 228 h 2205"/>
                <a:gd name="T10" fmla="*/ 610 w 2207"/>
                <a:gd name="T11" fmla="*/ 228 h 2205"/>
                <a:gd name="T12" fmla="*/ 595 w 2207"/>
                <a:gd name="T13" fmla="*/ 906 h 2205"/>
                <a:gd name="T14" fmla="*/ 595 w 2207"/>
                <a:gd name="T15" fmla="*/ 906 h 2205"/>
                <a:gd name="T16" fmla="*/ 0 w 2207"/>
                <a:gd name="T17" fmla="*/ 1276 h 2205"/>
                <a:gd name="T18" fmla="*/ 334 w 2207"/>
                <a:gd name="T19" fmla="*/ 1824 h 2205"/>
                <a:gd name="T20" fmla="*/ 390 w 2207"/>
                <a:gd name="T21" fmla="*/ 1879 h 2205"/>
                <a:gd name="T22" fmla="*/ 944 w 2207"/>
                <a:gd name="T23" fmla="*/ 2204 h 2205"/>
                <a:gd name="T24" fmla="*/ 944 w 2207"/>
                <a:gd name="T25" fmla="*/ 2204 h 2205"/>
                <a:gd name="T26" fmla="*/ 1303 w 2207"/>
                <a:gd name="T27" fmla="*/ 1603 h 2205"/>
                <a:gd name="T28" fmla="*/ 1303 w 2207"/>
                <a:gd name="T29" fmla="*/ 1603 h 2205"/>
                <a:gd name="T30" fmla="*/ 1982 w 2207"/>
                <a:gd name="T31" fmla="*/ 1577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07" h="2205">
                  <a:moveTo>
                    <a:pt x="1982" y="1577"/>
                  </a:moveTo>
                  <a:lnTo>
                    <a:pt x="1982" y="1577"/>
                  </a:lnTo>
                  <a:cubicBezTo>
                    <a:pt x="2206" y="1349"/>
                    <a:pt x="2080" y="862"/>
                    <a:pt x="1702" y="490"/>
                  </a:cubicBezTo>
                  <a:lnTo>
                    <a:pt x="1702" y="490"/>
                  </a:lnTo>
                  <a:cubicBezTo>
                    <a:pt x="1323" y="117"/>
                    <a:pt x="834" y="0"/>
                    <a:pt x="610" y="228"/>
                  </a:cubicBezTo>
                  <a:lnTo>
                    <a:pt x="610" y="228"/>
                  </a:lnTo>
                  <a:cubicBezTo>
                    <a:pt x="463" y="378"/>
                    <a:pt x="468" y="639"/>
                    <a:pt x="595" y="906"/>
                  </a:cubicBezTo>
                  <a:lnTo>
                    <a:pt x="595" y="906"/>
                  </a:lnTo>
                  <a:cubicBezTo>
                    <a:pt x="435" y="1263"/>
                    <a:pt x="0" y="1276"/>
                    <a:pt x="0" y="1276"/>
                  </a:cubicBezTo>
                  <a:lnTo>
                    <a:pt x="334" y="1824"/>
                  </a:lnTo>
                  <a:lnTo>
                    <a:pt x="390" y="1879"/>
                  </a:lnTo>
                  <a:lnTo>
                    <a:pt x="944" y="2204"/>
                  </a:lnTo>
                  <a:lnTo>
                    <a:pt x="944" y="2204"/>
                  </a:lnTo>
                  <a:cubicBezTo>
                    <a:pt x="944" y="2204"/>
                    <a:pt x="950" y="1770"/>
                    <a:pt x="1303" y="1603"/>
                  </a:cubicBezTo>
                  <a:lnTo>
                    <a:pt x="1303" y="1603"/>
                  </a:lnTo>
                  <a:cubicBezTo>
                    <a:pt x="1573" y="1726"/>
                    <a:pt x="1834" y="1726"/>
                    <a:pt x="1982" y="157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B081C90-FDCB-AE4F-8FB2-8CCF60484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4470" y="9755989"/>
              <a:ext cx="2969271" cy="3198011"/>
            </a:xfrm>
            <a:custGeom>
              <a:avLst/>
              <a:gdLst>
                <a:gd name="connsiteX0" fmla="*/ 1074353 w 2392879"/>
                <a:gd name="connsiteY0" fmla="*/ 699913 h 2577217"/>
                <a:gd name="connsiteX1" fmla="*/ 1323341 w 2392879"/>
                <a:gd name="connsiteY1" fmla="*/ 752820 h 2577217"/>
                <a:gd name="connsiteX2" fmla="*/ 1143625 w 2392879"/>
                <a:gd name="connsiteY2" fmla="*/ 933095 h 2577217"/>
                <a:gd name="connsiteX3" fmla="*/ 1074353 w 2392879"/>
                <a:gd name="connsiteY3" fmla="*/ 926564 h 2577217"/>
                <a:gd name="connsiteX4" fmla="*/ 678976 w 2392879"/>
                <a:gd name="connsiteY4" fmla="*/ 1321732 h 2577217"/>
                <a:gd name="connsiteX5" fmla="*/ 1074353 w 2392879"/>
                <a:gd name="connsiteY5" fmla="*/ 1717554 h 2577217"/>
                <a:gd name="connsiteX6" fmla="*/ 1469729 w 2392879"/>
                <a:gd name="connsiteY6" fmla="*/ 1321732 h 2577217"/>
                <a:gd name="connsiteX7" fmla="*/ 1463193 w 2392879"/>
                <a:gd name="connsiteY7" fmla="*/ 1252496 h 2577217"/>
                <a:gd name="connsiteX8" fmla="*/ 1643563 w 2392879"/>
                <a:gd name="connsiteY8" fmla="*/ 1072874 h 2577217"/>
                <a:gd name="connsiteX9" fmla="*/ 1695845 w 2392879"/>
                <a:gd name="connsiteY9" fmla="*/ 1321732 h 2577217"/>
                <a:gd name="connsiteX10" fmla="*/ 1074353 w 2392879"/>
                <a:gd name="connsiteY10" fmla="*/ 1943551 h 2577217"/>
                <a:gd name="connsiteX11" fmla="*/ 452207 w 2392879"/>
                <a:gd name="connsiteY11" fmla="*/ 1321732 h 2577217"/>
                <a:gd name="connsiteX12" fmla="*/ 1074353 w 2392879"/>
                <a:gd name="connsiteY12" fmla="*/ 699913 h 2577217"/>
                <a:gd name="connsiteX13" fmla="*/ 1074026 w 2392879"/>
                <a:gd name="connsiteY13" fmla="*/ 247705 h 2577217"/>
                <a:gd name="connsiteX14" fmla="*/ 1655464 w 2392879"/>
                <a:gd name="connsiteY14" fmla="*/ 420177 h 2577217"/>
                <a:gd name="connsiteX15" fmla="*/ 1490832 w 2392879"/>
                <a:gd name="connsiteY15" fmla="*/ 584155 h 2577217"/>
                <a:gd name="connsiteX16" fmla="*/ 1074026 w 2392879"/>
                <a:gd name="connsiteY16" fmla="*/ 473094 h 2577217"/>
                <a:gd name="connsiteX17" fmla="*/ 226042 w 2392879"/>
                <a:gd name="connsiteY17" fmla="*/ 1321078 h 2577217"/>
                <a:gd name="connsiteX18" fmla="*/ 1074026 w 2392879"/>
                <a:gd name="connsiteY18" fmla="*/ 2169063 h 2577217"/>
                <a:gd name="connsiteX19" fmla="*/ 1921357 w 2392879"/>
                <a:gd name="connsiteY19" fmla="*/ 1321078 h 2577217"/>
                <a:gd name="connsiteX20" fmla="*/ 1810949 w 2392879"/>
                <a:gd name="connsiteY20" fmla="*/ 903619 h 2577217"/>
                <a:gd name="connsiteX21" fmla="*/ 1975581 w 2392879"/>
                <a:gd name="connsiteY21" fmla="*/ 739641 h 2577217"/>
                <a:gd name="connsiteX22" fmla="*/ 2148053 w 2392879"/>
                <a:gd name="connsiteY22" fmla="*/ 1321078 h 2577217"/>
                <a:gd name="connsiteX23" fmla="*/ 1832999 w 2392879"/>
                <a:gd name="connsiteY23" fmla="*/ 2080622 h 2577217"/>
                <a:gd name="connsiteX24" fmla="*/ 1821462 w 2392879"/>
                <a:gd name="connsiteY24" fmla="*/ 2090150 h 2577217"/>
                <a:gd name="connsiteX25" fmla="*/ 1972353 w 2392879"/>
                <a:gd name="connsiteY25" fmla="*/ 2498697 h 2577217"/>
                <a:gd name="connsiteX26" fmla="*/ 1758881 w 2392879"/>
                <a:gd name="connsiteY26" fmla="*/ 2577217 h 2577217"/>
                <a:gd name="connsiteX27" fmla="*/ 1633615 w 2392879"/>
                <a:gd name="connsiteY27" fmla="*/ 2236514 h 2577217"/>
                <a:gd name="connsiteX28" fmla="*/ 1585405 w 2392879"/>
                <a:gd name="connsiteY28" fmla="*/ 2265852 h 2577217"/>
                <a:gd name="connsiteX29" fmla="*/ 1074026 w 2392879"/>
                <a:gd name="connsiteY29" fmla="*/ 2395758 h 2577217"/>
                <a:gd name="connsiteX30" fmla="*/ 562648 w 2392879"/>
                <a:gd name="connsiteY30" fmla="*/ 2265852 h 2577217"/>
                <a:gd name="connsiteX31" fmla="*/ 535757 w 2392879"/>
                <a:gd name="connsiteY31" fmla="*/ 2249488 h 2577217"/>
                <a:gd name="connsiteX32" fmla="*/ 415516 w 2392879"/>
                <a:gd name="connsiteY32" fmla="*/ 2577217 h 2577217"/>
                <a:gd name="connsiteX33" fmla="*/ 204502 w 2392879"/>
                <a:gd name="connsiteY33" fmla="*/ 2498697 h 2577217"/>
                <a:gd name="connsiteX34" fmla="*/ 348063 w 2392879"/>
                <a:gd name="connsiteY34" fmla="*/ 2107882 h 2577217"/>
                <a:gd name="connsiteX35" fmla="*/ 315054 w 2392879"/>
                <a:gd name="connsiteY35" fmla="*/ 2080622 h 2577217"/>
                <a:gd name="connsiteX36" fmla="*/ 0 w 2392879"/>
                <a:gd name="connsiteY36" fmla="*/ 1321078 h 2577217"/>
                <a:gd name="connsiteX37" fmla="*/ 1074026 w 2392879"/>
                <a:gd name="connsiteY37" fmla="*/ 247705 h 2577217"/>
                <a:gd name="connsiteX38" fmla="*/ 2073819 w 2392879"/>
                <a:gd name="connsiteY38" fmla="*/ 0 h 2577217"/>
                <a:gd name="connsiteX39" fmla="*/ 2154073 w 2392879"/>
                <a:gd name="connsiteY39" fmla="*/ 240357 h 2577217"/>
                <a:gd name="connsiteX40" fmla="*/ 2392879 w 2392879"/>
                <a:gd name="connsiteY40" fmla="*/ 320040 h 2577217"/>
                <a:gd name="connsiteX41" fmla="*/ 2073819 w 2392879"/>
                <a:gd name="connsiteY41" fmla="*/ 638774 h 2577217"/>
                <a:gd name="connsiteX42" fmla="*/ 1955324 w 2392879"/>
                <a:gd name="connsiteY42" fmla="*/ 599343 h 2577217"/>
                <a:gd name="connsiteX43" fmla="*/ 1241453 w 2392879"/>
                <a:gd name="connsiteY43" fmla="*/ 1310619 h 2577217"/>
                <a:gd name="connsiteX44" fmla="*/ 1243636 w 2392879"/>
                <a:gd name="connsiteY44" fmla="*/ 1321405 h 2577217"/>
                <a:gd name="connsiteX45" fmla="*/ 1074026 w 2392879"/>
                <a:gd name="connsiteY45" fmla="*/ 1491343 h 2577217"/>
                <a:gd name="connsiteX46" fmla="*/ 904415 w 2392879"/>
                <a:gd name="connsiteY46" fmla="*/ 1321405 h 2577217"/>
                <a:gd name="connsiteX47" fmla="*/ 1074026 w 2392879"/>
                <a:gd name="connsiteY47" fmla="*/ 1152120 h 2577217"/>
                <a:gd name="connsiteX48" fmla="*/ 1080518 w 2392879"/>
                <a:gd name="connsiteY48" fmla="*/ 1153429 h 2577217"/>
                <a:gd name="connsiteX49" fmla="*/ 1794790 w 2392879"/>
                <a:gd name="connsiteY49" fmla="*/ 441225 h 2577217"/>
                <a:gd name="connsiteX50" fmla="*/ 1754105 w 2392879"/>
                <a:gd name="connsiteY50" fmla="*/ 320040 h 257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392879" h="2577217">
                  <a:moveTo>
                    <a:pt x="1074353" y="699913"/>
                  </a:moveTo>
                  <a:cubicBezTo>
                    <a:pt x="1162577" y="699913"/>
                    <a:pt x="1246880" y="719508"/>
                    <a:pt x="1323341" y="752820"/>
                  </a:cubicBezTo>
                  <a:lnTo>
                    <a:pt x="1143625" y="933095"/>
                  </a:lnTo>
                  <a:cubicBezTo>
                    <a:pt x="1121405" y="928523"/>
                    <a:pt x="1098533" y="926564"/>
                    <a:pt x="1074353" y="926564"/>
                  </a:cubicBezTo>
                  <a:cubicBezTo>
                    <a:pt x="856079" y="926564"/>
                    <a:pt x="678976" y="1103573"/>
                    <a:pt x="678976" y="1321732"/>
                  </a:cubicBezTo>
                  <a:cubicBezTo>
                    <a:pt x="678976" y="1539891"/>
                    <a:pt x="856079" y="1717554"/>
                    <a:pt x="1074353" y="1717554"/>
                  </a:cubicBezTo>
                  <a:cubicBezTo>
                    <a:pt x="1291973" y="1717554"/>
                    <a:pt x="1469729" y="1539891"/>
                    <a:pt x="1469729" y="1321732"/>
                  </a:cubicBezTo>
                  <a:cubicBezTo>
                    <a:pt x="1469729" y="1298218"/>
                    <a:pt x="1467115" y="1275357"/>
                    <a:pt x="1463193" y="1252496"/>
                  </a:cubicBezTo>
                  <a:lnTo>
                    <a:pt x="1643563" y="1072874"/>
                  </a:lnTo>
                  <a:cubicBezTo>
                    <a:pt x="1676893" y="1148642"/>
                    <a:pt x="1695845" y="1233554"/>
                    <a:pt x="1695845" y="1321732"/>
                  </a:cubicBezTo>
                  <a:cubicBezTo>
                    <a:pt x="1695845" y="1664647"/>
                    <a:pt x="1416794" y="1943551"/>
                    <a:pt x="1074353" y="1943551"/>
                  </a:cubicBezTo>
                  <a:cubicBezTo>
                    <a:pt x="731258" y="1943551"/>
                    <a:pt x="452207" y="1664647"/>
                    <a:pt x="452207" y="1321732"/>
                  </a:cubicBezTo>
                  <a:cubicBezTo>
                    <a:pt x="452207" y="978817"/>
                    <a:pt x="731258" y="699913"/>
                    <a:pt x="1074353" y="699913"/>
                  </a:cubicBezTo>
                  <a:close/>
                  <a:moveTo>
                    <a:pt x="1074026" y="247705"/>
                  </a:moveTo>
                  <a:cubicBezTo>
                    <a:pt x="1288309" y="247705"/>
                    <a:pt x="1487566" y="311729"/>
                    <a:pt x="1655464" y="420177"/>
                  </a:cubicBezTo>
                  <a:lnTo>
                    <a:pt x="1490832" y="584155"/>
                  </a:lnTo>
                  <a:cubicBezTo>
                    <a:pt x="1367358" y="514252"/>
                    <a:pt x="1225592" y="473094"/>
                    <a:pt x="1074026" y="473094"/>
                  </a:cubicBezTo>
                  <a:cubicBezTo>
                    <a:pt x="606263" y="473094"/>
                    <a:pt x="226042" y="853315"/>
                    <a:pt x="226042" y="1321078"/>
                  </a:cubicBezTo>
                  <a:cubicBezTo>
                    <a:pt x="226042" y="1788842"/>
                    <a:pt x="606263" y="2169063"/>
                    <a:pt x="1074026" y="2169063"/>
                  </a:cubicBezTo>
                  <a:cubicBezTo>
                    <a:pt x="1541136" y="2169063"/>
                    <a:pt x="1921357" y="1788842"/>
                    <a:pt x="1921357" y="1321078"/>
                  </a:cubicBezTo>
                  <a:cubicBezTo>
                    <a:pt x="1921357" y="1169513"/>
                    <a:pt x="1880853" y="1027746"/>
                    <a:pt x="1810949" y="903619"/>
                  </a:cubicBezTo>
                  <a:lnTo>
                    <a:pt x="1975581" y="739641"/>
                  </a:lnTo>
                  <a:cubicBezTo>
                    <a:pt x="2084029" y="907539"/>
                    <a:pt x="2148053" y="1106796"/>
                    <a:pt x="2148053" y="1321078"/>
                  </a:cubicBezTo>
                  <a:cubicBezTo>
                    <a:pt x="2148053" y="1617350"/>
                    <a:pt x="2027519" y="1886020"/>
                    <a:pt x="1832999" y="2080622"/>
                  </a:cubicBezTo>
                  <a:lnTo>
                    <a:pt x="1821462" y="2090150"/>
                  </a:lnTo>
                  <a:lnTo>
                    <a:pt x="1972353" y="2498697"/>
                  </a:lnTo>
                  <a:lnTo>
                    <a:pt x="1758881" y="2577217"/>
                  </a:lnTo>
                  <a:lnTo>
                    <a:pt x="1633615" y="2236514"/>
                  </a:lnTo>
                  <a:lnTo>
                    <a:pt x="1585405" y="2265852"/>
                  </a:lnTo>
                  <a:cubicBezTo>
                    <a:pt x="1433240" y="2348675"/>
                    <a:pt x="1258992" y="2395758"/>
                    <a:pt x="1074026" y="2395758"/>
                  </a:cubicBezTo>
                  <a:cubicBezTo>
                    <a:pt x="889060" y="2395758"/>
                    <a:pt x="714813" y="2348675"/>
                    <a:pt x="562648" y="2265852"/>
                  </a:cubicBezTo>
                  <a:lnTo>
                    <a:pt x="535757" y="2249488"/>
                  </a:lnTo>
                  <a:lnTo>
                    <a:pt x="415516" y="2577217"/>
                  </a:lnTo>
                  <a:lnTo>
                    <a:pt x="204502" y="2498697"/>
                  </a:lnTo>
                  <a:lnTo>
                    <a:pt x="348063" y="2107882"/>
                  </a:lnTo>
                  <a:lnTo>
                    <a:pt x="315054" y="2080622"/>
                  </a:lnTo>
                  <a:cubicBezTo>
                    <a:pt x="120534" y="1886020"/>
                    <a:pt x="0" y="1617350"/>
                    <a:pt x="0" y="1321078"/>
                  </a:cubicBezTo>
                  <a:cubicBezTo>
                    <a:pt x="0" y="729188"/>
                    <a:pt x="482136" y="247705"/>
                    <a:pt x="1074026" y="247705"/>
                  </a:cubicBezTo>
                  <a:close/>
                  <a:moveTo>
                    <a:pt x="2073819" y="0"/>
                  </a:moveTo>
                  <a:lnTo>
                    <a:pt x="2154073" y="240357"/>
                  </a:lnTo>
                  <a:lnTo>
                    <a:pt x="2392879" y="320040"/>
                  </a:lnTo>
                  <a:lnTo>
                    <a:pt x="2073819" y="638774"/>
                  </a:lnTo>
                  <a:lnTo>
                    <a:pt x="1955324" y="599343"/>
                  </a:lnTo>
                  <a:lnTo>
                    <a:pt x="1241453" y="1310619"/>
                  </a:lnTo>
                  <a:lnTo>
                    <a:pt x="1243636" y="1321405"/>
                  </a:lnTo>
                  <a:cubicBezTo>
                    <a:pt x="1243636" y="1415524"/>
                    <a:pt x="1167672" y="1491343"/>
                    <a:pt x="1074026" y="1491343"/>
                  </a:cubicBezTo>
                  <a:cubicBezTo>
                    <a:pt x="980380" y="1491343"/>
                    <a:pt x="904415" y="1415524"/>
                    <a:pt x="904415" y="1321405"/>
                  </a:cubicBezTo>
                  <a:cubicBezTo>
                    <a:pt x="904415" y="1227939"/>
                    <a:pt x="980380" y="1152120"/>
                    <a:pt x="1074026" y="1152120"/>
                  </a:cubicBezTo>
                  <a:lnTo>
                    <a:pt x="1080518" y="1153429"/>
                  </a:lnTo>
                  <a:lnTo>
                    <a:pt x="1794790" y="441225"/>
                  </a:lnTo>
                  <a:lnTo>
                    <a:pt x="1754105" y="32004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9C28973-9BAC-E74E-B3EB-A1B8F081BB73}"/>
              </a:ext>
            </a:extLst>
          </p:cNvPr>
          <p:cNvSpPr txBox="1"/>
          <p:nvPr/>
        </p:nvSpPr>
        <p:spPr>
          <a:xfrm>
            <a:off x="8331860" y="612372"/>
            <a:ext cx="7713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AGILE CORE VALUES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5FED9-09EC-C747-AFA5-AFB8205D01E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B6E22A70-95E6-2B48-B122-83C2D4A44D4F}"/>
              </a:ext>
            </a:extLst>
          </p:cNvPr>
          <p:cNvSpPr txBox="1">
            <a:spLocks/>
          </p:cNvSpPr>
          <p:nvPr/>
        </p:nvSpPr>
        <p:spPr>
          <a:xfrm>
            <a:off x="4670204" y="9263373"/>
            <a:ext cx="3861770" cy="6482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INDIVIDUAL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9139483-9D73-A94A-A676-D4DB950A1D5D}"/>
              </a:ext>
            </a:extLst>
          </p:cNvPr>
          <p:cNvSpPr txBox="1">
            <a:spLocks/>
          </p:cNvSpPr>
          <p:nvPr/>
        </p:nvSpPr>
        <p:spPr>
          <a:xfrm>
            <a:off x="9024370" y="5658787"/>
            <a:ext cx="3940678" cy="6482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SOFTWARE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71841E15-B3CE-6749-91C4-06E095F6EAC9}"/>
              </a:ext>
            </a:extLst>
          </p:cNvPr>
          <p:cNvSpPr txBox="1">
            <a:spLocks/>
          </p:cNvSpPr>
          <p:nvPr/>
        </p:nvSpPr>
        <p:spPr>
          <a:xfrm>
            <a:off x="13492342" y="5714861"/>
            <a:ext cx="3954888" cy="6482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CUSTOMER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26A6984-3475-A64F-80DC-CC663B0C15E4}"/>
              </a:ext>
            </a:extLst>
          </p:cNvPr>
          <p:cNvSpPr txBox="1">
            <a:spLocks/>
          </p:cNvSpPr>
          <p:nvPr/>
        </p:nvSpPr>
        <p:spPr>
          <a:xfrm>
            <a:off x="15933310" y="9587500"/>
            <a:ext cx="4023100" cy="6482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FOLLOWING</a:t>
            </a:r>
          </a:p>
        </p:txBody>
      </p:sp>
    </p:spTree>
    <p:extLst>
      <p:ext uri="{BB962C8B-B14F-4D97-AF65-F5344CB8AC3E}">
        <p14:creationId xmlns:p14="http://schemas.microsoft.com/office/powerpoint/2010/main" val="830005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AD5C12-CDCB-1D45-8A29-059DCA520AAA}"/>
              </a:ext>
            </a:extLst>
          </p:cNvPr>
          <p:cNvSpPr txBox="1"/>
          <p:nvPr/>
        </p:nvSpPr>
        <p:spPr>
          <a:xfrm>
            <a:off x="8331860" y="612372"/>
            <a:ext cx="7713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AGILE CORE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2E366-F091-8B4B-AAD0-BA7845EF45F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073" name="Freeform 1">
            <a:extLst>
              <a:ext uri="{FF2B5EF4-FFF2-40B4-BE49-F238E27FC236}">
                <a16:creationId xmlns:a16="http://schemas.microsoft.com/office/drawing/2014/main" id="{F2A45B0A-84EF-724E-9A8B-CBE7D3A7B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679" y="3603261"/>
            <a:ext cx="3614780" cy="3830802"/>
          </a:xfrm>
          <a:custGeom>
            <a:avLst/>
            <a:gdLst>
              <a:gd name="T0" fmla="*/ 2777 w 5536"/>
              <a:gd name="T1" fmla="*/ 1584 h 5863"/>
              <a:gd name="T2" fmla="*/ 2951 w 5536"/>
              <a:gd name="T3" fmla="*/ 1450 h 5863"/>
              <a:gd name="T4" fmla="*/ 2990 w 5536"/>
              <a:gd name="T5" fmla="*/ 1421 h 5863"/>
              <a:gd name="T6" fmla="*/ 3205 w 5536"/>
              <a:gd name="T7" fmla="*/ 1272 h 5863"/>
              <a:gd name="T8" fmla="*/ 3260 w 5536"/>
              <a:gd name="T9" fmla="*/ 1237 h 5863"/>
              <a:gd name="T10" fmla="*/ 3440 w 5536"/>
              <a:gd name="T11" fmla="*/ 1127 h 5863"/>
              <a:gd name="T12" fmla="*/ 3500 w 5536"/>
              <a:gd name="T13" fmla="*/ 1092 h 5863"/>
              <a:gd name="T14" fmla="*/ 3682 w 5536"/>
              <a:gd name="T15" fmla="*/ 993 h 5863"/>
              <a:gd name="T16" fmla="*/ 3709 w 5536"/>
              <a:gd name="T17" fmla="*/ 978 h 5863"/>
              <a:gd name="T18" fmla="*/ 3924 w 5536"/>
              <a:gd name="T19" fmla="*/ 875 h 5863"/>
              <a:gd name="T20" fmla="*/ 3989 w 5536"/>
              <a:gd name="T21" fmla="*/ 847 h 5863"/>
              <a:gd name="T22" fmla="*/ 4146 w 5536"/>
              <a:gd name="T23" fmla="*/ 781 h 5863"/>
              <a:gd name="T24" fmla="*/ 4225 w 5536"/>
              <a:gd name="T25" fmla="*/ 749 h 5863"/>
              <a:gd name="T26" fmla="*/ 4380 w 5536"/>
              <a:gd name="T27" fmla="*/ 693 h 5863"/>
              <a:gd name="T28" fmla="*/ 4459 w 5536"/>
              <a:gd name="T29" fmla="*/ 666 h 5863"/>
              <a:gd name="T30" fmla="*/ 4577 w 5536"/>
              <a:gd name="T31" fmla="*/ 629 h 5863"/>
              <a:gd name="T32" fmla="*/ 4668 w 5536"/>
              <a:gd name="T33" fmla="*/ 601 h 5863"/>
              <a:gd name="T34" fmla="*/ 4793 w 5536"/>
              <a:gd name="T35" fmla="*/ 568 h 5863"/>
              <a:gd name="T36" fmla="*/ 4881 w 5536"/>
              <a:gd name="T37" fmla="*/ 545 h 5863"/>
              <a:gd name="T38" fmla="*/ 5017 w 5536"/>
              <a:gd name="T39" fmla="*/ 515 h 5863"/>
              <a:gd name="T40" fmla="*/ 5098 w 5536"/>
              <a:gd name="T41" fmla="*/ 498 h 5863"/>
              <a:gd name="T42" fmla="*/ 5265 w 5536"/>
              <a:gd name="T43" fmla="*/ 468 h 5863"/>
              <a:gd name="T44" fmla="*/ 5317 w 5536"/>
              <a:gd name="T45" fmla="*/ 459 h 5863"/>
              <a:gd name="T46" fmla="*/ 4786 w 5536"/>
              <a:gd name="T47" fmla="*/ 0 h 5863"/>
              <a:gd name="T48" fmla="*/ 4569 w 5536"/>
              <a:gd name="T49" fmla="*/ 29 h 5863"/>
              <a:gd name="T50" fmla="*/ 4566 w 5536"/>
              <a:gd name="T51" fmla="*/ 29 h 5863"/>
              <a:gd name="T52" fmla="*/ 4519 w 5536"/>
              <a:gd name="T53" fmla="*/ 37 h 5863"/>
              <a:gd name="T54" fmla="*/ 4349 w 5536"/>
              <a:gd name="T55" fmla="*/ 67 h 5863"/>
              <a:gd name="T56" fmla="*/ 4269 w 5536"/>
              <a:gd name="T57" fmla="*/ 85 h 5863"/>
              <a:gd name="T58" fmla="*/ 4133 w 5536"/>
              <a:gd name="T59" fmla="*/ 116 h 5863"/>
              <a:gd name="T60" fmla="*/ 4045 w 5536"/>
              <a:gd name="T61" fmla="*/ 138 h 5863"/>
              <a:gd name="T62" fmla="*/ 3920 w 5536"/>
              <a:gd name="T63" fmla="*/ 172 h 5863"/>
              <a:gd name="T64" fmla="*/ 3829 w 5536"/>
              <a:gd name="T65" fmla="*/ 199 h 5863"/>
              <a:gd name="T66" fmla="*/ 3710 w 5536"/>
              <a:gd name="T67" fmla="*/ 237 h 5863"/>
              <a:gd name="T68" fmla="*/ 3681 w 5536"/>
              <a:gd name="T69" fmla="*/ 246 h 5863"/>
              <a:gd name="T70" fmla="*/ 3632 w 5536"/>
              <a:gd name="T71" fmla="*/ 264 h 5863"/>
              <a:gd name="T72" fmla="*/ 3476 w 5536"/>
              <a:gd name="T73" fmla="*/ 320 h 5863"/>
              <a:gd name="T74" fmla="*/ 3398 w 5536"/>
              <a:gd name="T75" fmla="*/ 351 h 5863"/>
              <a:gd name="T76" fmla="*/ 3240 w 5536"/>
              <a:gd name="T77" fmla="*/ 418 h 5863"/>
              <a:gd name="T78" fmla="*/ 3176 w 5536"/>
              <a:gd name="T79" fmla="*/ 446 h 5863"/>
              <a:gd name="T80" fmla="*/ 2961 w 5536"/>
              <a:gd name="T81" fmla="*/ 549 h 5863"/>
              <a:gd name="T82" fmla="*/ 2933 w 5536"/>
              <a:gd name="T83" fmla="*/ 564 h 5863"/>
              <a:gd name="T84" fmla="*/ 2751 w 5536"/>
              <a:gd name="T85" fmla="*/ 663 h 5863"/>
              <a:gd name="T86" fmla="*/ 2729 w 5536"/>
              <a:gd name="T87" fmla="*/ 675 h 5863"/>
              <a:gd name="T88" fmla="*/ 2692 w 5536"/>
              <a:gd name="T89" fmla="*/ 697 h 5863"/>
              <a:gd name="T90" fmla="*/ 2511 w 5536"/>
              <a:gd name="T91" fmla="*/ 807 h 5863"/>
              <a:gd name="T92" fmla="*/ 2457 w 5536"/>
              <a:gd name="T93" fmla="*/ 842 h 5863"/>
              <a:gd name="T94" fmla="*/ 2241 w 5536"/>
              <a:gd name="T95" fmla="*/ 991 h 5863"/>
              <a:gd name="T96" fmla="*/ 2203 w 5536"/>
              <a:gd name="T97" fmla="*/ 1019 h 5863"/>
              <a:gd name="T98" fmla="*/ 2029 w 5536"/>
              <a:gd name="T99" fmla="*/ 1155 h 5863"/>
              <a:gd name="T100" fmla="*/ 1972 w 5536"/>
              <a:gd name="T101" fmla="*/ 1200 h 5863"/>
              <a:gd name="T102" fmla="*/ 1774 w 5536"/>
              <a:gd name="T103" fmla="*/ 1372 h 5863"/>
              <a:gd name="T104" fmla="*/ 0 w 5536"/>
              <a:gd name="T105" fmla="*/ 5336 h 5863"/>
              <a:gd name="T106" fmla="*/ 1 w 5536"/>
              <a:gd name="T107" fmla="*/ 5433 h 5863"/>
              <a:gd name="T108" fmla="*/ 749 w 5536"/>
              <a:gd name="T109" fmla="*/ 5862 h 5863"/>
              <a:gd name="T110" fmla="*/ 749 w 5536"/>
              <a:gd name="T111" fmla="*/ 5765 h 5863"/>
              <a:gd name="T112" fmla="*/ 2522 w 5536"/>
              <a:gd name="T113" fmla="*/ 1801 h 5863"/>
              <a:gd name="T114" fmla="*/ 2721 w 5536"/>
              <a:gd name="T115" fmla="*/ 1629 h 5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536" h="5863">
                <a:moveTo>
                  <a:pt x="2777" y="1584"/>
                </a:moveTo>
                <a:lnTo>
                  <a:pt x="2777" y="1584"/>
                </a:lnTo>
                <a:cubicBezTo>
                  <a:pt x="2834" y="1538"/>
                  <a:pt x="2892" y="1493"/>
                  <a:pt x="2951" y="1450"/>
                </a:cubicBezTo>
                <a:lnTo>
                  <a:pt x="2951" y="1450"/>
                </a:lnTo>
                <a:cubicBezTo>
                  <a:pt x="2964" y="1440"/>
                  <a:pt x="2977" y="1430"/>
                  <a:pt x="2990" y="1421"/>
                </a:cubicBezTo>
                <a:lnTo>
                  <a:pt x="2990" y="1421"/>
                </a:lnTo>
                <a:cubicBezTo>
                  <a:pt x="3060" y="1369"/>
                  <a:pt x="3132" y="1320"/>
                  <a:pt x="3205" y="1272"/>
                </a:cubicBezTo>
                <a:lnTo>
                  <a:pt x="3205" y="1272"/>
                </a:lnTo>
                <a:cubicBezTo>
                  <a:pt x="3223" y="1260"/>
                  <a:pt x="3242" y="1249"/>
                  <a:pt x="3260" y="1237"/>
                </a:cubicBezTo>
                <a:lnTo>
                  <a:pt x="3260" y="1237"/>
                </a:lnTo>
                <a:cubicBezTo>
                  <a:pt x="3319" y="1199"/>
                  <a:pt x="3379" y="1162"/>
                  <a:pt x="3440" y="1127"/>
                </a:cubicBezTo>
                <a:lnTo>
                  <a:pt x="3440" y="1127"/>
                </a:lnTo>
                <a:cubicBezTo>
                  <a:pt x="3460" y="1115"/>
                  <a:pt x="3480" y="1103"/>
                  <a:pt x="3500" y="1092"/>
                </a:cubicBezTo>
                <a:lnTo>
                  <a:pt x="3500" y="1092"/>
                </a:lnTo>
                <a:cubicBezTo>
                  <a:pt x="3560" y="1058"/>
                  <a:pt x="3621" y="1025"/>
                  <a:pt x="3682" y="993"/>
                </a:cubicBezTo>
                <a:lnTo>
                  <a:pt x="3682" y="993"/>
                </a:lnTo>
                <a:cubicBezTo>
                  <a:pt x="3691" y="988"/>
                  <a:pt x="3701" y="983"/>
                  <a:pt x="3709" y="978"/>
                </a:cubicBezTo>
                <a:lnTo>
                  <a:pt x="3709" y="978"/>
                </a:lnTo>
                <a:cubicBezTo>
                  <a:pt x="3780" y="943"/>
                  <a:pt x="3852" y="908"/>
                  <a:pt x="3924" y="875"/>
                </a:cubicBezTo>
                <a:lnTo>
                  <a:pt x="3924" y="875"/>
                </a:lnTo>
                <a:cubicBezTo>
                  <a:pt x="3945" y="865"/>
                  <a:pt x="3967" y="856"/>
                  <a:pt x="3989" y="847"/>
                </a:cubicBezTo>
                <a:lnTo>
                  <a:pt x="3989" y="847"/>
                </a:lnTo>
                <a:cubicBezTo>
                  <a:pt x="4041" y="824"/>
                  <a:pt x="4094" y="802"/>
                  <a:pt x="4146" y="781"/>
                </a:cubicBezTo>
                <a:lnTo>
                  <a:pt x="4146" y="781"/>
                </a:lnTo>
                <a:cubicBezTo>
                  <a:pt x="4173" y="770"/>
                  <a:pt x="4198" y="760"/>
                  <a:pt x="4225" y="749"/>
                </a:cubicBezTo>
                <a:lnTo>
                  <a:pt x="4225" y="749"/>
                </a:lnTo>
                <a:cubicBezTo>
                  <a:pt x="4276" y="730"/>
                  <a:pt x="4328" y="711"/>
                  <a:pt x="4380" y="693"/>
                </a:cubicBezTo>
                <a:lnTo>
                  <a:pt x="4380" y="693"/>
                </a:lnTo>
                <a:cubicBezTo>
                  <a:pt x="4406" y="684"/>
                  <a:pt x="4432" y="675"/>
                  <a:pt x="4459" y="666"/>
                </a:cubicBezTo>
                <a:lnTo>
                  <a:pt x="4459" y="666"/>
                </a:lnTo>
                <a:cubicBezTo>
                  <a:pt x="4498" y="653"/>
                  <a:pt x="4537" y="641"/>
                  <a:pt x="4577" y="629"/>
                </a:cubicBezTo>
                <a:lnTo>
                  <a:pt x="4577" y="629"/>
                </a:lnTo>
                <a:cubicBezTo>
                  <a:pt x="4607" y="620"/>
                  <a:pt x="4637" y="610"/>
                  <a:pt x="4668" y="601"/>
                </a:cubicBezTo>
                <a:lnTo>
                  <a:pt x="4668" y="601"/>
                </a:lnTo>
                <a:cubicBezTo>
                  <a:pt x="4710" y="589"/>
                  <a:pt x="4751" y="579"/>
                  <a:pt x="4793" y="568"/>
                </a:cubicBezTo>
                <a:lnTo>
                  <a:pt x="4793" y="568"/>
                </a:lnTo>
                <a:cubicBezTo>
                  <a:pt x="4822" y="560"/>
                  <a:pt x="4852" y="552"/>
                  <a:pt x="4881" y="545"/>
                </a:cubicBezTo>
                <a:lnTo>
                  <a:pt x="4881" y="545"/>
                </a:lnTo>
                <a:cubicBezTo>
                  <a:pt x="4926" y="534"/>
                  <a:pt x="4971" y="524"/>
                  <a:pt x="5017" y="515"/>
                </a:cubicBezTo>
                <a:lnTo>
                  <a:pt x="5017" y="515"/>
                </a:lnTo>
                <a:cubicBezTo>
                  <a:pt x="5044" y="509"/>
                  <a:pt x="5071" y="503"/>
                  <a:pt x="5098" y="498"/>
                </a:cubicBezTo>
                <a:lnTo>
                  <a:pt x="5098" y="498"/>
                </a:lnTo>
                <a:cubicBezTo>
                  <a:pt x="5153" y="486"/>
                  <a:pt x="5209" y="477"/>
                  <a:pt x="5265" y="468"/>
                </a:cubicBezTo>
                <a:lnTo>
                  <a:pt x="5265" y="468"/>
                </a:lnTo>
                <a:cubicBezTo>
                  <a:pt x="5282" y="465"/>
                  <a:pt x="5300" y="461"/>
                  <a:pt x="5317" y="459"/>
                </a:cubicBezTo>
                <a:lnTo>
                  <a:pt x="5317" y="459"/>
                </a:lnTo>
                <a:cubicBezTo>
                  <a:pt x="5389" y="448"/>
                  <a:pt x="5462" y="438"/>
                  <a:pt x="5535" y="429"/>
                </a:cubicBezTo>
                <a:lnTo>
                  <a:pt x="4786" y="0"/>
                </a:lnTo>
                <a:lnTo>
                  <a:pt x="4786" y="0"/>
                </a:lnTo>
                <a:cubicBezTo>
                  <a:pt x="4713" y="8"/>
                  <a:pt x="4641" y="18"/>
                  <a:pt x="4569" y="29"/>
                </a:cubicBezTo>
                <a:lnTo>
                  <a:pt x="4569" y="29"/>
                </a:lnTo>
                <a:cubicBezTo>
                  <a:pt x="4567" y="29"/>
                  <a:pt x="4566" y="29"/>
                  <a:pt x="4566" y="29"/>
                </a:cubicBezTo>
                <a:lnTo>
                  <a:pt x="4566" y="29"/>
                </a:lnTo>
                <a:cubicBezTo>
                  <a:pt x="4550" y="32"/>
                  <a:pt x="4534" y="35"/>
                  <a:pt x="4519" y="37"/>
                </a:cubicBezTo>
                <a:lnTo>
                  <a:pt x="4519" y="37"/>
                </a:lnTo>
                <a:cubicBezTo>
                  <a:pt x="4462" y="47"/>
                  <a:pt x="4405" y="57"/>
                  <a:pt x="4349" y="67"/>
                </a:cubicBezTo>
                <a:lnTo>
                  <a:pt x="4349" y="67"/>
                </a:lnTo>
                <a:cubicBezTo>
                  <a:pt x="4322" y="74"/>
                  <a:pt x="4296" y="79"/>
                  <a:pt x="4269" y="85"/>
                </a:cubicBezTo>
                <a:lnTo>
                  <a:pt x="4269" y="85"/>
                </a:lnTo>
                <a:cubicBezTo>
                  <a:pt x="4224" y="95"/>
                  <a:pt x="4178" y="105"/>
                  <a:pt x="4133" y="116"/>
                </a:cubicBezTo>
                <a:lnTo>
                  <a:pt x="4133" y="116"/>
                </a:lnTo>
                <a:cubicBezTo>
                  <a:pt x="4103" y="123"/>
                  <a:pt x="4074" y="130"/>
                  <a:pt x="4045" y="138"/>
                </a:cubicBezTo>
                <a:lnTo>
                  <a:pt x="4045" y="138"/>
                </a:lnTo>
                <a:cubicBezTo>
                  <a:pt x="4003" y="149"/>
                  <a:pt x="3961" y="160"/>
                  <a:pt x="3920" y="172"/>
                </a:cubicBezTo>
                <a:lnTo>
                  <a:pt x="3920" y="172"/>
                </a:lnTo>
                <a:cubicBezTo>
                  <a:pt x="3889" y="180"/>
                  <a:pt x="3859" y="190"/>
                  <a:pt x="3829" y="199"/>
                </a:cubicBezTo>
                <a:lnTo>
                  <a:pt x="3829" y="199"/>
                </a:lnTo>
                <a:cubicBezTo>
                  <a:pt x="3789" y="211"/>
                  <a:pt x="3749" y="223"/>
                  <a:pt x="3710" y="237"/>
                </a:cubicBezTo>
                <a:lnTo>
                  <a:pt x="3710" y="237"/>
                </a:lnTo>
                <a:cubicBezTo>
                  <a:pt x="3700" y="240"/>
                  <a:pt x="3691" y="242"/>
                  <a:pt x="3681" y="246"/>
                </a:cubicBezTo>
                <a:lnTo>
                  <a:pt x="3681" y="246"/>
                </a:lnTo>
                <a:cubicBezTo>
                  <a:pt x="3664" y="251"/>
                  <a:pt x="3648" y="258"/>
                  <a:pt x="3632" y="264"/>
                </a:cubicBezTo>
                <a:lnTo>
                  <a:pt x="3632" y="264"/>
                </a:lnTo>
                <a:cubicBezTo>
                  <a:pt x="3579" y="282"/>
                  <a:pt x="3528" y="301"/>
                  <a:pt x="3476" y="320"/>
                </a:cubicBezTo>
                <a:lnTo>
                  <a:pt x="3476" y="320"/>
                </a:lnTo>
                <a:cubicBezTo>
                  <a:pt x="3450" y="330"/>
                  <a:pt x="3424" y="341"/>
                  <a:pt x="3398" y="351"/>
                </a:cubicBezTo>
                <a:lnTo>
                  <a:pt x="3398" y="351"/>
                </a:lnTo>
                <a:cubicBezTo>
                  <a:pt x="3345" y="372"/>
                  <a:pt x="3292" y="395"/>
                  <a:pt x="3240" y="418"/>
                </a:cubicBezTo>
                <a:lnTo>
                  <a:pt x="3240" y="418"/>
                </a:lnTo>
                <a:cubicBezTo>
                  <a:pt x="3219" y="427"/>
                  <a:pt x="3197" y="436"/>
                  <a:pt x="3176" y="446"/>
                </a:cubicBezTo>
                <a:lnTo>
                  <a:pt x="3176" y="446"/>
                </a:lnTo>
                <a:cubicBezTo>
                  <a:pt x="3103" y="479"/>
                  <a:pt x="3032" y="513"/>
                  <a:pt x="2961" y="549"/>
                </a:cubicBezTo>
                <a:lnTo>
                  <a:pt x="2961" y="549"/>
                </a:lnTo>
                <a:cubicBezTo>
                  <a:pt x="2952" y="554"/>
                  <a:pt x="2943" y="559"/>
                  <a:pt x="2933" y="564"/>
                </a:cubicBezTo>
                <a:lnTo>
                  <a:pt x="2933" y="564"/>
                </a:lnTo>
                <a:cubicBezTo>
                  <a:pt x="2872" y="595"/>
                  <a:pt x="2811" y="629"/>
                  <a:pt x="2751" y="663"/>
                </a:cubicBezTo>
                <a:lnTo>
                  <a:pt x="2751" y="663"/>
                </a:lnTo>
                <a:cubicBezTo>
                  <a:pt x="2744" y="667"/>
                  <a:pt x="2736" y="671"/>
                  <a:pt x="2729" y="675"/>
                </a:cubicBezTo>
                <a:lnTo>
                  <a:pt x="2729" y="675"/>
                </a:lnTo>
                <a:cubicBezTo>
                  <a:pt x="2716" y="682"/>
                  <a:pt x="2704" y="690"/>
                  <a:pt x="2692" y="697"/>
                </a:cubicBezTo>
                <a:lnTo>
                  <a:pt x="2692" y="697"/>
                </a:lnTo>
                <a:cubicBezTo>
                  <a:pt x="2631" y="733"/>
                  <a:pt x="2570" y="769"/>
                  <a:pt x="2511" y="807"/>
                </a:cubicBezTo>
                <a:lnTo>
                  <a:pt x="2511" y="807"/>
                </a:lnTo>
                <a:cubicBezTo>
                  <a:pt x="2493" y="819"/>
                  <a:pt x="2475" y="831"/>
                  <a:pt x="2457" y="842"/>
                </a:cubicBezTo>
                <a:lnTo>
                  <a:pt x="2457" y="842"/>
                </a:lnTo>
                <a:cubicBezTo>
                  <a:pt x="2384" y="890"/>
                  <a:pt x="2312" y="940"/>
                  <a:pt x="2241" y="991"/>
                </a:cubicBezTo>
                <a:lnTo>
                  <a:pt x="2241" y="991"/>
                </a:lnTo>
                <a:cubicBezTo>
                  <a:pt x="2228" y="1000"/>
                  <a:pt x="2216" y="1010"/>
                  <a:pt x="2203" y="1019"/>
                </a:cubicBezTo>
                <a:lnTo>
                  <a:pt x="2203" y="1019"/>
                </a:lnTo>
                <a:cubicBezTo>
                  <a:pt x="2143" y="1064"/>
                  <a:pt x="2085" y="1109"/>
                  <a:pt x="2029" y="1155"/>
                </a:cubicBezTo>
                <a:lnTo>
                  <a:pt x="2029" y="1155"/>
                </a:lnTo>
                <a:cubicBezTo>
                  <a:pt x="2010" y="1169"/>
                  <a:pt x="1991" y="1185"/>
                  <a:pt x="1972" y="1200"/>
                </a:cubicBezTo>
                <a:lnTo>
                  <a:pt x="1972" y="1200"/>
                </a:lnTo>
                <a:cubicBezTo>
                  <a:pt x="1905" y="1256"/>
                  <a:pt x="1838" y="1313"/>
                  <a:pt x="1774" y="1372"/>
                </a:cubicBezTo>
                <a:lnTo>
                  <a:pt x="1774" y="1372"/>
                </a:lnTo>
                <a:cubicBezTo>
                  <a:pt x="696" y="2354"/>
                  <a:pt x="14" y="3766"/>
                  <a:pt x="0" y="5336"/>
                </a:cubicBezTo>
                <a:lnTo>
                  <a:pt x="0" y="5336"/>
                </a:lnTo>
                <a:cubicBezTo>
                  <a:pt x="0" y="5369"/>
                  <a:pt x="0" y="5400"/>
                  <a:pt x="1" y="5433"/>
                </a:cubicBezTo>
                <a:lnTo>
                  <a:pt x="749" y="5862"/>
                </a:lnTo>
                <a:lnTo>
                  <a:pt x="749" y="5862"/>
                </a:lnTo>
                <a:cubicBezTo>
                  <a:pt x="749" y="5829"/>
                  <a:pt x="749" y="5799"/>
                  <a:pt x="749" y="5765"/>
                </a:cubicBezTo>
                <a:lnTo>
                  <a:pt x="749" y="5765"/>
                </a:lnTo>
                <a:cubicBezTo>
                  <a:pt x="763" y="4195"/>
                  <a:pt x="1445" y="2783"/>
                  <a:pt x="2522" y="1801"/>
                </a:cubicBezTo>
                <a:lnTo>
                  <a:pt x="2522" y="1801"/>
                </a:lnTo>
                <a:cubicBezTo>
                  <a:pt x="2587" y="1743"/>
                  <a:pt x="2654" y="1685"/>
                  <a:pt x="2721" y="1629"/>
                </a:cubicBezTo>
                <a:lnTo>
                  <a:pt x="2721" y="1629"/>
                </a:lnTo>
                <a:cubicBezTo>
                  <a:pt x="2740" y="1614"/>
                  <a:pt x="2758" y="1599"/>
                  <a:pt x="2777" y="1584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4" name="Freeform 2">
            <a:extLst>
              <a:ext uri="{FF2B5EF4-FFF2-40B4-BE49-F238E27FC236}">
                <a16:creationId xmlns:a16="http://schemas.microsoft.com/office/drawing/2014/main" id="{A40B98FD-98C6-5F43-B004-C1BEF30E3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330" y="3882648"/>
            <a:ext cx="3672386" cy="3548533"/>
          </a:xfrm>
          <a:custGeom>
            <a:avLst/>
            <a:gdLst>
              <a:gd name="T0" fmla="*/ 4786 w 5622"/>
              <a:gd name="T1" fmla="*/ 0 h 5434"/>
              <a:gd name="T2" fmla="*/ 5621 w 5622"/>
              <a:gd name="T3" fmla="*/ 1023 h 5434"/>
              <a:gd name="T4" fmla="*/ 4770 w 5622"/>
              <a:gd name="T5" fmla="*/ 2064 h 5434"/>
              <a:gd name="T6" fmla="*/ 4770 w 5622"/>
              <a:gd name="T7" fmla="*/ 2064 h 5434"/>
              <a:gd name="T8" fmla="*/ 4592 w 5622"/>
              <a:gd name="T9" fmla="*/ 2102 h 5434"/>
              <a:gd name="T10" fmla="*/ 4592 w 5622"/>
              <a:gd name="T11" fmla="*/ 2102 h 5434"/>
              <a:gd name="T12" fmla="*/ 2033 w 5622"/>
              <a:gd name="T13" fmla="*/ 5336 h 5434"/>
              <a:gd name="T14" fmla="*/ 2033 w 5622"/>
              <a:gd name="T15" fmla="*/ 5336 h 5434"/>
              <a:gd name="T16" fmla="*/ 2036 w 5622"/>
              <a:gd name="T17" fmla="*/ 5419 h 5434"/>
              <a:gd name="T18" fmla="*/ 0 w 5622"/>
              <a:gd name="T19" fmla="*/ 5433 h 5434"/>
              <a:gd name="T20" fmla="*/ 0 w 5622"/>
              <a:gd name="T21" fmla="*/ 5433 h 5434"/>
              <a:gd name="T22" fmla="*/ 0 w 5622"/>
              <a:gd name="T23" fmla="*/ 5336 h 5434"/>
              <a:gd name="T24" fmla="*/ 0 w 5622"/>
              <a:gd name="T25" fmla="*/ 5336 h 5434"/>
              <a:gd name="T26" fmla="*/ 1773 w 5622"/>
              <a:gd name="T27" fmla="*/ 1372 h 5434"/>
              <a:gd name="T28" fmla="*/ 1773 w 5622"/>
              <a:gd name="T29" fmla="*/ 1372 h 5434"/>
              <a:gd name="T30" fmla="*/ 4786 w 5622"/>
              <a:gd name="T31" fmla="*/ 0 h 5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22" h="5434">
                <a:moveTo>
                  <a:pt x="4786" y="0"/>
                </a:moveTo>
                <a:lnTo>
                  <a:pt x="5621" y="1023"/>
                </a:lnTo>
                <a:lnTo>
                  <a:pt x="4770" y="2064"/>
                </a:lnTo>
                <a:lnTo>
                  <a:pt x="4770" y="2064"/>
                </a:lnTo>
                <a:cubicBezTo>
                  <a:pt x="4711" y="2075"/>
                  <a:pt x="4650" y="2088"/>
                  <a:pt x="4592" y="2102"/>
                </a:cubicBezTo>
                <a:lnTo>
                  <a:pt x="4592" y="2102"/>
                </a:lnTo>
                <a:cubicBezTo>
                  <a:pt x="3136" y="2455"/>
                  <a:pt x="2046" y="3770"/>
                  <a:pt x="2033" y="5336"/>
                </a:cubicBezTo>
                <a:lnTo>
                  <a:pt x="2033" y="5336"/>
                </a:lnTo>
                <a:cubicBezTo>
                  <a:pt x="2033" y="5364"/>
                  <a:pt x="2032" y="5393"/>
                  <a:pt x="2036" y="5419"/>
                </a:cubicBezTo>
                <a:lnTo>
                  <a:pt x="0" y="5433"/>
                </a:lnTo>
                <a:lnTo>
                  <a:pt x="0" y="5433"/>
                </a:lnTo>
                <a:cubicBezTo>
                  <a:pt x="0" y="5400"/>
                  <a:pt x="0" y="5370"/>
                  <a:pt x="0" y="5336"/>
                </a:cubicBezTo>
                <a:lnTo>
                  <a:pt x="0" y="5336"/>
                </a:lnTo>
                <a:cubicBezTo>
                  <a:pt x="14" y="3766"/>
                  <a:pt x="696" y="2354"/>
                  <a:pt x="1773" y="1372"/>
                </a:cubicBezTo>
                <a:lnTo>
                  <a:pt x="1773" y="1372"/>
                </a:lnTo>
                <a:cubicBezTo>
                  <a:pt x="2589" y="628"/>
                  <a:pt x="3634" y="130"/>
                  <a:pt x="478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3077" name="Freeform 5">
            <a:extLst>
              <a:ext uri="{FF2B5EF4-FFF2-40B4-BE49-F238E27FC236}">
                <a16:creationId xmlns:a16="http://schemas.microsoft.com/office/drawing/2014/main" id="{ABFA066B-50B8-3C42-9E44-16ABCFEA5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523" y="3681028"/>
            <a:ext cx="5574331" cy="3395877"/>
          </a:xfrm>
          <a:prstGeom prst="roundRect">
            <a:avLst>
              <a:gd name="adj" fmla="val 7691"/>
            </a:avLst>
          </a:prstGeom>
          <a:ln w="7620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AD53A-A88A-A348-9224-BAFB358B4FFD}"/>
              </a:ext>
            </a:extLst>
          </p:cNvPr>
          <p:cNvSpPr txBox="1"/>
          <p:nvPr/>
        </p:nvSpPr>
        <p:spPr>
          <a:xfrm rot="18900000">
            <a:off x="2859576" y="5327874"/>
            <a:ext cx="142218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UNITY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222D3B4-2802-0346-8A0E-5F36D00FA3A8}"/>
              </a:ext>
            </a:extLst>
          </p:cNvPr>
          <p:cNvSpPr txBox="1">
            <a:spLocks/>
          </p:cNvSpPr>
          <p:nvPr/>
        </p:nvSpPr>
        <p:spPr>
          <a:xfrm>
            <a:off x="6372390" y="4189217"/>
            <a:ext cx="4568596" cy="23794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5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INDIVIDUAL AND TEAM INTERACTIONS OVER PROCESSES AND TOOLS</a:t>
            </a:r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A28AE0A5-D5B2-6E4E-A989-FE439D7F7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679" y="8632461"/>
            <a:ext cx="3614780" cy="3830802"/>
          </a:xfrm>
          <a:custGeom>
            <a:avLst/>
            <a:gdLst>
              <a:gd name="T0" fmla="*/ 2777 w 5536"/>
              <a:gd name="T1" fmla="*/ 1584 h 5863"/>
              <a:gd name="T2" fmla="*/ 2951 w 5536"/>
              <a:gd name="T3" fmla="*/ 1450 h 5863"/>
              <a:gd name="T4" fmla="*/ 2990 w 5536"/>
              <a:gd name="T5" fmla="*/ 1421 h 5863"/>
              <a:gd name="T6" fmla="*/ 3205 w 5536"/>
              <a:gd name="T7" fmla="*/ 1272 h 5863"/>
              <a:gd name="T8" fmla="*/ 3260 w 5536"/>
              <a:gd name="T9" fmla="*/ 1237 h 5863"/>
              <a:gd name="T10" fmla="*/ 3440 w 5536"/>
              <a:gd name="T11" fmla="*/ 1127 h 5863"/>
              <a:gd name="T12" fmla="*/ 3500 w 5536"/>
              <a:gd name="T13" fmla="*/ 1092 h 5863"/>
              <a:gd name="T14" fmla="*/ 3682 w 5536"/>
              <a:gd name="T15" fmla="*/ 993 h 5863"/>
              <a:gd name="T16" fmla="*/ 3709 w 5536"/>
              <a:gd name="T17" fmla="*/ 978 h 5863"/>
              <a:gd name="T18" fmla="*/ 3924 w 5536"/>
              <a:gd name="T19" fmla="*/ 875 h 5863"/>
              <a:gd name="T20" fmla="*/ 3989 w 5536"/>
              <a:gd name="T21" fmla="*/ 847 h 5863"/>
              <a:gd name="T22" fmla="*/ 4146 w 5536"/>
              <a:gd name="T23" fmla="*/ 781 h 5863"/>
              <a:gd name="T24" fmla="*/ 4225 w 5536"/>
              <a:gd name="T25" fmla="*/ 749 h 5863"/>
              <a:gd name="T26" fmla="*/ 4380 w 5536"/>
              <a:gd name="T27" fmla="*/ 693 h 5863"/>
              <a:gd name="T28" fmla="*/ 4459 w 5536"/>
              <a:gd name="T29" fmla="*/ 666 h 5863"/>
              <a:gd name="T30" fmla="*/ 4577 w 5536"/>
              <a:gd name="T31" fmla="*/ 629 h 5863"/>
              <a:gd name="T32" fmla="*/ 4668 w 5536"/>
              <a:gd name="T33" fmla="*/ 601 h 5863"/>
              <a:gd name="T34" fmla="*/ 4793 w 5536"/>
              <a:gd name="T35" fmla="*/ 568 h 5863"/>
              <a:gd name="T36" fmla="*/ 4881 w 5536"/>
              <a:gd name="T37" fmla="*/ 545 h 5863"/>
              <a:gd name="T38" fmla="*/ 5017 w 5536"/>
              <a:gd name="T39" fmla="*/ 515 h 5863"/>
              <a:gd name="T40" fmla="*/ 5098 w 5536"/>
              <a:gd name="T41" fmla="*/ 498 h 5863"/>
              <a:gd name="T42" fmla="*/ 5265 w 5536"/>
              <a:gd name="T43" fmla="*/ 468 h 5863"/>
              <a:gd name="T44" fmla="*/ 5317 w 5536"/>
              <a:gd name="T45" fmla="*/ 459 h 5863"/>
              <a:gd name="T46" fmla="*/ 4786 w 5536"/>
              <a:gd name="T47" fmla="*/ 0 h 5863"/>
              <a:gd name="T48" fmla="*/ 4569 w 5536"/>
              <a:gd name="T49" fmla="*/ 29 h 5863"/>
              <a:gd name="T50" fmla="*/ 4566 w 5536"/>
              <a:gd name="T51" fmla="*/ 29 h 5863"/>
              <a:gd name="T52" fmla="*/ 4519 w 5536"/>
              <a:gd name="T53" fmla="*/ 37 h 5863"/>
              <a:gd name="T54" fmla="*/ 4349 w 5536"/>
              <a:gd name="T55" fmla="*/ 67 h 5863"/>
              <a:gd name="T56" fmla="*/ 4269 w 5536"/>
              <a:gd name="T57" fmla="*/ 85 h 5863"/>
              <a:gd name="T58" fmla="*/ 4133 w 5536"/>
              <a:gd name="T59" fmla="*/ 116 h 5863"/>
              <a:gd name="T60" fmla="*/ 4045 w 5536"/>
              <a:gd name="T61" fmla="*/ 138 h 5863"/>
              <a:gd name="T62" fmla="*/ 3920 w 5536"/>
              <a:gd name="T63" fmla="*/ 172 h 5863"/>
              <a:gd name="T64" fmla="*/ 3829 w 5536"/>
              <a:gd name="T65" fmla="*/ 199 h 5863"/>
              <a:gd name="T66" fmla="*/ 3710 w 5536"/>
              <a:gd name="T67" fmla="*/ 237 h 5863"/>
              <a:gd name="T68" fmla="*/ 3681 w 5536"/>
              <a:gd name="T69" fmla="*/ 246 h 5863"/>
              <a:gd name="T70" fmla="*/ 3632 w 5536"/>
              <a:gd name="T71" fmla="*/ 264 h 5863"/>
              <a:gd name="T72" fmla="*/ 3476 w 5536"/>
              <a:gd name="T73" fmla="*/ 320 h 5863"/>
              <a:gd name="T74" fmla="*/ 3398 w 5536"/>
              <a:gd name="T75" fmla="*/ 351 h 5863"/>
              <a:gd name="T76" fmla="*/ 3240 w 5536"/>
              <a:gd name="T77" fmla="*/ 418 h 5863"/>
              <a:gd name="T78" fmla="*/ 3176 w 5536"/>
              <a:gd name="T79" fmla="*/ 446 h 5863"/>
              <a:gd name="T80" fmla="*/ 2961 w 5536"/>
              <a:gd name="T81" fmla="*/ 549 h 5863"/>
              <a:gd name="T82" fmla="*/ 2933 w 5536"/>
              <a:gd name="T83" fmla="*/ 564 h 5863"/>
              <a:gd name="T84" fmla="*/ 2751 w 5536"/>
              <a:gd name="T85" fmla="*/ 663 h 5863"/>
              <a:gd name="T86" fmla="*/ 2729 w 5536"/>
              <a:gd name="T87" fmla="*/ 675 h 5863"/>
              <a:gd name="T88" fmla="*/ 2692 w 5536"/>
              <a:gd name="T89" fmla="*/ 697 h 5863"/>
              <a:gd name="T90" fmla="*/ 2511 w 5536"/>
              <a:gd name="T91" fmla="*/ 807 h 5863"/>
              <a:gd name="T92" fmla="*/ 2457 w 5536"/>
              <a:gd name="T93" fmla="*/ 842 h 5863"/>
              <a:gd name="T94" fmla="*/ 2241 w 5536"/>
              <a:gd name="T95" fmla="*/ 991 h 5863"/>
              <a:gd name="T96" fmla="*/ 2203 w 5536"/>
              <a:gd name="T97" fmla="*/ 1019 h 5863"/>
              <a:gd name="T98" fmla="*/ 2029 w 5536"/>
              <a:gd name="T99" fmla="*/ 1155 h 5863"/>
              <a:gd name="T100" fmla="*/ 1972 w 5536"/>
              <a:gd name="T101" fmla="*/ 1200 h 5863"/>
              <a:gd name="T102" fmla="*/ 1774 w 5536"/>
              <a:gd name="T103" fmla="*/ 1372 h 5863"/>
              <a:gd name="T104" fmla="*/ 0 w 5536"/>
              <a:gd name="T105" fmla="*/ 5336 h 5863"/>
              <a:gd name="T106" fmla="*/ 1 w 5536"/>
              <a:gd name="T107" fmla="*/ 5433 h 5863"/>
              <a:gd name="T108" fmla="*/ 749 w 5536"/>
              <a:gd name="T109" fmla="*/ 5862 h 5863"/>
              <a:gd name="T110" fmla="*/ 749 w 5536"/>
              <a:gd name="T111" fmla="*/ 5765 h 5863"/>
              <a:gd name="T112" fmla="*/ 2522 w 5536"/>
              <a:gd name="T113" fmla="*/ 1801 h 5863"/>
              <a:gd name="T114" fmla="*/ 2721 w 5536"/>
              <a:gd name="T115" fmla="*/ 1629 h 5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536" h="5863">
                <a:moveTo>
                  <a:pt x="2777" y="1584"/>
                </a:moveTo>
                <a:lnTo>
                  <a:pt x="2777" y="1584"/>
                </a:lnTo>
                <a:cubicBezTo>
                  <a:pt x="2834" y="1538"/>
                  <a:pt x="2892" y="1493"/>
                  <a:pt x="2951" y="1450"/>
                </a:cubicBezTo>
                <a:lnTo>
                  <a:pt x="2951" y="1450"/>
                </a:lnTo>
                <a:cubicBezTo>
                  <a:pt x="2964" y="1440"/>
                  <a:pt x="2977" y="1430"/>
                  <a:pt x="2990" y="1421"/>
                </a:cubicBezTo>
                <a:lnTo>
                  <a:pt x="2990" y="1421"/>
                </a:lnTo>
                <a:cubicBezTo>
                  <a:pt x="3060" y="1369"/>
                  <a:pt x="3132" y="1320"/>
                  <a:pt x="3205" y="1272"/>
                </a:cubicBezTo>
                <a:lnTo>
                  <a:pt x="3205" y="1272"/>
                </a:lnTo>
                <a:cubicBezTo>
                  <a:pt x="3223" y="1260"/>
                  <a:pt x="3242" y="1249"/>
                  <a:pt x="3260" y="1237"/>
                </a:cubicBezTo>
                <a:lnTo>
                  <a:pt x="3260" y="1237"/>
                </a:lnTo>
                <a:cubicBezTo>
                  <a:pt x="3319" y="1199"/>
                  <a:pt x="3379" y="1162"/>
                  <a:pt x="3440" y="1127"/>
                </a:cubicBezTo>
                <a:lnTo>
                  <a:pt x="3440" y="1127"/>
                </a:lnTo>
                <a:cubicBezTo>
                  <a:pt x="3460" y="1115"/>
                  <a:pt x="3480" y="1103"/>
                  <a:pt x="3500" y="1092"/>
                </a:cubicBezTo>
                <a:lnTo>
                  <a:pt x="3500" y="1092"/>
                </a:lnTo>
                <a:cubicBezTo>
                  <a:pt x="3560" y="1058"/>
                  <a:pt x="3621" y="1025"/>
                  <a:pt x="3682" y="993"/>
                </a:cubicBezTo>
                <a:lnTo>
                  <a:pt x="3682" y="993"/>
                </a:lnTo>
                <a:cubicBezTo>
                  <a:pt x="3691" y="988"/>
                  <a:pt x="3701" y="983"/>
                  <a:pt x="3709" y="978"/>
                </a:cubicBezTo>
                <a:lnTo>
                  <a:pt x="3709" y="978"/>
                </a:lnTo>
                <a:cubicBezTo>
                  <a:pt x="3780" y="943"/>
                  <a:pt x="3852" y="908"/>
                  <a:pt x="3924" y="875"/>
                </a:cubicBezTo>
                <a:lnTo>
                  <a:pt x="3924" y="875"/>
                </a:lnTo>
                <a:cubicBezTo>
                  <a:pt x="3945" y="865"/>
                  <a:pt x="3967" y="856"/>
                  <a:pt x="3989" y="847"/>
                </a:cubicBezTo>
                <a:lnTo>
                  <a:pt x="3989" y="847"/>
                </a:lnTo>
                <a:cubicBezTo>
                  <a:pt x="4041" y="824"/>
                  <a:pt x="4094" y="802"/>
                  <a:pt x="4146" y="781"/>
                </a:cubicBezTo>
                <a:lnTo>
                  <a:pt x="4146" y="781"/>
                </a:lnTo>
                <a:cubicBezTo>
                  <a:pt x="4173" y="770"/>
                  <a:pt x="4198" y="760"/>
                  <a:pt x="4225" y="749"/>
                </a:cubicBezTo>
                <a:lnTo>
                  <a:pt x="4225" y="749"/>
                </a:lnTo>
                <a:cubicBezTo>
                  <a:pt x="4276" y="730"/>
                  <a:pt x="4328" y="711"/>
                  <a:pt x="4380" y="693"/>
                </a:cubicBezTo>
                <a:lnTo>
                  <a:pt x="4380" y="693"/>
                </a:lnTo>
                <a:cubicBezTo>
                  <a:pt x="4406" y="684"/>
                  <a:pt x="4432" y="675"/>
                  <a:pt x="4459" y="666"/>
                </a:cubicBezTo>
                <a:lnTo>
                  <a:pt x="4459" y="666"/>
                </a:lnTo>
                <a:cubicBezTo>
                  <a:pt x="4498" y="653"/>
                  <a:pt x="4537" y="641"/>
                  <a:pt x="4577" y="629"/>
                </a:cubicBezTo>
                <a:lnTo>
                  <a:pt x="4577" y="629"/>
                </a:lnTo>
                <a:cubicBezTo>
                  <a:pt x="4607" y="620"/>
                  <a:pt x="4637" y="610"/>
                  <a:pt x="4668" y="601"/>
                </a:cubicBezTo>
                <a:lnTo>
                  <a:pt x="4668" y="601"/>
                </a:lnTo>
                <a:cubicBezTo>
                  <a:pt x="4710" y="589"/>
                  <a:pt x="4751" y="579"/>
                  <a:pt x="4793" y="568"/>
                </a:cubicBezTo>
                <a:lnTo>
                  <a:pt x="4793" y="568"/>
                </a:lnTo>
                <a:cubicBezTo>
                  <a:pt x="4822" y="560"/>
                  <a:pt x="4852" y="552"/>
                  <a:pt x="4881" y="545"/>
                </a:cubicBezTo>
                <a:lnTo>
                  <a:pt x="4881" y="545"/>
                </a:lnTo>
                <a:cubicBezTo>
                  <a:pt x="4926" y="534"/>
                  <a:pt x="4971" y="524"/>
                  <a:pt x="5017" y="515"/>
                </a:cubicBezTo>
                <a:lnTo>
                  <a:pt x="5017" y="515"/>
                </a:lnTo>
                <a:cubicBezTo>
                  <a:pt x="5044" y="509"/>
                  <a:pt x="5071" y="503"/>
                  <a:pt x="5098" y="498"/>
                </a:cubicBezTo>
                <a:lnTo>
                  <a:pt x="5098" y="498"/>
                </a:lnTo>
                <a:cubicBezTo>
                  <a:pt x="5153" y="486"/>
                  <a:pt x="5209" y="477"/>
                  <a:pt x="5265" y="468"/>
                </a:cubicBezTo>
                <a:lnTo>
                  <a:pt x="5265" y="468"/>
                </a:lnTo>
                <a:cubicBezTo>
                  <a:pt x="5282" y="465"/>
                  <a:pt x="5300" y="461"/>
                  <a:pt x="5317" y="459"/>
                </a:cubicBezTo>
                <a:lnTo>
                  <a:pt x="5317" y="459"/>
                </a:lnTo>
                <a:cubicBezTo>
                  <a:pt x="5389" y="448"/>
                  <a:pt x="5462" y="438"/>
                  <a:pt x="5535" y="429"/>
                </a:cubicBezTo>
                <a:lnTo>
                  <a:pt x="4786" y="0"/>
                </a:lnTo>
                <a:lnTo>
                  <a:pt x="4786" y="0"/>
                </a:lnTo>
                <a:cubicBezTo>
                  <a:pt x="4713" y="8"/>
                  <a:pt x="4641" y="18"/>
                  <a:pt x="4569" y="29"/>
                </a:cubicBezTo>
                <a:lnTo>
                  <a:pt x="4569" y="29"/>
                </a:lnTo>
                <a:cubicBezTo>
                  <a:pt x="4567" y="29"/>
                  <a:pt x="4566" y="29"/>
                  <a:pt x="4566" y="29"/>
                </a:cubicBezTo>
                <a:lnTo>
                  <a:pt x="4566" y="29"/>
                </a:lnTo>
                <a:cubicBezTo>
                  <a:pt x="4550" y="32"/>
                  <a:pt x="4534" y="35"/>
                  <a:pt x="4519" y="37"/>
                </a:cubicBezTo>
                <a:lnTo>
                  <a:pt x="4519" y="37"/>
                </a:lnTo>
                <a:cubicBezTo>
                  <a:pt x="4462" y="47"/>
                  <a:pt x="4405" y="57"/>
                  <a:pt x="4349" y="67"/>
                </a:cubicBezTo>
                <a:lnTo>
                  <a:pt x="4349" y="67"/>
                </a:lnTo>
                <a:cubicBezTo>
                  <a:pt x="4322" y="74"/>
                  <a:pt x="4296" y="79"/>
                  <a:pt x="4269" y="85"/>
                </a:cubicBezTo>
                <a:lnTo>
                  <a:pt x="4269" y="85"/>
                </a:lnTo>
                <a:cubicBezTo>
                  <a:pt x="4224" y="95"/>
                  <a:pt x="4178" y="105"/>
                  <a:pt x="4133" y="116"/>
                </a:cubicBezTo>
                <a:lnTo>
                  <a:pt x="4133" y="116"/>
                </a:lnTo>
                <a:cubicBezTo>
                  <a:pt x="4103" y="123"/>
                  <a:pt x="4074" y="130"/>
                  <a:pt x="4045" y="138"/>
                </a:cubicBezTo>
                <a:lnTo>
                  <a:pt x="4045" y="138"/>
                </a:lnTo>
                <a:cubicBezTo>
                  <a:pt x="4003" y="149"/>
                  <a:pt x="3961" y="160"/>
                  <a:pt x="3920" y="172"/>
                </a:cubicBezTo>
                <a:lnTo>
                  <a:pt x="3920" y="172"/>
                </a:lnTo>
                <a:cubicBezTo>
                  <a:pt x="3889" y="180"/>
                  <a:pt x="3859" y="190"/>
                  <a:pt x="3829" y="199"/>
                </a:cubicBezTo>
                <a:lnTo>
                  <a:pt x="3829" y="199"/>
                </a:lnTo>
                <a:cubicBezTo>
                  <a:pt x="3789" y="211"/>
                  <a:pt x="3749" y="223"/>
                  <a:pt x="3710" y="237"/>
                </a:cubicBezTo>
                <a:lnTo>
                  <a:pt x="3710" y="237"/>
                </a:lnTo>
                <a:cubicBezTo>
                  <a:pt x="3700" y="240"/>
                  <a:pt x="3691" y="242"/>
                  <a:pt x="3681" y="246"/>
                </a:cubicBezTo>
                <a:lnTo>
                  <a:pt x="3681" y="246"/>
                </a:lnTo>
                <a:cubicBezTo>
                  <a:pt x="3664" y="251"/>
                  <a:pt x="3648" y="258"/>
                  <a:pt x="3632" y="264"/>
                </a:cubicBezTo>
                <a:lnTo>
                  <a:pt x="3632" y="264"/>
                </a:lnTo>
                <a:cubicBezTo>
                  <a:pt x="3579" y="282"/>
                  <a:pt x="3528" y="301"/>
                  <a:pt x="3476" y="320"/>
                </a:cubicBezTo>
                <a:lnTo>
                  <a:pt x="3476" y="320"/>
                </a:lnTo>
                <a:cubicBezTo>
                  <a:pt x="3450" y="330"/>
                  <a:pt x="3424" y="341"/>
                  <a:pt x="3398" y="351"/>
                </a:cubicBezTo>
                <a:lnTo>
                  <a:pt x="3398" y="351"/>
                </a:lnTo>
                <a:cubicBezTo>
                  <a:pt x="3345" y="372"/>
                  <a:pt x="3292" y="395"/>
                  <a:pt x="3240" y="418"/>
                </a:cubicBezTo>
                <a:lnTo>
                  <a:pt x="3240" y="418"/>
                </a:lnTo>
                <a:cubicBezTo>
                  <a:pt x="3219" y="427"/>
                  <a:pt x="3197" y="436"/>
                  <a:pt x="3176" y="446"/>
                </a:cubicBezTo>
                <a:lnTo>
                  <a:pt x="3176" y="446"/>
                </a:lnTo>
                <a:cubicBezTo>
                  <a:pt x="3103" y="479"/>
                  <a:pt x="3032" y="513"/>
                  <a:pt x="2961" y="549"/>
                </a:cubicBezTo>
                <a:lnTo>
                  <a:pt x="2961" y="549"/>
                </a:lnTo>
                <a:cubicBezTo>
                  <a:pt x="2952" y="554"/>
                  <a:pt x="2943" y="559"/>
                  <a:pt x="2933" y="564"/>
                </a:cubicBezTo>
                <a:lnTo>
                  <a:pt x="2933" y="564"/>
                </a:lnTo>
                <a:cubicBezTo>
                  <a:pt x="2872" y="595"/>
                  <a:pt x="2811" y="629"/>
                  <a:pt x="2751" y="663"/>
                </a:cubicBezTo>
                <a:lnTo>
                  <a:pt x="2751" y="663"/>
                </a:lnTo>
                <a:cubicBezTo>
                  <a:pt x="2744" y="667"/>
                  <a:pt x="2736" y="671"/>
                  <a:pt x="2729" y="675"/>
                </a:cubicBezTo>
                <a:lnTo>
                  <a:pt x="2729" y="675"/>
                </a:lnTo>
                <a:cubicBezTo>
                  <a:pt x="2716" y="682"/>
                  <a:pt x="2704" y="690"/>
                  <a:pt x="2692" y="697"/>
                </a:cubicBezTo>
                <a:lnTo>
                  <a:pt x="2692" y="697"/>
                </a:lnTo>
                <a:cubicBezTo>
                  <a:pt x="2631" y="733"/>
                  <a:pt x="2570" y="769"/>
                  <a:pt x="2511" y="807"/>
                </a:cubicBezTo>
                <a:lnTo>
                  <a:pt x="2511" y="807"/>
                </a:lnTo>
                <a:cubicBezTo>
                  <a:pt x="2493" y="819"/>
                  <a:pt x="2475" y="831"/>
                  <a:pt x="2457" y="842"/>
                </a:cubicBezTo>
                <a:lnTo>
                  <a:pt x="2457" y="842"/>
                </a:lnTo>
                <a:cubicBezTo>
                  <a:pt x="2384" y="890"/>
                  <a:pt x="2312" y="940"/>
                  <a:pt x="2241" y="991"/>
                </a:cubicBezTo>
                <a:lnTo>
                  <a:pt x="2241" y="991"/>
                </a:lnTo>
                <a:cubicBezTo>
                  <a:pt x="2228" y="1000"/>
                  <a:pt x="2216" y="1010"/>
                  <a:pt x="2203" y="1019"/>
                </a:cubicBezTo>
                <a:lnTo>
                  <a:pt x="2203" y="1019"/>
                </a:lnTo>
                <a:cubicBezTo>
                  <a:pt x="2143" y="1064"/>
                  <a:pt x="2085" y="1109"/>
                  <a:pt x="2029" y="1155"/>
                </a:cubicBezTo>
                <a:lnTo>
                  <a:pt x="2029" y="1155"/>
                </a:lnTo>
                <a:cubicBezTo>
                  <a:pt x="2010" y="1169"/>
                  <a:pt x="1991" y="1185"/>
                  <a:pt x="1972" y="1200"/>
                </a:cubicBezTo>
                <a:lnTo>
                  <a:pt x="1972" y="1200"/>
                </a:lnTo>
                <a:cubicBezTo>
                  <a:pt x="1905" y="1256"/>
                  <a:pt x="1838" y="1313"/>
                  <a:pt x="1774" y="1372"/>
                </a:cubicBezTo>
                <a:lnTo>
                  <a:pt x="1774" y="1372"/>
                </a:lnTo>
                <a:cubicBezTo>
                  <a:pt x="696" y="2354"/>
                  <a:pt x="14" y="3766"/>
                  <a:pt x="0" y="5336"/>
                </a:cubicBezTo>
                <a:lnTo>
                  <a:pt x="0" y="5336"/>
                </a:lnTo>
                <a:cubicBezTo>
                  <a:pt x="0" y="5369"/>
                  <a:pt x="0" y="5400"/>
                  <a:pt x="1" y="5433"/>
                </a:cubicBezTo>
                <a:lnTo>
                  <a:pt x="749" y="5862"/>
                </a:lnTo>
                <a:lnTo>
                  <a:pt x="749" y="5862"/>
                </a:lnTo>
                <a:cubicBezTo>
                  <a:pt x="749" y="5829"/>
                  <a:pt x="749" y="5799"/>
                  <a:pt x="749" y="5765"/>
                </a:cubicBezTo>
                <a:lnTo>
                  <a:pt x="749" y="5765"/>
                </a:lnTo>
                <a:cubicBezTo>
                  <a:pt x="763" y="4195"/>
                  <a:pt x="1445" y="2783"/>
                  <a:pt x="2522" y="1801"/>
                </a:cubicBezTo>
                <a:lnTo>
                  <a:pt x="2522" y="1801"/>
                </a:lnTo>
                <a:cubicBezTo>
                  <a:pt x="2587" y="1743"/>
                  <a:pt x="2654" y="1685"/>
                  <a:pt x="2721" y="1629"/>
                </a:cubicBezTo>
                <a:lnTo>
                  <a:pt x="2721" y="1629"/>
                </a:lnTo>
                <a:cubicBezTo>
                  <a:pt x="2740" y="1614"/>
                  <a:pt x="2758" y="1599"/>
                  <a:pt x="2777" y="158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EFF28DA2-377E-ED4E-9244-93A9FE4B4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330" y="8911848"/>
            <a:ext cx="3672386" cy="3548533"/>
          </a:xfrm>
          <a:custGeom>
            <a:avLst/>
            <a:gdLst>
              <a:gd name="T0" fmla="*/ 4786 w 5622"/>
              <a:gd name="T1" fmla="*/ 0 h 5434"/>
              <a:gd name="T2" fmla="*/ 5621 w 5622"/>
              <a:gd name="T3" fmla="*/ 1023 h 5434"/>
              <a:gd name="T4" fmla="*/ 4770 w 5622"/>
              <a:gd name="T5" fmla="*/ 2064 h 5434"/>
              <a:gd name="T6" fmla="*/ 4770 w 5622"/>
              <a:gd name="T7" fmla="*/ 2064 h 5434"/>
              <a:gd name="T8" fmla="*/ 4592 w 5622"/>
              <a:gd name="T9" fmla="*/ 2102 h 5434"/>
              <a:gd name="T10" fmla="*/ 4592 w 5622"/>
              <a:gd name="T11" fmla="*/ 2102 h 5434"/>
              <a:gd name="T12" fmla="*/ 2033 w 5622"/>
              <a:gd name="T13" fmla="*/ 5336 h 5434"/>
              <a:gd name="T14" fmla="*/ 2033 w 5622"/>
              <a:gd name="T15" fmla="*/ 5336 h 5434"/>
              <a:gd name="T16" fmla="*/ 2036 w 5622"/>
              <a:gd name="T17" fmla="*/ 5419 h 5434"/>
              <a:gd name="T18" fmla="*/ 0 w 5622"/>
              <a:gd name="T19" fmla="*/ 5433 h 5434"/>
              <a:gd name="T20" fmla="*/ 0 w 5622"/>
              <a:gd name="T21" fmla="*/ 5433 h 5434"/>
              <a:gd name="T22" fmla="*/ 0 w 5622"/>
              <a:gd name="T23" fmla="*/ 5336 h 5434"/>
              <a:gd name="T24" fmla="*/ 0 w 5622"/>
              <a:gd name="T25" fmla="*/ 5336 h 5434"/>
              <a:gd name="T26" fmla="*/ 1773 w 5622"/>
              <a:gd name="T27" fmla="*/ 1372 h 5434"/>
              <a:gd name="T28" fmla="*/ 1773 w 5622"/>
              <a:gd name="T29" fmla="*/ 1372 h 5434"/>
              <a:gd name="T30" fmla="*/ 4786 w 5622"/>
              <a:gd name="T31" fmla="*/ 0 h 5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22" h="5434">
                <a:moveTo>
                  <a:pt x="4786" y="0"/>
                </a:moveTo>
                <a:lnTo>
                  <a:pt x="5621" y="1023"/>
                </a:lnTo>
                <a:lnTo>
                  <a:pt x="4770" y="2064"/>
                </a:lnTo>
                <a:lnTo>
                  <a:pt x="4770" y="2064"/>
                </a:lnTo>
                <a:cubicBezTo>
                  <a:pt x="4711" y="2075"/>
                  <a:pt x="4650" y="2088"/>
                  <a:pt x="4592" y="2102"/>
                </a:cubicBezTo>
                <a:lnTo>
                  <a:pt x="4592" y="2102"/>
                </a:lnTo>
                <a:cubicBezTo>
                  <a:pt x="3136" y="2455"/>
                  <a:pt x="2046" y="3770"/>
                  <a:pt x="2033" y="5336"/>
                </a:cubicBezTo>
                <a:lnTo>
                  <a:pt x="2033" y="5336"/>
                </a:lnTo>
                <a:cubicBezTo>
                  <a:pt x="2033" y="5364"/>
                  <a:pt x="2032" y="5393"/>
                  <a:pt x="2036" y="5419"/>
                </a:cubicBezTo>
                <a:lnTo>
                  <a:pt x="0" y="5433"/>
                </a:lnTo>
                <a:lnTo>
                  <a:pt x="0" y="5433"/>
                </a:lnTo>
                <a:cubicBezTo>
                  <a:pt x="0" y="5400"/>
                  <a:pt x="0" y="5370"/>
                  <a:pt x="0" y="5336"/>
                </a:cubicBezTo>
                <a:lnTo>
                  <a:pt x="0" y="5336"/>
                </a:lnTo>
                <a:cubicBezTo>
                  <a:pt x="14" y="3766"/>
                  <a:pt x="696" y="2354"/>
                  <a:pt x="1773" y="1372"/>
                </a:cubicBezTo>
                <a:lnTo>
                  <a:pt x="1773" y="1372"/>
                </a:lnTo>
                <a:cubicBezTo>
                  <a:pt x="2589" y="628"/>
                  <a:pt x="3634" y="130"/>
                  <a:pt x="478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24" name="Freeform 5">
            <a:extLst>
              <a:ext uri="{FF2B5EF4-FFF2-40B4-BE49-F238E27FC236}">
                <a16:creationId xmlns:a16="http://schemas.microsoft.com/office/drawing/2014/main" id="{9A16580C-1068-384E-A8DF-F781C628F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523" y="8710228"/>
            <a:ext cx="5574331" cy="3395877"/>
          </a:xfrm>
          <a:prstGeom prst="roundRect">
            <a:avLst>
              <a:gd name="adj" fmla="val 7691"/>
            </a:avLst>
          </a:prstGeom>
          <a:ln w="76200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DF47B-E0F0-434C-9541-0BE9FFF487D8}"/>
              </a:ext>
            </a:extLst>
          </p:cNvPr>
          <p:cNvSpPr txBox="1"/>
          <p:nvPr/>
        </p:nvSpPr>
        <p:spPr>
          <a:xfrm rot="18900000">
            <a:off x="1818429" y="10357074"/>
            <a:ext cx="350448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TRANSPARENCY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193B583C-1A94-5242-A29A-9D8CD797AB63}"/>
              </a:ext>
            </a:extLst>
          </p:cNvPr>
          <p:cNvSpPr txBox="1">
            <a:spLocks/>
          </p:cNvSpPr>
          <p:nvPr/>
        </p:nvSpPr>
        <p:spPr>
          <a:xfrm>
            <a:off x="6372390" y="9218417"/>
            <a:ext cx="4568596" cy="23794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5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CUSTOMER COLLABORATION OVER CONTRACT NEGOTIATION</a:t>
            </a:r>
          </a:p>
        </p:txBody>
      </p:sp>
      <p:sp>
        <p:nvSpPr>
          <p:cNvPr id="28" name="Freeform 1">
            <a:extLst>
              <a:ext uri="{FF2B5EF4-FFF2-40B4-BE49-F238E27FC236}">
                <a16:creationId xmlns:a16="http://schemas.microsoft.com/office/drawing/2014/main" id="{D32178EC-8080-1043-94C7-A87638C40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7650" y="3603261"/>
            <a:ext cx="3614780" cy="3830802"/>
          </a:xfrm>
          <a:custGeom>
            <a:avLst/>
            <a:gdLst>
              <a:gd name="T0" fmla="*/ 2777 w 5536"/>
              <a:gd name="T1" fmla="*/ 1584 h 5863"/>
              <a:gd name="T2" fmla="*/ 2951 w 5536"/>
              <a:gd name="T3" fmla="*/ 1450 h 5863"/>
              <a:gd name="T4" fmla="*/ 2990 w 5536"/>
              <a:gd name="T5" fmla="*/ 1421 h 5863"/>
              <a:gd name="T6" fmla="*/ 3205 w 5536"/>
              <a:gd name="T7" fmla="*/ 1272 h 5863"/>
              <a:gd name="T8" fmla="*/ 3260 w 5536"/>
              <a:gd name="T9" fmla="*/ 1237 h 5863"/>
              <a:gd name="T10" fmla="*/ 3440 w 5536"/>
              <a:gd name="T11" fmla="*/ 1127 h 5863"/>
              <a:gd name="T12" fmla="*/ 3500 w 5536"/>
              <a:gd name="T13" fmla="*/ 1092 h 5863"/>
              <a:gd name="T14" fmla="*/ 3682 w 5536"/>
              <a:gd name="T15" fmla="*/ 993 h 5863"/>
              <a:gd name="T16" fmla="*/ 3709 w 5536"/>
              <a:gd name="T17" fmla="*/ 978 h 5863"/>
              <a:gd name="T18" fmla="*/ 3924 w 5536"/>
              <a:gd name="T19" fmla="*/ 875 h 5863"/>
              <a:gd name="T20" fmla="*/ 3989 w 5536"/>
              <a:gd name="T21" fmla="*/ 847 h 5863"/>
              <a:gd name="T22" fmla="*/ 4146 w 5536"/>
              <a:gd name="T23" fmla="*/ 781 h 5863"/>
              <a:gd name="T24" fmla="*/ 4225 w 5536"/>
              <a:gd name="T25" fmla="*/ 749 h 5863"/>
              <a:gd name="T26" fmla="*/ 4380 w 5536"/>
              <a:gd name="T27" fmla="*/ 693 h 5863"/>
              <a:gd name="T28" fmla="*/ 4459 w 5536"/>
              <a:gd name="T29" fmla="*/ 666 h 5863"/>
              <a:gd name="T30" fmla="*/ 4577 w 5536"/>
              <a:gd name="T31" fmla="*/ 629 h 5863"/>
              <a:gd name="T32" fmla="*/ 4668 w 5536"/>
              <a:gd name="T33" fmla="*/ 601 h 5863"/>
              <a:gd name="T34" fmla="*/ 4793 w 5536"/>
              <a:gd name="T35" fmla="*/ 568 h 5863"/>
              <a:gd name="T36" fmla="*/ 4881 w 5536"/>
              <a:gd name="T37" fmla="*/ 545 h 5863"/>
              <a:gd name="T38" fmla="*/ 5017 w 5536"/>
              <a:gd name="T39" fmla="*/ 515 h 5863"/>
              <a:gd name="T40" fmla="*/ 5098 w 5536"/>
              <a:gd name="T41" fmla="*/ 498 h 5863"/>
              <a:gd name="T42" fmla="*/ 5265 w 5536"/>
              <a:gd name="T43" fmla="*/ 468 h 5863"/>
              <a:gd name="T44" fmla="*/ 5317 w 5536"/>
              <a:gd name="T45" fmla="*/ 459 h 5863"/>
              <a:gd name="T46" fmla="*/ 4786 w 5536"/>
              <a:gd name="T47" fmla="*/ 0 h 5863"/>
              <a:gd name="T48" fmla="*/ 4569 w 5536"/>
              <a:gd name="T49" fmla="*/ 29 h 5863"/>
              <a:gd name="T50" fmla="*/ 4566 w 5536"/>
              <a:gd name="T51" fmla="*/ 29 h 5863"/>
              <a:gd name="T52" fmla="*/ 4519 w 5536"/>
              <a:gd name="T53" fmla="*/ 37 h 5863"/>
              <a:gd name="T54" fmla="*/ 4349 w 5536"/>
              <a:gd name="T55" fmla="*/ 67 h 5863"/>
              <a:gd name="T56" fmla="*/ 4269 w 5536"/>
              <a:gd name="T57" fmla="*/ 85 h 5863"/>
              <a:gd name="T58" fmla="*/ 4133 w 5536"/>
              <a:gd name="T59" fmla="*/ 116 h 5863"/>
              <a:gd name="T60" fmla="*/ 4045 w 5536"/>
              <a:gd name="T61" fmla="*/ 138 h 5863"/>
              <a:gd name="T62" fmla="*/ 3920 w 5536"/>
              <a:gd name="T63" fmla="*/ 172 h 5863"/>
              <a:gd name="T64" fmla="*/ 3829 w 5536"/>
              <a:gd name="T65" fmla="*/ 199 h 5863"/>
              <a:gd name="T66" fmla="*/ 3710 w 5536"/>
              <a:gd name="T67" fmla="*/ 237 h 5863"/>
              <a:gd name="T68" fmla="*/ 3681 w 5536"/>
              <a:gd name="T69" fmla="*/ 246 h 5863"/>
              <a:gd name="T70" fmla="*/ 3632 w 5536"/>
              <a:gd name="T71" fmla="*/ 264 h 5863"/>
              <a:gd name="T72" fmla="*/ 3476 w 5536"/>
              <a:gd name="T73" fmla="*/ 320 h 5863"/>
              <a:gd name="T74" fmla="*/ 3398 w 5536"/>
              <a:gd name="T75" fmla="*/ 351 h 5863"/>
              <a:gd name="T76" fmla="*/ 3240 w 5536"/>
              <a:gd name="T77" fmla="*/ 418 h 5863"/>
              <a:gd name="T78" fmla="*/ 3176 w 5536"/>
              <a:gd name="T79" fmla="*/ 446 h 5863"/>
              <a:gd name="T80" fmla="*/ 2961 w 5536"/>
              <a:gd name="T81" fmla="*/ 549 h 5863"/>
              <a:gd name="T82" fmla="*/ 2933 w 5536"/>
              <a:gd name="T83" fmla="*/ 564 h 5863"/>
              <a:gd name="T84" fmla="*/ 2751 w 5536"/>
              <a:gd name="T85" fmla="*/ 663 h 5863"/>
              <a:gd name="T86" fmla="*/ 2729 w 5536"/>
              <a:gd name="T87" fmla="*/ 675 h 5863"/>
              <a:gd name="T88" fmla="*/ 2692 w 5536"/>
              <a:gd name="T89" fmla="*/ 697 h 5863"/>
              <a:gd name="T90" fmla="*/ 2511 w 5536"/>
              <a:gd name="T91" fmla="*/ 807 h 5863"/>
              <a:gd name="T92" fmla="*/ 2457 w 5536"/>
              <a:gd name="T93" fmla="*/ 842 h 5863"/>
              <a:gd name="T94" fmla="*/ 2241 w 5536"/>
              <a:gd name="T95" fmla="*/ 991 h 5863"/>
              <a:gd name="T96" fmla="*/ 2203 w 5536"/>
              <a:gd name="T97" fmla="*/ 1019 h 5863"/>
              <a:gd name="T98" fmla="*/ 2029 w 5536"/>
              <a:gd name="T99" fmla="*/ 1155 h 5863"/>
              <a:gd name="T100" fmla="*/ 1972 w 5536"/>
              <a:gd name="T101" fmla="*/ 1200 h 5863"/>
              <a:gd name="T102" fmla="*/ 1774 w 5536"/>
              <a:gd name="T103" fmla="*/ 1372 h 5863"/>
              <a:gd name="T104" fmla="*/ 0 w 5536"/>
              <a:gd name="T105" fmla="*/ 5336 h 5863"/>
              <a:gd name="T106" fmla="*/ 1 w 5536"/>
              <a:gd name="T107" fmla="*/ 5433 h 5863"/>
              <a:gd name="T108" fmla="*/ 749 w 5536"/>
              <a:gd name="T109" fmla="*/ 5862 h 5863"/>
              <a:gd name="T110" fmla="*/ 749 w 5536"/>
              <a:gd name="T111" fmla="*/ 5765 h 5863"/>
              <a:gd name="T112" fmla="*/ 2522 w 5536"/>
              <a:gd name="T113" fmla="*/ 1801 h 5863"/>
              <a:gd name="T114" fmla="*/ 2721 w 5536"/>
              <a:gd name="T115" fmla="*/ 1629 h 5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536" h="5863">
                <a:moveTo>
                  <a:pt x="2777" y="1584"/>
                </a:moveTo>
                <a:lnTo>
                  <a:pt x="2777" y="1584"/>
                </a:lnTo>
                <a:cubicBezTo>
                  <a:pt x="2834" y="1538"/>
                  <a:pt x="2892" y="1493"/>
                  <a:pt x="2951" y="1450"/>
                </a:cubicBezTo>
                <a:lnTo>
                  <a:pt x="2951" y="1450"/>
                </a:lnTo>
                <a:cubicBezTo>
                  <a:pt x="2964" y="1440"/>
                  <a:pt x="2977" y="1430"/>
                  <a:pt x="2990" y="1421"/>
                </a:cubicBezTo>
                <a:lnTo>
                  <a:pt x="2990" y="1421"/>
                </a:lnTo>
                <a:cubicBezTo>
                  <a:pt x="3060" y="1369"/>
                  <a:pt x="3132" y="1320"/>
                  <a:pt x="3205" y="1272"/>
                </a:cubicBezTo>
                <a:lnTo>
                  <a:pt x="3205" y="1272"/>
                </a:lnTo>
                <a:cubicBezTo>
                  <a:pt x="3223" y="1260"/>
                  <a:pt x="3242" y="1249"/>
                  <a:pt x="3260" y="1237"/>
                </a:cubicBezTo>
                <a:lnTo>
                  <a:pt x="3260" y="1237"/>
                </a:lnTo>
                <a:cubicBezTo>
                  <a:pt x="3319" y="1199"/>
                  <a:pt x="3379" y="1162"/>
                  <a:pt x="3440" y="1127"/>
                </a:cubicBezTo>
                <a:lnTo>
                  <a:pt x="3440" y="1127"/>
                </a:lnTo>
                <a:cubicBezTo>
                  <a:pt x="3460" y="1115"/>
                  <a:pt x="3480" y="1103"/>
                  <a:pt x="3500" y="1092"/>
                </a:cubicBezTo>
                <a:lnTo>
                  <a:pt x="3500" y="1092"/>
                </a:lnTo>
                <a:cubicBezTo>
                  <a:pt x="3560" y="1058"/>
                  <a:pt x="3621" y="1025"/>
                  <a:pt x="3682" y="993"/>
                </a:cubicBezTo>
                <a:lnTo>
                  <a:pt x="3682" y="993"/>
                </a:lnTo>
                <a:cubicBezTo>
                  <a:pt x="3691" y="988"/>
                  <a:pt x="3701" y="983"/>
                  <a:pt x="3709" y="978"/>
                </a:cubicBezTo>
                <a:lnTo>
                  <a:pt x="3709" y="978"/>
                </a:lnTo>
                <a:cubicBezTo>
                  <a:pt x="3780" y="943"/>
                  <a:pt x="3852" y="908"/>
                  <a:pt x="3924" y="875"/>
                </a:cubicBezTo>
                <a:lnTo>
                  <a:pt x="3924" y="875"/>
                </a:lnTo>
                <a:cubicBezTo>
                  <a:pt x="3945" y="865"/>
                  <a:pt x="3967" y="856"/>
                  <a:pt x="3989" y="847"/>
                </a:cubicBezTo>
                <a:lnTo>
                  <a:pt x="3989" y="847"/>
                </a:lnTo>
                <a:cubicBezTo>
                  <a:pt x="4041" y="824"/>
                  <a:pt x="4094" y="802"/>
                  <a:pt x="4146" y="781"/>
                </a:cubicBezTo>
                <a:lnTo>
                  <a:pt x="4146" y="781"/>
                </a:lnTo>
                <a:cubicBezTo>
                  <a:pt x="4173" y="770"/>
                  <a:pt x="4198" y="760"/>
                  <a:pt x="4225" y="749"/>
                </a:cubicBezTo>
                <a:lnTo>
                  <a:pt x="4225" y="749"/>
                </a:lnTo>
                <a:cubicBezTo>
                  <a:pt x="4276" y="730"/>
                  <a:pt x="4328" y="711"/>
                  <a:pt x="4380" y="693"/>
                </a:cubicBezTo>
                <a:lnTo>
                  <a:pt x="4380" y="693"/>
                </a:lnTo>
                <a:cubicBezTo>
                  <a:pt x="4406" y="684"/>
                  <a:pt x="4432" y="675"/>
                  <a:pt x="4459" y="666"/>
                </a:cubicBezTo>
                <a:lnTo>
                  <a:pt x="4459" y="666"/>
                </a:lnTo>
                <a:cubicBezTo>
                  <a:pt x="4498" y="653"/>
                  <a:pt x="4537" y="641"/>
                  <a:pt x="4577" y="629"/>
                </a:cubicBezTo>
                <a:lnTo>
                  <a:pt x="4577" y="629"/>
                </a:lnTo>
                <a:cubicBezTo>
                  <a:pt x="4607" y="620"/>
                  <a:pt x="4637" y="610"/>
                  <a:pt x="4668" y="601"/>
                </a:cubicBezTo>
                <a:lnTo>
                  <a:pt x="4668" y="601"/>
                </a:lnTo>
                <a:cubicBezTo>
                  <a:pt x="4710" y="589"/>
                  <a:pt x="4751" y="579"/>
                  <a:pt x="4793" y="568"/>
                </a:cubicBezTo>
                <a:lnTo>
                  <a:pt x="4793" y="568"/>
                </a:lnTo>
                <a:cubicBezTo>
                  <a:pt x="4822" y="560"/>
                  <a:pt x="4852" y="552"/>
                  <a:pt x="4881" y="545"/>
                </a:cubicBezTo>
                <a:lnTo>
                  <a:pt x="4881" y="545"/>
                </a:lnTo>
                <a:cubicBezTo>
                  <a:pt x="4926" y="534"/>
                  <a:pt x="4971" y="524"/>
                  <a:pt x="5017" y="515"/>
                </a:cubicBezTo>
                <a:lnTo>
                  <a:pt x="5017" y="515"/>
                </a:lnTo>
                <a:cubicBezTo>
                  <a:pt x="5044" y="509"/>
                  <a:pt x="5071" y="503"/>
                  <a:pt x="5098" y="498"/>
                </a:cubicBezTo>
                <a:lnTo>
                  <a:pt x="5098" y="498"/>
                </a:lnTo>
                <a:cubicBezTo>
                  <a:pt x="5153" y="486"/>
                  <a:pt x="5209" y="477"/>
                  <a:pt x="5265" y="468"/>
                </a:cubicBezTo>
                <a:lnTo>
                  <a:pt x="5265" y="468"/>
                </a:lnTo>
                <a:cubicBezTo>
                  <a:pt x="5282" y="465"/>
                  <a:pt x="5300" y="461"/>
                  <a:pt x="5317" y="459"/>
                </a:cubicBezTo>
                <a:lnTo>
                  <a:pt x="5317" y="459"/>
                </a:lnTo>
                <a:cubicBezTo>
                  <a:pt x="5389" y="448"/>
                  <a:pt x="5462" y="438"/>
                  <a:pt x="5535" y="429"/>
                </a:cubicBezTo>
                <a:lnTo>
                  <a:pt x="4786" y="0"/>
                </a:lnTo>
                <a:lnTo>
                  <a:pt x="4786" y="0"/>
                </a:lnTo>
                <a:cubicBezTo>
                  <a:pt x="4713" y="8"/>
                  <a:pt x="4641" y="18"/>
                  <a:pt x="4569" y="29"/>
                </a:cubicBezTo>
                <a:lnTo>
                  <a:pt x="4569" y="29"/>
                </a:lnTo>
                <a:cubicBezTo>
                  <a:pt x="4567" y="29"/>
                  <a:pt x="4566" y="29"/>
                  <a:pt x="4566" y="29"/>
                </a:cubicBezTo>
                <a:lnTo>
                  <a:pt x="4566" y="29"/>
                </a:lnTo>
                <a:cubicBezTo>
                  <a:pt x="4550" y="32"/>
                  <a:pt x="4534" y="35"/>
                  <a:pt x="4519" y="37"/>
                </a:cubicBezTo>
                <a:lnTo>
                  <a:pt x="4519" y="37"/>
                </a:lnTo>
                <a:cubicBezTo>
                  <a:pt x="4462" y="47"/>
                  <a:pt x="4405" y="57"/>
                  <a:pt x="4349" y="67"/>
                </a:cubicBezTo>
                <a:lnTo>
                  <a:pt x="4349" y="67"/>
                </a:lnTo>
                <a:cubicBezTo>
                  <a:pt x="4322" y="74"/>
                  <a:pt x="4296" y="79"/>
                  <a:pt x="4269" y="85"/>
                </a:cubicBezTo>
                <a:lnTo>
                  <a:pt x="4269" y="85"/>
                </a:lnTo>
                <a:cubicBezTo>
                  <a:pt x="4224" y="95"/>
                  <a:pt x="4178" y="105"/>
                  <a:pt x="4133" y="116"/>
                </a:cubicBezTo>
                <a:lnTo>
                  <a:pt x="4133" y="116"/>
                </a:lnTo>
                <a:cubicBezTo>
                  <a:pt x="4103" y="123"/>
                  <a:pt x="4074" y="130"/>
                  <a:pt x="4045" y="138"/>
                </a:cubicBezTo>
                <a:lnTo>
                  <a:pt x="4045" y="138"/>
                </a:lnTo>
                <a:cubicBezTo>
                  <a:pt x="4003" y="149"/>
                  <a:pt x="3961" y="160"/>
                  <a:pt x="3920" y="172"/>
                </a:cubicBezTo>
                <a:lnTo>
                  <a:pt x="3920" y="172"/>
                </a:lnTo>
                <a:cubicBezTo>
                  <a:pt x="3889" y="180"/>
                  <a:pt x="3859" y="190"/>
                  <a:pt x="3829" y="199"/>
                </a:cubicBezTo>
                <a:lnTo>
                  <a:pt x="3829" y="199"/>
                </a:lnTo>
                <a:cubicBezTo>
                  <a:pt x="3789" y="211"/>
                  <a:pt x="3749" y="223"/>
                  <a:pt x="3710" y="237"/>
                </a:cubicBezTo>
                <a:lnTo>
                  <a:pt x="3710" y="237"/>
                </a:lnTo>
                <a:cubicBezTo>
                  <a:pt x="3700" y="240"/>
                  <a:pt x="3691" y="242"/>
                  <a:pt x="3681" y="246"/>
                </a:cubicBezTo>
                <a:lnTo>
                  <a:pt x="3681" y="246"/>
                </a:lnTo>
                <a:cubicBezTo>
                  <a:pt x="3664" y="251"/>
                  <a:pt x="3648" y="258"/>
                  <a:pt x="3632" y="264"/>
                </a:cubicBezTo>
                <a:lnTo>
                  <a:pt x="3632" y="264"/>
                </a:lnTo>
                <a:cubicBezTo>
                  <a:pt x="3579" y="282"/>
                  <a:pt x="3528" y="301"/>
                  <a:pt x="3476" y="320"/>
                </a:cubicBezTo>
                <a:lnTo>
                  <a:pt x="3476" y="320"/>
                </a:lnTo>
                <a:cubicBezTo>
                  <a:pt x="3450" y="330"/>
                  <a:pt x="3424" y="341"/>
                  <a:pt x="3398" y="351"/>
                </a:cubicBezTo>
                <a:lnTo>
                  <a:pt x="3398" y="351"/>
                </a:lnTo>
                <a:cubicBezTo>
                  <a:pt x="3345" y="372"/>
                  <a:pt x="3292" y="395"/>
                  <a:pt x="3240" y="418"/>
                </a:cubicBezTo>
                <a:lnTo>
                  <a:pt x="3240" y="418"/>
                </a:lnTo>
                <a:cubicBezTo>
                  <a:pt x="3219" y="427"/>
                  <a:pt x="3197" y="436"/>
                  <a:pt x="3176" y="446"/>
                </a:cubicBezTo>
                <a:lnTo>
                  <a:pt x="3176" y="446"/>
                </a:lnTo>
                <a:cubicBezTo>
                  <a:pt x="3103" y="479"/>
                  <a:pt x="3032" y="513"/>
                  <a:pt x="2961" y="549"/>
                </a:cubicBezTo>
                <a:lnTo>
                  <a:pt x="2961" y="549"/>
                </a:lnTo>
                <a:cubicBezTo>
                  <a:pt x="2952" y="554"/>
                  <a:pt x="2943" y="559"/>
                  <a:pt x="2933" y="564"/>
                </a:cubicBezTo>
                <a:lnTo>
                  <a:pt x="2933" y="564"/>
                </a:lnTo>
                <a:cubicBezTo>
                  <a:pt x="2872" y="595"/>
                  <a:pt x="2811" y="629"/>
                  <a:pt x="2751" y="663"/>
                </a:cubicBezTo>
                <a:lnTo>
                  <a:pt x="2751" y="663"/>
                </a:lnTo>
                <a:cubicBezTo>
                  <a:pt x="2744" y="667"/>
                  <a:pt x="2736" y="671"/>
                  <a:pt x="2729" y="675"/>
                </a:cubicBezTo>
                <a:lnTo>
                  <a:pt x="2729" y="675"/>
                </a:lnTo>
                <a:cubicBezTo>
                  <a:pt x="2716" y="682"/>
                  <a:pt x="2704" y="690"/>
                  <a:pt x="2692" y="697"/>
                </a:cubicBezTo>
                <a:lnTo>
                  <a:pt x="2692" y="697"/>
                </a:lnTo>
                <a:cubicBezTo>
                  <a:pt x="2631" y="733"/>
                  <a:pt x="2570" y="769"/>
                  <a:pt x="2511" y="807"/>
                </a:cubicBezTo>
                <a:lnTo>
                  <a:pt x="2511" y="807"/>
                </a:lnTo>
                <a:cubicBezTo>
                  <a:pt x="2493" y="819"/>
                  <a:pt x="2475" y="831"/>
                  <a:pt x="2457" y="842"/>
                </a:cubicBezTo>
                <a:lnTo>
                  <a:pt x="2457" y="842"/>
                </a:lnTo>
                <a:cubicBezTo>
                  <a:pt x="2384" y="890"/>
                  <a:pt x="2312" y="940"/>
                  <a:pt x="2241" y="991"/>
                </a:cubicBezTo>
                <a:lnTo>
                  <a:pt x="2241" y="991"/>
                </a:lnTo>
                <a:cubicBezTo>
                  <a:pt x="2228" y="1000"/>
                  <a:pt x="2216" y="1010"/>
                  <a:pt x="2203" y="1019"/>
                </a:cubicBezTo>
                <a:lnTo>
                  <a:pt x="2203" y="1019"/>
                </a:lnTo>
                <a:cubicBezTo>
                  <a:pt x="2143" y="1064"/>
                  <a:pt x="2085" y="1109"/>
                  <a:pt x="2029" y="1155"/>
                </a:cubicBezTo>
                <a:lnTo>
                  <a:pt x="2029" y="1155"/>
                </a:lnTo>
                <a:cubicBezTo>
                  <a:pt x="2010" y="1169"/>
                  <a:pt x="1991" y="1185"/>
                  <a:pt x="1972" y="1200"/>
                </a:cubicBezTo>
                <a:lnTo>
                  <a:pt x="1972" y="1200"/>
                </a:lnTo>
                <a:cubicBezTo>
                  <a:pt x="1905" y="1256"/>
                  <a:pt x="1838" y="1313"/>
                  <a:pt x="1774" y="1372"/>
                </a:cubicBezTo>
                <a:lnTo>
                  <a:pt x="1774" y="1372"/>
                </a:lnTo>
                <a:cubicBezTo>
                  <a:pt x="696" y="2354"/>
                  <a:pt x="14" y="3766"/>
                  <a:pt x="0" y="5336"/>
                </a:cubicBezTo>
                <a:lnTo>
                  <a:pt x="0" y="5336"/>
                </a:lnTo>
                <a:cubicBezTo>
                  <a:pt x="0" y="5369"/>
                  <a:pt x="0" y="5400"/>
                  <a:pt x="1" y="5433"/>
                </a:cubicBezTo>
                <a:lnTo>
                  <a:pt x="749" y="5862"/>
                </a:lnTo>
                <a:lnTo>
                  <a:pt x="749" y="5862"/>
                </a:lnTo>
                <a:cubicBezTo>
                  <a:pt x="749" y="5829"/>
                  <a:pt x="749" y="5799"/>
                  <a:pt x="749" y="5765"/>
                </a:cubicBezTo>
                <a:lnTo>
                  <a:pt x="749" y="5765"/>
                </a:lnTo>
                <a:cubicBezTo>
                  <a:pt x="763" y="4195"/>
                  <a:pt x="1445" y="2783"/>
                  <a:pt x="2522" y="1801"/>
                </a:cubicBezTo>
                <a:lnTo>
                  <a:pt x="2522" y="1801"/>
                </a:lnTo>
                <a:cubicBezTo>
                  <a:pt x="2587" y="1743"/>
                  <a:pt x="2654" y="1685"/>
                  <a:pt x="2721" y="1629"/>
                </a:cubicBezTo>
                <a:lnTo>
                  <a:pt x="2721" y="1629"/>
                </a:lnTo>
                <a:cubicBezTo>
                  <a:pt x="2740" y="1614"/>
                  <a:pt x="2758" y="1599"/>
                  <a:pt x="2777" y="1584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9" name="Freeform 2">
            <a:extLst>
              <a:ext uri="{FF2B5EF4-FFF2-40B4-BE49-F238E27FC236}">
                <a16:creationId xmlns:a16="http://schemas.microsoft.com/office/drawing/2014/main" id="{A3F1931B-764D-0044-A1F4-4C4937171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7301" y="3882648"/>
            <a:ext cx="3672386" cy="3548533"/>
          </a:xfrm>
          <a:custGeom>
            <a:avLst/>
            <a:gdLst>
              <a:gd name="T0" fmla="*/ 4786 w 5622"/>
              <a:gd name="T1" fmla="*/ 0 h 5434"/>
              <a:gd name="T2" fmla="*/ 5621 w 5622"/>
              <a:gd name="T3" fmla="*/ 1023 h 5434"/>
              <a:gd name="T4" fmla="*/ 4770 w 5622"/>
              <a:gd name="T5" fmla="*/ 2064 h 5434"/>
              <a:gd name="T6" fmla="*/ 4770 w 5622"/>
              <a:gd name="T7" fmla="*/ 2064 h 5434"/>
              <a:gd name="T8" fmla="*/ 4592 w 5622"/>
              <a:gd name="T9" fmla="*/ 2102 h 5434"/>
              <a:gd name="T10" fmla="*/ 4592 w 5622"/>
              <a:gd name="T11" fmla="*/ 2102 h 5434"/>
              <a:gd name="T12" fmla="*/ 2033 w 5622"/>
              <a:gd name="T13" fmla="*/ 5336 h 5434"/>
              <a:gd name="T14" fmla="*/ 2033 w 5622"/>
              <a:gd name="T15" fmla="*/ 5336 h 5434"/>
              <a:gd name="T16" fmla="*/ 2036 w 5622"/>
              <a:gd name="T17" fmla="*/ 5419 h 5434"/>
              <a:gd name="T18" fmla="*/ 0 w 5622"/>
              <a:gd name="T19" fmla="*/ 5433 h 5434"/>
              <a:gd name="T20" fmla="*/ 0 w 5622"/>
              <a:gd name="T21" fmla="*/ 5433 h 5434"/>
              <a:gd name="T22" fmla="*/ 0 w 5622"/>
              <a:gd name="T23" fmla="*/ 5336 h 5434"/>
              <a:gd name="T24" fmla="*/ 0 w 5622"/>
              <a:gd name="T25" fmla="*/ 5336 h 5434"/>
              <a:gd name="T26" fmla="*/ 1773 w 5622"/>
              <a:gd name="T27" fmla="*/ 1372 h 5434"/>
              <a:gd name="T28" fmla="*/ 1773 w 5622"/>
              <a:gd name="T29" fmla="*/ 1372 h 5434"/>
              <a:gd name="T30" fmla="*/ 4786 w 5622"/>
              <a:gd name="T31" fmla="*/ 0 h 5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22" h="5434">
                <a:moveTo>
                  <a:pt x="4786" y="0"/>
                </a:moveTo>
                <a:lnTo>
                  <a:pt x="5621" y="1023"/>
                </a:lnTo>
                <a:lnTo>
                  <a:pt x="4770" y="2064"/>
                </a:lnTo>
                <a:lnTo>
                  <a:pt x="4770" y="2064"/>
                </a:lnTo>
                <a:cubicBezTo>
                  <a:pt x="4711" y="2075"/>
                  <a:pt x="4650" y="2088"/>
                  <a:pt x="4592" y="2102"/>
                </a:cubicBezTo>
                <a:lnTo>
                  <a:pt x="4592" y="2102"/>
                </a:lnTo>
                <a:cubicBezTo>
                  <a:pt x="3136" y="2455"/>
                  <a:pt x="2046" y="3770"/>
                  <a:pt x="2033" y="5336"/>
                </a:cubicBezTo>
                <a:lnTo>
                  <a:pt x="2033" y="5336"/>
                </a:lnTo>
                <a:cubicBezTo>
                  <a:pt x="2033" y="5364"/>
                  <a:pt x="2032" y="5393"/>
                  <a:pt x="2036" y="5419"/>
                </a:cubicBezTo>
                <a:lnTo>
                  <a:pt x="0" y="5433"/>
                </a:lnTo>
                <a:lnTo>
                  <a:pt x="0" y="5433"/>
                </a:lnTo>
                <a:cubicBezTo>
                  <a:pt x="0" y="5400"/>
                  <a:pt x="0" y="5370"/>
                  <a:pt x="0" y="5336"/>
                </a:cubicBezTo>
                <a:lnTo>
                  <a:pt x="0" y="5336"/>
                </a:lnTo>
                <a:cubicBezTo>
                  <a:pt x="14" y="3766"/>
                  <a:pt x="696" y="2354"/>
                  <a:pt x="1773" y="1372"/>
                </a:cubicBezTo>
                <a:lnTo>
                  <a:pt x="1773" y="1372"/>
                </a:lnTo>
                <a:cubicBezTo>
                  <a:pt x="2589" y="628"/>
                  <a:pt x="3634" y="130"/>
                  <a:pt x="478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CC07FC5F-8228-9447-BA61-6F6377145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2494" y="3681028"/>
            <a:ext cx="5574331" cy="3395877"/>
          </a:xfrm>
          <a:prstGeom prst="roundRect">
            <a:avLst>
              <a:gd name="adj" fmla="val 7691"/>
            </a:avLst>
          </a:prstGeom>
          <a:ln w="762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9D27AE-9C59-E241-8973-28E1D6326780}"/>
              </a:ext>
            </a:extLst>
          </p:cNvPr>
          <p:cNvSpPr txBox="1"/>
          <p:nvPr/>
        </p:nvSpPr>
        <p:spPr>
          <a:xfrm rot="18900000">
            <a:off x="13753178" y="5327874"/>
            <a:ext cx="246093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SIMPLICITY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E7CE8D1B-BC04-C446-B879-52948D6C7881}"/>
              </a:ext>
            </a:extLst>
          </p:cNvPr>
          <p:cNvSpPr txBox="1">
            <a:spLocks/>
          </p:cNvSpPr>
          <p:nvPr/>
        </p:nvSpPr>
        <p:spPr>
          <a:xfrm>
            <a:off x="17785361" y="4189217"/>
            <a:ext cx="4568596" cy="23794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5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WORKING SOFTWARE OVER COMPREHENSIVE DOCUMENTATION</a:t>
            </a:r>
          </a:p>
        </p:txBody>
      </p:sp>
      <p:sp>
        <p:nvSpPr>
          <p:cNvPr id="34" name="Freeform 1">
            <a:extLst>
              <a:ext uri="{FF2B5EF4-FFF2-40B4-BE49-F238E27FC236}">
                <a16:creationId xmlns:a16="http://schemas.microsoft.com/office/drawing/2014/main" id="{078296E4-D856-0943-83F8-32C10E940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7650" y="8632461"/>
            <a:ext cx="3614780" cy="3830802"/>
          </a:xfrm>
          <a:custGeom>
            <a:avLst/>
            <a:gdLst>
              <a:gd name="T0" fmla="*/ 2777 w 5536"/>
              <a:gd name="T1" fmla="*/ 1584 h 5863"/>
              <a:gd name="T2" fmla="*/ 2951 w 5536"/>
              <a:gd name="T3" fmla="*/ 1450 h 5863"/>
              <a:gd name="T4" fmla="*/ 2990 w 5536"/>
              <a:gd name="T5" fmla="*/ 1421 h 5863"/>
              <a:gd name="T6" fmla="*/ 3205 w 5536"/>
              <a:gd name="T7" fmla="*/ 1272 h 5863"/>
              <a:gd name="T8" fmla="*/ 3260 w 5536"/>
              <a:gd name="T9" fmla="*/ 1237 h 5863"/>
              <a:gd name="T10" fmla="*/ 3440 w 5536"/>
              <a:gd name="T11" fmla="*/ 1127 h 5863"/>
              <a:gd name="T12" fmla="*/ 3500 w 5536"/>
              <a:gd name="T13" fmla="*/ 1092 h 5863"/>
              <a:gd name="T14" fmla="*/ 3682 w 5536"/>
              <a:gd name="T15" fmla="*/ 993 h 5863"/>
              <a:gd name="T16" fmla="*/ 3709 w 5536"/>
              <a:gd name="T17" fmla="*/ 978 h 5863"/>
              <a:gd name="T18" fmla="*/ 3924 w 5536"/>
              <a:gd name="T19" fmla="*/ 875 h 5863"/>
              <a:gd name="T20" fmla="*/ 3989 w 5536"/>
              <a:gd name="T21" fmla="*/ 847 h 5863"/>
              <a:gd name="T22" fmla="*/ 4146 w 5536"/>
              <a:gd name="T23" fmla="*/ 781 h 5863"/>
              <a:gd name="T24" fmla="*/ 4225 w 5536"/>
              <a:gd name="T25" fmla="*/ 749 h 5863"/>
              <a:gd name="T26" fmla="*/ 4380 w 5536"/>
              <a:gd name="T27" fmla="*/ 693 h 5863"/>
              <a:gd name="T28" fmla="*/ 4459 w 5536"/>
              <a:gd name="T29" fmla="*/ 666 h 5863"/>
              <a:gd name="T30" fmla="*/ 4577 w 5536"/>
              <a:gd name="T31" fmla="*/ 629 h 5863"/>
              <a:gd name="T32" fmla="*/ 4668 w 5536"/>
              <a:gd name="T33" fmla="*/ 601 h 5863"/>
              <a:gd name="T34" fmla="*/ 4793 w 5536"/>
              <a:gd name="T35" fmla="*/ 568 h 5863"/>
              <a:gd name="T36" fmla="*/ 4881 w 5536"/>
              <a:gd name="T37" fmla="*/ 545 h 5863"/>
              <a:gd name="T38" fmla="*/ 5017 w 5536"/>
              <a:gd name="T39" fmla="*/ 515 h 5863"/>
              <a:gd name="T40" fmla="*/ 5098 w 5536"/>
              <a:gd name="T41" fmla="*/ 498 h 5863"/>
              <a:gd name="T42" fmla="*/ 5265 w 5536"/>
              <a:gd name="T43" fmla="*/ 468 h 5863"/>
              <a:gd name="T44" fmla="*/ 5317 w 5536"/>
              <a:gd name="T45" fmla="*/ 459 h 5863"/>
              <a:gd name="T46" fmla="*/ 4786 w 5536"/>
              <a:gd name="T47" fmla="*/ 0 h 5863"/>
              <a:gd name="T48" fmla="*/ 4569 w 5536"/>
              <a:gd name="T49" fmla="*/ 29 h 5863"/>
              <a:gd name="T50" fmla="*/ 4566 w 5536"/>
              <a:gd name="T51" fmla="*/ 29 h 5863"/>
              <a:gd name="T52" fmla="*/ 4519 w 5536"/>
              <a:gd name="T53" fmla="*/ 37 h 5863"/>
              <a:gd name="T54" fmla="*/ 4349 w 5536"/>
              <a:gd name="T55" fmla="*/ 67 h 5863"/>
              <a:gd name="T56" fmla="*/ 4269 w 5536"/>
              <a:gd name="T57" fmla="*/ 85 h 5863"/>
              <a:gd name="T58" fmla="*/ 4133 w 5536"/>
              <a:gd name="T59" fmla="*/ 116 h 5863"/>
              <a:gd name="T60" fmla="*/ 4045 w 5536"/>
              <a:gd name="T61" fmla="*/ 138 h 5863"/>
              <a:gd name="T62" fmla="*/ 3920 w 5536"/>
              <a:gd name="T63" fmla="*/ 172 h 5863"/>
              <a:gd name="T64" fmla="*/ 3829 w 5536"/>
              <a:gd name="T65" fmla="*/ 199 h 5863"/>
              <a:gd name="T66" fmla="*/ 3710 w 5536"/>
              <a:gd name="T67" fmla="*/ 237 h 5863"/>
              <a:gd name="T68" fmla="*/ 3681 w 5536"/>
              <a:gd name="T69" fmla="*/ 246 h 5863"/>
              <a:gd name="T70" fmla="*/ 3632 w 5536"/>
              <a:gd name="T71" fmla="*/ 264 h 5863"/>
              <a:gd name="T72" fmla="*/ 3476 w 5536"/>
              <a:gd name="T73" fmla="*/ 320 h 5863"/>
              <a:gd name="T74" fmla="*/ 3398 w 5536"/>
              <a:gd name="T75" fmla="*/ 351 h 5863"/>
              <a:gd name="T76" fmla="*/ 3240 w 5536"/>
              <a:gd name="T77" fmla="*/ 418 h 5863"/>
              <a:gd name="T78" fmla="*/ 3176 w 5536"/>
              <a:gd name="T79" fmla="*/ 446 h 5863"/>
              <a:gd name="T80" fmla="*/ 2961 w 5536"/>
              <a:gd name="T81" fmla="*/ 549 h 5863"/>
              <a:gd name="T82" fmla="*/ 2933 w 5536"/>
              <a:gd name="T83" fmla="*/ 564 h 5863"/>
              <a:gd name="T84" fmla="*/ 2751 w 5536"/>
              <a:gd name="T85" fmla="*/ 663 h 5863"/>
              <a:gd name="T86" fmla="*/ 2729 w 5536"/>
              <a:gd name="T87" fmla="*/ 675 h 5863"/>
              <a:gd name="T88" fmla="*/ 2692 w 5536"/>
              <a:gd name="T89" fmla="*/ 697 h 5863"/>
              <a:gd name="T90" fmla="*/ 2511 w 5536"/>
              <a:gd name="T91" fmla="*/ 807 h 5863"/>
              <a:gd name="T92" fmla="*/ 2457 w 5536"/>
              <a:gd name="T93" fmla="*/ 842 h 5863"/>
              <a:gd name="T94" fmla="*/ 2241 w 5536"/>
              <a:gd name="T95" fmla="*/ 991 h 5863"/>
              <a:gd name="T96" fmla="*/ 2203 w 5536"/>
              <a:gd name="T97" fmla="*/ 1019 h 5863"/>
              <a:gd name="T98" fmla="*/ 2029 w 5536"/>
              <a:gd name="T99" fmla="*/ 1155 h 5863"/>
              <a:gd name="T100" fmla="*/ 1972 w 5536"/>
              <a:gd name="T101" fmla="*/ 1200 h 5863"/>
              <a:gd name="T102" fmla="*/ 1774 w 5536"/>
              <a:gd name="T103" fmla="*/ 1372 h 5863"/>
              <a:gd name="T104" fmla="*/ 0 w 5536"/>
              <a:gd name="T105" fmla="*/ 5336 h 5863"/>
              <a:gd name="T106" fmla="*/ 1 w 5536"/>
              <a:gd name="T107" fmla="*/ 5433 h 5863"/>
              <a:gd name="T108" fmla="*/ 749 w 5536"/>
              <a:gd name="T109" fmla="*/ 5862 h 5863"/>
              <a:gd name="T110" fmla="*/ 749 w 5536"/>
              <a:gd name="T111" fmla="*/ 5765 h 5863"/>
              <a:gd name="T112" fmla="*/ 2522 w 5536"/>
              <a:gd name="T113" fmla="*/ 1801 h 5863"/>
              <a:gd name="T114" fmla="*/ 2721 w 5536"/>
              <a:gd name="T115" fmla="*/ 1629 h 5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536" h="5863">
                <a:moveTo>
                  <a:pt x="2777" y="1584"/>
                </a:moveTo>
                <a:lnTo>
                  <a:pt x="2777" y="1584"/>
                </a:lnTo>
                <a:cubicBezTo>
                  <a:pt x="2834" y="1538"/>
                  <a:pt x="2892" y="1493"/>
                  <a:pt x="2951" y="1450"/>
                </a:cubicBezTo>
                <a:lnTo>
                  <a:pt x="2951" y="1450"/>
                </a:lnTo>
                <a:cubicBezTo>
                  <a:pt x="2964" y="1440"/>
                  <a:pt x="2977" y="1430"/>
                  <a:pt x="2990" y="1421"/>
                </a:cubicBezTo>
                <a:lnTo>
                  <a:pt x="2990" y="1421"/>
                </a:lnTo>
                <a:cubicBezTo>
                  <a:pt x="3060" y="1369"/>
                  <a:pt x="3132" y="1320"/>
                  <a:pt x="3205" y="1272"/>
                </a:cubicBezTo>
                <a:lnTo>
                  <a:pt x="3205" y="1272"/>
                </a:lnTo>
                <a:cubicBezTo>
                  <a:pt x="3223" y="1260"/>
                  <a:pt x="3242" y="1249"/>
                  <a:pt x="3260" y="1237"/>
                </a:cubicBezTo>
                <a:lnTo>
                  <a:pt x="3260" y="1237"/>
                </a:lnTo>
                <a:cubicBezTo>
                  <a:pt x="3319" y="1199"/>
                  <a:pt x="3379" y="1162"/>
                  <a:pt x="3440" y="1127"/>
                </a:cubicBezTo>
                <a:lnTo>
                  <a:pt x="3440" y="1127"/>
                </a:lnTo>
                <a:cubicBezTo>
                  <a:pt x="3460" y="1115"/>
                  <a:pt x="3480" y="1103"/>
                  <a:pt x="3500" y="1092"/>
                </a:cubicBezTo>
                <a:lnTo>
                  <a:pt x="3500" y="1092"/>
                </a:lnTo>
                <a:cubicBezTo>
                  <a:pt x="3560" y="1058"/>
                  <a:pt x="3621" y="1025"/>
                  <a:pt x="3682" y="993"/>
                </a:cubicBezTo>
                <a:lnTo>
                  <a:pt x="3682" y="993"/>
                </a:lnTo>
                <a:cubicBezTo>
                  <a:pt x="3691" y="988"/>
                  <a:pt x="3701" y="983"/>
                  <a:pt x="3709" y="978"/>
                </a:cubicBezTo>
                <a:lnTo>
                  <a:pt x="3709" y="978"/>
                </a:lnTo>
                <a:cubicBezTo>
                  <a:pt x="3780" y="943"/>
                  <a:pt x="3852" y="908"/>
                  <a:pt x="3924" y="875"/>
                </a:cubicBezTo>
                <a:lnTo>
                  <a:pt x="3924" y="875"/>
                </a:lnTo>
                <a:cubicBezTo>
                  <a:pt x="3945" y="865"/>
                  <a:pt x="3967" y="856"/>
                  <a:pt x="3989" y="847"/>
                </a:cubicBezTo>
                <a:lnTo>
                  <a:pt x="3989" y="847"/>
                </a:lnTo>
                <a:cubicBezTo>
                  <a:pt x="4041" y="824"/>
                  <a:pt x="4094" y="802"/>
                  <a:pt x="4146" y="781"/>
                </a:cubicBezTo>
                <a:lnTo>
                  <a:pt x="4146" y="781"/>
                </a:lnTo>
                <a:cubicBezTo>
                  <a:pt x="4173" y="770"/>
                  <a:pt x="4198" y="760"/>
                  <a:pt x="4225" y="749"/>
                </a:cubicBezTo>
                <a:lnTo>
                  <a:pt x="4225" y="749"/>
                </a:lnTo>
                <a:cubicBezTo>
                  <a:pt x="4276" y="730"/>
                  <a:pt x="4328" y="711"/>
                  <a:pt x="4380" y="693"/>
                </a:cubicBezTo>
                <a:lnTo>
                  <a:pt x="4380" y="693"/>
                </a:lnTo>
                <a:cubicBezTo>
                  <a:pt x="4406" y="684"/>
                  <a:pt x="4432" y="675"/>
                  <a:pt x="4459" y="666"/>
                </a:cubicBezTo>
                <a:lnTo>
                  <a:pt x="4459" y="666"/>
                </a:lnTo>
                <a:cubicBezTo>
                  <a:pt x="4498" y="653"/>
                  <a:pt x="4537" y="641"/>
                  <a:pt x="4577" y="629"/>
                </a:cubicBezTo>
                <a:lnTo>
                  <a:pt x="4577" y="629"/>
                </a:lnTo>
                <a:cubicBezTo>
                  <a:pt x="4607" y="620"/>
                  <a:pt x="4637" y="610"/>
                  <a:pt x="4668" y="601"/>
                </a:cubicBezTo>
                <a:lnTo>
                  <a:pt x="4668" y="601"/>
                </a:lnTo>
                <a:cubicBezTo>
                  <a:pt x="4710" y="589"/>
                  <a:pt x="4751" y="579"/>
                  <a:pt x="4793" y="568"/>
                </a:cubicBezTo>
                <a:lnTo>
                  <a:pt x="4793" y="568"/>
                </a:lnTo>
                <a:cubicBezTo>
                  <a:pt x="4822" y="560"/>
                  <a:pt x="4852" y="552"/>
                  <a:pt x="4881" y="545"/>
                </a:cubicBezTo>
                <a:lnTo>
                  <a:pt x="4881" y="545"/>
                </a:lnTo>
                <a:cubicBezTo>
                  <a:pt x="4926" y="534"/>
                  <a:pt x="4971" y="524"/>
                  <a:pt x="5017" y="515"/>
                </a:cubicBezTo>
                <a:lnTo>
                  <a:pt x="5017" y="515"/>
                </a:lnTo>
                <a:cubicBezTo>
                  <a:pt x="5044" y="509"/>
                  <a:pt x="5071" y="503"/>
                  <a:pt x="5098" y="498"/>
                </a:cubicBezTo>
                <a:lnTo>
                  <a:pt x="5098" y="498"/>
                </a:lnTo>
                <a:cubicBezTo>
                  <a:pt x="5153" y="486"/>
                  <a:pt x="5209" y="477"/>
                  <a:pt x="5265" y="468"/>
                </a:cubicBezTo>
                <a:lnTo>
                  <a:pt x="5265" y="468"/>
                </a:lnTo>
                <a:cubicBezTo>
                  <a:pt x="5282" y="465"/>
                  <a:pt x="5300" y="461"/>
                  <a:pt x="5317" y="459"/>
                </a:cubicBezTo>
                <a:lnTo>
                  <a:pt x="5317" y="459"/>
                </a:lnTo>
                <a:cubicBezTo>
                  <a:pt x="5389" y="448"/>
                  <a:pt x="5462" y="438"/>
                  <a:pt x="5535" y="429"/>
                </a:cubicBezTo>
                <a:lnTo>
                  <a:pt x="4786" y="0"/>
                </a:lnTo>
                <a:lnTo>
                  <a:pt x="4786" y="0"/>
                </a:lnTo>
                <a:cubicBezTo>
                  <a:pt x="4713" y="8"/>
                  <a:pt x="4641" y="18"/>
                  <a:pt x="4569" y="29"/>
                </a:cubicBezTo>
                <a:lnTo>
                  <a:pt x="4569" y="29"/>
                </a:lnTo>
                <a:cubicBezTo>
                  <a:pt x="4567" y="29"/>
                  <a:pt x="4566" y="29"/>
                  <a:pt x="4566" y="29"/>
                </a:cubicBezTo>
                <a:lnTo>
                  <a:pt x="4566" y="29"/>
                </a:lnTo>
                <a:cubicBezTo>
                  <a:pt x="4550" y="32"/>
                  <a:pt x="4534" y="35"/>
                  <a:pt x="4519" y="37"/>
                </a:cubicBezTo>
                <a:lnTo>
                  <a:pt x="4519" y="37"/>
                </a:lnTo>
                <a:cubicBezTo>
                  <a:pt x="4462" y="47"/>
                  <a:pt x="4405" y="57"/>
                  <a:pt x="4349" y="67"/>
                </a:cubicBezTo>
                <a:lnTo>
                  <a:pt x="4349" y="67"/>
                </a:lnTo>
                <a:cubicBezTo>
                  <a:pt x="4322" y="74"/>
                  <a:pt x="4296" y="79"/>
                  <a:pt x="4269" y="85"/>
                </a:cubicBezTo>
                <a:lnTo>
                  <a:pt x="4269" y="85"/>
                </a:lnTo>
                <a:cubicBezTo>
                  <a:pt x="4224" y="95"/>
                  <a:pt x="4178" y="105"/>
                  <a:pt x="4133" y="116"/>
                </a:cubicBezTo>
                <a:lnTo>
                  <a:pt x="4133" y="116"/>
                </a:lnTo>
                <a:cubicBezTo>
                  <a:pt x="4103" y="123"/>
                  <a:pt x="4074" y="130"/>
                  <a:pt x="4045" y="138"/>
                </a:cubicBezTo>
                <a:lnTo>
                  <a:pt x="4045" y="138"/>
                </a:lnTo>
                <a:cubicBezTo>
                  <a:pt x="4003" y="149"/>
                  <a:pt x="3961" y="160"/>
                  <a:pt x="3920" y="172"/>
                </a:cubicBezTo>
                <a:lnTo>
                  <a:pt x="3920" y="172"/>
                </a:lnTo>
                <a:cubicBezTo>
                  <a:pt x="3889" y="180"/>
                  <a:pt x="3859" y="190"/>
                  <a:pt x="3829" y="199"/>
                </a:cubicBezTo>
                <a:lnTo>
                  <a:pt x="3829" y="199"/>
                </a:lnTo>
                <a:cubicBezTo>
                  <a:pt x="3789" y="211"/>
                  <a:pt x="3749" y="223"/>
                  <a:pt x="3710" y="237"/>
                </a:cubicBezTo>
                <a:lnTo>
                  <a:pt x="3710" y="237"/>
                </a:lnTo>
                <a:cubicBezTo>
                  <a:pt x="3700" y="240"/>
                  <a:pt x="3691" y="242"/>
                  <a:pt x="3681" y="246"/>
                </a:cubicBezTo>
                <a:lnTo>
                  <a:pt x="3681" y="246"/>
                </a:lnTo>
                <a:cubicBezTo>
                  <a:pt x="3664" y="251"/>
                  <a:pt x="3648" y="258"/>
                  <a:pt x="3632" y="264"/>
                </a:cubicBezTo>
                <a:lnTo>
                  <a:pt x="3632" y="264"/>
                </a:lnTo>
                <a:cubicBezTo>
                  <a:pt x="3579" y="282"/>
                  <a:pt x="3528" y="301"/>
                  <a:pt x="3476" y="320"/>
                </a:cubicBezTo>
                <a:lnTo>
                  <a:pt x="3476" y="320"/>
                </a:lnTo>
                <a:cubicBezTo>
                  <a:pt x="3450" y="330"/>
                  <a:pt x="3424" y="341"/>
                  <a:pt x="3398" y="351"/>
                </a:cubicBezTo>
                <a:lnTo>
                  <a:pt x="3398" y="351"/>
                </a:lnTo>
                <a:cubicBezTo>
                  <a:pt x="3345" y="372"/>
                  <a:pt x="3292" y="395"/>
                  <a:pt x="3240" y="418"/>
                </a:cubicBezTo>
                <a:lnTo>
                  <a:pt x="3240" y="418"/>
                </a:lnTo>
                <a:cubicBezTo>
                  <a:pt x="3219" y="427"/>
                  <a:pt x="3197" y="436"/>
                  <a:pt x="3176" y="446"/>
                </a:cubicBezTo>
                <a:lnTo>
                  <a:pt x="3176" y="446"/>
                </a:lnTo>
                <a:cubicBezTo>
                  <a:pt x="3103" y="479"/>
                  <a:pt x="3032" y="513"/>
                  <a:pt x="2961" y="549"/>
                </a:cubicBezTo>
                <a:lnTo>
                  <a:pt x="2961" y="549"/>
                </a:lnTo>
                <a:cubicBezTo>
                  <a:pt x="2952" y="554"/>
                  <a:pt x="2943" y="559"/>
                  <a:pt x="2933" y="564"/>
                </a:cubicBezTo>
                <a:lnTo>
                  <a:pt x="2933" y="564"/>
                </a:lnTo>
                <a:cubicBezTo>
                  <a:pt x="2872" y="595"/>
                  <a:pt x="2811" y="629"/>
                  <a:pt x="2751" y="663"/>
                </a:cubicBezTo>
                <a:lnTo>
                  <a:pt x="2751" y="663"/>
                </a:lnTo>
                <a:cubicBezTo>
                  <a:pt x="2744" y="667"/>
                  <a:pt x="2736" y="671"/>
                  <a:pt x="2729" y="675"/>
                </a:cubicBezTo>
                <a:lnTo>
                  <a:pt x="2729" y="675"/>
                </a:lnTo>
                <a:cubicBezTo>
                  <a:pt x="2716" y="682"/>
                  <a:pt x="2704" y="690"/>
                  <a:pt x="2692" y="697"/>
                </a:cubicBezTo>
                <a:lnTo>
                  <a:pt x="2692" y="697"/>
                </a:lnTo>
                <a:cubicBezTo>
                  <a:pt x="2631" y="733"/>
                  <a:pt x="2570" y="769"/>
                  <a:pt x="2511" y="807"/>
                </a:cubicBezTo>
                <a:lnTo>
                  <a:pt x="2511" y="807"/>
                </a:lnTo>
                <a:cubicBezTo>
                  <a:pt x="2493" y="819"/>
                  <a:pt x="2475" y="831"/>
                  <a:pt x="2457" y="842"/>
                </a:cubicBezTo>
                <a:lnTo>
                  <a:pt x="2457" y="842"/>
                </a:lnTo>
                <a:cubicBezTo>
                  <a:pt x="2384" y="890"/>
                  <a:pt x="2312" y="940"/>
                  <a:pt x="2241" y="991"/>
                </a:cubicBezTo>
                <a:lnTo>
                  <a:pt x="2241" y="991"/>
                </a:lnTo>
                <a:cubicBezTo>
                  <a:pt x="2228" y="1000"/>
                  <a:pt x="2216" y="1010"/>
                  <a:pt x="2203" y="1019"/>
                </a:cubicBezTo>
                <a:lnTo>
                  <a:pt x="2203" y="1019"/>
                </a:lnTo>
                <a:cubicBezTo>
                  <a:pt x="2143" y="1064"/>
                  <a:pt x="2085" y="1109"/>
                  <a:pt x="2029" y="1155"/>
                </a:cubicBezTo>
                <a:lnTo>
                  <a:pt x="2029" y="1155"/>
                </a:lnTo>
                <a:cubicBezTo>
                  <a:pt x="2010" y="1169"/>
                  <a:pt x="1991" y="1185"/>
                  <a:pt x="1972" y="1200"/>
                </a:cubicBezTo>
                <a:lnTo>
                  <a:pt x="1972" y="1200"/>
                </a:lnTo>
                <a:cubicBezTo>
                  <a:pt x="1905" y="1256"/>
                  <a:pt x="1838" y="1313"/>
                  <a:pt x="1774" y="1372"/>
                </a:cubicBezTo>
                <a:lnTo>
                  <a:pt x="1774" y="1372"/>
                </a:lnTo>
                <a:cubicBezTo>
                  <a:pt x="696" y="2354"/>
                  <a:pt x="14" y="3766"/>
                  <a:pt x="0" y="5336"/>
                </a:cubicBezTo>
                <a:lnTo>
                  <a:pt x="0" y="5336"/>
                </a:lnTo>
                <a:cubicBezTo>
                  <a:pt x="0" y="5369"/>
                  <a:pt x="0" y="5400"/>
                  <a:pt x="1" y="5433"/>
                </a:cubicBezTo>
                <a:lnTo>
                  <a:pt x="749" y="5862"/>
                </a:lnTo>
                <a:lnTo>
                  <a:pt x="749" y="5862"/>
                </a:lnTo>
                <a:cubicBezTo>
                  <a:pt x="749" y="5829"/>
                  <a:pt x="749" y="5799"/>
                  <a:pt x="749" y="5765"/>
                </a:cubicBezTo>
                <a:lnTo>
                  <a:pt x="749" y="5765"/>
                </a:lnTo>
                <a:cubicBezTo>
                  <a:pt x="763" y="4195"/>
                  <a:pt x="1445" y="2783"/>
                  <a:pt x="2522" y="1801"/>
                </a:cubicBezTo>
                <a:lnTo>
                  <a:pt x="2522" y="1801"/>
                </a:lnTo>
                <a:cubicBezTo>
                  <a:pt x="2587" y="1743"/>
                  <a:pt x="2654" y="1685"/>
                  <a:pt x="2721" y="1629"/>
                </a:cubicBezTo>
                <a:lnTo>
                  <a:pt x="2721" y="1629"/>
                </a:lnTo>
                <a:cubicBezTo>
                  <a:pt x="2740" y="1614"/>
                  <a:pt x="2758" y="1599"/>
                  <a:pt x="2777" y="1584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9197FB4A-DD94-3348-B973-1DFB74C3F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7301" y="8911848"/>
            <a:ext cx="3672386" cy="3548533"/>
          </a:xfrm>
          <a:custGeom>
            <a:avLst/>
            <a:gdLst>
              <a:gd name="T0" fmla="*/ 4786 w 5622"/>
              <a:gd name="T1" fmla="*/ 0 h 5434"/>
              <a:gd name="T2" fmla="*/ 5621 w 5622"/>
              <a:gd name="T3" fmla="*/ 1023 h 5434"/>
              <a:gd name="T4" fmla="*/ 4770 w 5622"/>
              <a:gd name="T5" fmla="*/ 2064 h 5434"/>
              <a:gd name="T6" fmla="*/ 4770 w 5622"/>
              <a:gd name="T7" fmla="*/ 2064 h 5434"/>
              <a:gd name="T8" fmla="*/ 4592 w 5622"/>
              <a:gd name="T9" fmla="*/ 2102 h 5434"/>
              <a:gd name="T10" fmla="*/ 4592 w 5622"/>
              <a:gd name="T11" fmla="*/ 2102 h 5434"/>
              <a:gd name="T12" fmla="*/ 2033 w 5622"/>
              <a:gd name="T13" fmla="*/ 5336 h 5434"/>
              <a:gd name="T14" fmla="*/ 2033 w 5622"/>
              <a:gd name="T15" fmla="*/ 5336 h 5434"/>
              <a:gd name="T16" fmla="*/ 2036 w 5622"/>
              <a:gd name="T17" fmla="*/ 5419 h 5434"/>
              <a:gd name="T18" fmla="*/ 0 w 5622"/>
              <a:gd name="T19" fmla="*/ 5433 h 5434"/>
              <a:gd name="T20" fmla="*/ 0 w 5622"/>
              <a:gd name="T21" fmla="*/ 5433 h 5434"/>
              <a:gd name="T22" fmla="*/ 0 w 5622"/>
              <a:gd name="T23" fmla="*/ 5336 h 5434"/>
              <a:gd name="T24" fmla="*/ 0 w 5622"/>
              <a:gd name="T25" fmla="*/ 5336 h 5434"/>
              <a:gd name="T26" fmla="*/ 1773 w 5622"/>
              <a:gd name="T27" fmla="*/ 1372 h 5434"/>
              <a:gd name="T28" fmla="*/ 1773 w 5622"/>
              <a:gd name="T29" fmla="*/ 1372 h 5434"/>
              <a:gd name="T30" fmla="*/ 4786 w 5622"/>
              <a:gd name="T31" fmla="*/ 0 h 5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22" h="5434">
                <a:moveTo>
                  <a:pt x="4786" y="0"/>
                </a:moveTo>
                <a:lnTo>
                  <a:pt x="5621" y="1023"/>
                </a:lnTo>
                <a:lnTo>
                  <a:pt x="4770" y="2064"/>
                </a:lnTo>
                <a:lnTo>
                  <a:pt x="4770" y="2064"/>
                </a:lnTo>
                <a:cubicBezTo>
                  <a:pt x="4711" y="2075"/>
                  <a:pt x="4650" y="2088"/>
                  <a:pt x="4592" y="2102"/>
                </a:cubicBezTo>
                <a:lnTo>
                  <a:pt x="4592" y="2102"/>
                </a:lnTo>
                <a:cubicBezTo>
                  <a:pt x="3136" y="2455"/>
                  <a:pt x="2046" y="3770"/>
                  <a:pt x="2033" y="5336"/>
                </a:cubicBezTo>
                <a:lnTo>
                  <a:pt x="2033" y="5336"/>
                </a:lnTo>
                <a:cubicBezTo>
                  <a:pt x="2033" y="5364"/>
                  <a:pt x="2032" y="5393"/>
                  <a:pt x="2036" y="5419"/>
                </a:cubicBezTo>
                <a:lnTo>
                  <a:pt x="0" y="5433"/>
                </a:lnTo>
                <a:lnTo>
                  <a:pt x="0" y="5433"/>
                </a:lnTo>
                <a:cubicBezTo>
                  <a:pt x="0" y="5400"/>
                  <a:pt x="0" y="5370"/>
                  <a:pt x="0" y="5336"/>
                </a:cubicBezTo>
                <a:lnTo>
                  <a:pt x="0" y="5336"/>
                </a:lnTo>
                <a:cubicBezTo>
                  <a:pt x="14" y="3766"/>
                  <a:pt x="696" y="2354"/>
                  <a:pt x="1773" y="1372"/>
                </a:cubicBezTo>
                <a:lnTo>
                  <a:pt x="1773" y="1372"/>
                </a:lnTo>
                <a:cubicBezTo>
                  <a:pt x="2589" y="628"/>
                  <a:pt x="3634" y="130"/>
                  <a:pt x="478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36" name="Freeform 5">
            <a:extLst>
              <a:ext uri="{FF2B5EF4-FFF2-40B4-BE49-F238E27FC236}">
                <a16:creationId xmlns:a16="http://schemas.microsoft.com/office/drawing/2014/main" id="{19839C5E-9E31-3C4A-8F72-D0914BF62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2494" y="8710228"/>
            <a:ext cx="5574331" cy="3395877"/>
          </a:xfrm>
          <a:prstGeom prst="roundRect">
            <a:avLst>
              <a:gd name="adj" fmla="val 7691"/>
            </a:avLst>
          </a:prstGeom>
          <a:ln w="76200"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D6442B-EB59-4A4B-8ED4-D785566228FE}"/>
              </a:ext>
            </a:extLst>
          </p:cNvPr>
          <p:cNvSpPr txBox="1"/>
          <p:nvPr/>
        </p:nvSpPr>
        <p:spPr>
          <a:xfrm rot="18900000">
            <a:off x="13424563" y="10357074"/>
            <a:ext cx="311816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ADAPTABILITY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AD17DB59-61E0-524B-98F5-EB44F5788F5E}"/>
              </a:ext>
            </a:extLst>
          </p:cNvPr>
          <p:cNvSpPr txBox="1">
            <a:spLocks/>
          </p:cNvSpPr>
          <p:nvPr/>
        </p:nvSpPr>
        <p:spPr>
          <a:xfrm>
            <a:off x="17785361" y="9506958"/>
            <a:ext cx="4568596" cy="18024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5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RESPONDING TO CHANGE 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1659968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96798BD-D4F7-7642-9804-9A9AA978B1CE}"/>
              </a:ext>
            </a:extLst>
          </p:cNvPr>
          <p:cNvSpPr txBox="1"/>
          <p:nvPr/>
        </p:nvSpPr>
        <p:spPr>
          <a:xfrm>
            <a:off x="8331860" y="612372"/>
            <a:ext cx="7713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AGILE CORE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7C530-2AC1-4443-B331-F8D0E480A74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097" name="Freeform 1">
            <a:extLst>
              <a:ext uri="{FF2B5EF4-FFF2-40B4-BE49-F238E27FC236}">
                <a16:creationId xmlns:a16="http://schemas.microsoft.com/office/drawing/2014/main" id="{AC16386F-4726-2944-A350-C22216C18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795" y="3845054"/>
            <a:ext cx="5220222" cy="2700604"/>
          </a:xfrm>
          <a:custGeom>
            <a:avLst/>
            <a:gdLst>
              <a:gd name="T0" fmla="*/ 1193 w 8140"/>
              <a:gd name="T1" fmla="*/ 0 h 4212"/>
              <a:gd name="T2" fmla="*/ 0 w 8140"/>
              <a:gd name="T3" fmla="*/ 4211 h 4212"/>
              <a:gd name="T4" fmla="*/ 8139 w 8140"/>
              <a:gd name="T5" fmla="*/ 4211 h 4212"/>
              <a:gd name="T6" fmla="*/ 6947 w 8140"/>
              <a:gd name="T7" fmla="*/ 0 h 4212"/>
              <a:gd name="T8" fmla="*/ 1193 w 8140"/>
              <a:gd name="T9" fmla="*/ 0 h 4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40" h="4212">
                <a:moveTo>
                  <a:pt x="1193" y="0"/>
                </a:moveTo>
                <a:lnTo>
                  <a:pt x="0" y="4211"/>
                </a:lnTo>
                <a:lnTo>
                  <a:pt x="8139" y="4211"/>
                </a:lnTo>
                <a:lnTo>
                  <a:pt x="6947" y="0"/>
                </a:lnTo>
                <a:lnTo>
                  <a:pt x="1193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098" name="Freeform 2">
            <a:extLst>
              <a:ext uri="{FF2B5EF4-FFF2-40B4-BE49-F238E27FC236}">
                <a16:creationId xmlns:a16="http://schemas.microsoft.com/office/drawing/2014/main" id="{3A9EA6BE-B05B-D64B-BDD6-908A16299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795" y="4178742"/>
            <a:ext cx="5220222" cy="4736659"/>
          </a:xfrm>
          <a:custGeom>
            <a:avLst/>
            <a:gdLst>
              <a:gd name="T0" fmla="*/ 6947 w 8140"/>
              <a:gd name="T1" fmla="*/ 439 h 7386"/>
              <a:gd name="T2" fmla="*/ 6947 w 8140"/>
              <a:gd name="T3" fmla="*/ 439 h 7386"/>
              <a:gd name="T4" fmla="*/ 6428 w 8140"/>
              <a:gd name="T5" fmla="*/ 0 h 7386"/>
              <a:gd name="T6" fmla="*/ 4070 w 8140"/>
              <a:gd name="T7" fmla="*/ 2358 h 7386"/>
              <a:gd name="T8" fmla="*/ 1711 w 8140"/>
              <a:gd name="T9" fmla="*/ 0 h 7386"/>
              <a:gd name="T10" fmla="*/ 1711 w 8140"/>
              <a:gd name="T11" fmla="*/ 0 h 7386"/>
              <a:gd name="T12" fmla="*/ 1193 w 8140"/>
              <a:gd name="T13" fmla="*/ 439 h 7386"/>
              <a:gd name="T14" fmla="*/ 1193 w 8140"/>
              <a:gd name="T15" fmla="*/ 439 h 7386"/>
              <a:gd name="T16" fmla="*/ 0 w 8140"/>
              <a:gd name="T17" fmla="*/ 3315 h 7386"/>
              <a:gd name="T18" fmla="*/ 0 w 8140"/>
              <a:gd name="T19" fmla="*/ 3315 h 7386"/>
              <a:gd name="T20" fmla="*/ 4070 w 8140"/>
              <a:gd name="T21" fmla="*/ 7385 h 7386"/>
              <a:gd name="T22" fmla="*/ 4070 w 8140"/>
              <a:gd name="T23" fmla="*/ 7385 h 7386"/>
              <a:gd name="T24" fmla="*/ 8139 w 8140"/>
              <a:gd name="T25" fmla="*/ 3315 h 7386"/>
              <a:gd name="T26" fmla="*/ 8139 w 8140"/>
              <a:gd name="T27" fmla="*/ 3315 h 7386"/>
              <a:gd name="T28" fmla="*/ 6947 w 8140"/>
              <a:gd name="T29" fmla="*/ 439 h 7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140" h="7386">
                <a:moveTo>
                  <a:pt x="6947" y="439"/>
                </a:moveTo>
                <a:lnTo>
                  <a:pt x="6947" y="439"/>
                </a:lnTo>
                <a:cubicBezTo>
                  <a:pt x="6786" y="278"/>
                  <a:pt x="6613" y="131"/>
                  <a:pt x="6428" y="0"/>
                </a:cubicBezTo>
                <a:lnTo>
                  <a:pt x="4070" y="2358"/>
                </a:lnTo>
                <a:lnTo>
                  <a:pt x="1711" y="0"/>
                </a:lnTo>
                <a:lnTo>
                  <a:pt x="1711" y="0"/>
                </a:lnTo>
                <a:cubicBezTo>
                  <a:pt x="1527" y="131"/>
                  <a:pt x="1353" y="278"/>
                  <a:pt x="1193" y="439"/>
                </a:cubicBezTo>
                <a:lnTo>
                  <a:pt x="1193" y="439"/>
                </a:lnTo>
                <a:cubicBezTo>
                  <a:pt x="456" y="1175"/>
                  <a:pt x="0" y="2192"/>
                  <a:pt x="0" y="3315"/>
                </a:cubicBezTo>
                <a:lnTo>
                  <a:pt x="0" y="3315"/>
                </a:lnTo>
                <a:cubicBezTo>
                  <a:pt x="0" y="5562"/>
                  <a:pt x="1822" y="7385"/>
                  <a:pt x="4070" y="7385"/>
                </a:cubicBezTo>
                <a:lnTo>
                  <a:pt x="4070" y="7385"/>
                </a:lnTo>
                <a:cubicBezTo>
                  <a:pt x="6317" y="7385"/>
                  <a:pt x="8139" y="5562"/>
                  <a:pt x="8139" y="3315"/>
                </a:cubicBezTo>
                <a:lnTo>
                  <a:pt x="8139" y="3315"/>
                </a:lnTo>
                <a:cubicBezTo>
                  <a:pt x="8139" y="2192"/>
                  <a:pt x="7684" y="1175"/>
                  <a:pt x="6947" y="439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099" name="Freeform 3">
            <a:extLst>
              <a:ext uri="{FF2B5EF4-FFF2-40B4-BE49-F238E27FC236}">
                <a16:creationId xmlns:a16="http://schemas.microsoft.com/office/drawing/2014/main" id="{5D1EED5A-78B0-C244-B5A1-DF0677E8E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315" y="3081533"/>
            <a:ext cx="3690353" cy="2610112"/>
          </a:xfrm>
          <a:custGeom>
            <a:avLst/>
            <a:gdLst>
              <a:gd name="T0" fmla="*/ 2877 w 5755"/>
              <a:gd name="T1" fmla="*/ 0 h 4071"/>
              <a:gd name="T2" fmla="*/ 2877 w 5755"/>
              <a:gd name="T3" fmla="*/ 0 h 4071"/>
              <a:gd name="T4" fmla="*/ 0 w 5755"/>
              <a:gd name="T5" fmla="*/ 1192 h 4071"/>
              <a:gd name="T6" fmla="*/ 2877 w 5755"/>
              <a:gd name="T7" fmla="*/ 4070 h 4071"/>
              <a:gd name="T8" fmla="*/ 5754 w 5755"/>
              <a:gd name="T9" fmla="*/ 1192 h 4071"/>
              <a:gd name="T10" fmla="*/ 5754 w 5755"/>
              <a:gd name="T11" fmla="*/ 1192 h 4071"/>
              <a:gd name="T12" fmla="*/ 2877 w 5755"/>
              <a:gd name="T13" fmla="*/ 0 h 4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55" h="4071">
                <a:moveTo>
                  <a:pt x="2877" y="0"/>
                </a:moveTo>
                <a:lnTo>
                  <a:pt x="2877" y="0"/>
                </a:lnTo>
                <a:cubicBezTo>
                  <a:pt x="1753" y="0"/>
                  <a:pt x="735" y="455"/>
                  <a:pt x="0" y="1192"/>
                </a:cubicBezTo>
                <a:lnTo>
                  <a:pt x="2877" y="4070"/>
                </a:lnTo>
                <a:lnTo>
                  <a:pt x="5754" y="1192"/>
                </a:lnTo>
                <a:lnTo>
                  <a:pt x="5754" y="1192"/>
                </a:lnTo>
                <a:cubicBezTo>
                  <a:pt x="5018" y="455"/>
                  <a:pt x="4001" y="0"/>
                  <a:pt x="287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0" name="Freeform 4">
            <a:extLst>
              <a:ext uri="{FF2B5EF4-FFF2-40B4-BE49-F238E27FC236}">
                <a16:creationId xmlns:a16="http://schemas.microsoft.com/office/drawing/2014/main" id="{44B04A1A-AB15-994D-ADC0-C5CA32E70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017" y="7883653"/>
            <a:ext cx="5220222" cy="2700604"/>
          </a:xfrm>
          <a:custGeom>
            <a:avLst/>
            <a:gdLst>
              <a:gd name="T0" fmla="*/ 1192 w 8140"/>
              <a:gd name="T1" fmla="*/ 0 h 4212"/>
              <a:gd name="T2" fmla="*/ 0 w 8140"/>
              <a:gd name="T3" fmla="*/ 4211 h 4212"/>
              <a:gd name="T4" fmla="*/ 8139 w 8140"/>
              <a:gd name="T5" fmla="*/ 4211 h 4212"/>
              <a:gd name="T6" fmla="*/ 6947 w 8140"/>
              <a:gd name="T7" fmla="*/ 0 h 4212"/>
              <a:gd name="T8" fmla="*/ 1192 w 8140"/>
              <a:gd name="T9" fmla="*/ 0 h 4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40" h="4212">
                <a:moveTo>
                  <a:pt x="1192" y="0"/>
                </a:moveTo>
                <a:lnTo>
                  <a:pt x="0" y="4211"/>
                </a:lnTo>
                <a:lnTo>
                  <a:pt x="8139" y="4211"/>
                </a:lnTo>
                <a:lnTo>
                  <a:pt x="6947" y="0"/>
                </a:lnTo>
                <a:lnTo>
                  <a:pt x="1192" y="0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1" name="Freeform 5">
            <a:extLst>
              <a:ext uri="{FF2B5EF4-FFF2-40B4-BE49-F238E27FC236}">
                <a16:creationId xmlns:a16="http://schemas.microsoft.com/office/drawing/2014/main" id="{3A5105F1-A376-B941-81F1-BB48C5F2E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017" y="8217341"/>
            <a:ext cx="5220222" cy="4736659"/>
          </a:xfrm>
          <a:custGeom>
            <a:avLst/>
            <a:gdLst>
              <a:gd name="T0" fmla="*/ 6947 w 8140"/>
              <a:gd name="T1" fmla="*/ 439 h 7386"/>
              <a:gd name="T2" fmla="*/ 6947 w 8140"/>
              <a:gd name="T3" fmla="*/ 439 h 7386"/>
              <a:gd name="T4" fmla="*/ 6429 w 8140"/>
              <a:gd name="T5" fmla="*/ 0 h 7386"/>
              <a:gd name="T6" fmla="*/ 4070 w 8140"/>
              <a:gd name="T7" fmla="*/ 2358 h 7386"/>
              <a:gd name="T8" fmla="*/ 1712 w 8140"/>
              <a:gd name="T9" fmla="*/ 0 h 7386"/>
              <a:gd name="T10" fmla="*/ 1712 w 8140"/>
              <a:gd name="T11" fmla="*/ 0 h 7386"/>
              <a:gd name="T12" fmla="*/ 1192 w 8140"/>
              <a:gd name="T13" fmla="*/ 439 h 7386"/>
              <a:gd name="T14" fmla="*/ 1192 w 8140"/>
              <a:gd name="T15" fmla="*/ 439 h 7386"/>
              <a:gd name="T16" fmla="*/ 0 w 8140"/>
              <a:gd name="T17" fmla="*/ 3315 h 7386"/>
              <a:gd name="T18" fmla="*/ 0 w 8140"/>
              <a:gd name="T19" fmla="*/ 3315 h 7386"/>
              <a:gd name="T20" fmla="*/ 4070 w 8140"/>
              <a:gd name="T21" fmla="*/ 7385 h 7386"/>
              <a:gd name="T22" fmla="*/ 4070 w 8140"/>
              <a:gd name="T23" fmla="*/ 7385 h 7386"/>
              <a:gd name="T24" fmla="*/ 8139 w 8140"/>
              <a:gd name="T25" fmla="*/ 3315 h 7386"/>
              <a:gd name="T26" fmla="*/ 8139 w 8140"/>
              <a:gd name="T27" fmla="*/ 3315 h 7386"/>
              <a:gd name="T28" fmla="*/ 6947 w 8140"/>
              <a:gd name="T29" fmla="*/ 439 h 7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140" h="7386">
                <a:moveTo>
                  <a:pt x="6947" y="439"/>
                </a:moveTo>
                <a:lnTo>
                  <a:pt x="6947" y="439"/>
                </a:lnTo>
                <a:cubicBezTo>
                  <a:pt x="6787" y="278"/>
                  <a:pt x="6613" y="131"/>
                  <a:pt x="6429" y="0"/>
                </a:cubicBezTo>
                <a:lnTo>
                  <a:pt x="4070" y="2358"/>
                </a:lnTo>
                <a:lnTo>
                  <a:pt x="1712" y="0"/>
                </a:lnTo>
                <a:lnTo>
                  <a:pt x="1712" y="0"/>
                </a:lnTo>
                <a:cubicBezTo>
                  <a:pt x="1527" y="131"/>
                  <a:pt x="1353" y="278"/>
                  <a:pt x="1192" y="439"/>
                </a:cubicBezTo>
                <a:lnTo>
                  <a:pt x="1192" y="439"/>
                </a:lnTo>
                <a:cubicBezTo>
                  <a:pt x="456" y="1175"/>
                  <a:pt x="0" y="2192"/>
                  <a:pt x="0" y="3315"/>
                </a:cubicBezTo>
                <a:lnTo>
                  <a:pt x="0" y="3315"/>
                </a:lnTo>
                <a:cubicBezTo>
                  <a:pt x="0" y="5562"/>
                  <a:pt x="1823" y="7385"/>
                  <a:pt x="4070" y="7385"/>
                </a:cubicBezTo>
                <a:lnTo>
                  <a:pt x="4070" y="7385"/>
                </a:lnTo>
                <a:cubicBezTo>
                  <a:pt x="6318" y="7385"/>
                  <a:pt x="8139" y="5562"/>
                  <a:pt x="8139" y="3315"/>
                </a:cubicBezTo>
                <a:lnTo>
                  <a:pt x="8139" y="3315"/>
                </a:lnTo>
                <a:cubicBezTo>
                  <a:pt x="8139" y="2192"/>
                  <a:pt x="7684" y="1175"/>
                  <a:pt x="6947" y="439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2" name="Freeform 6">
            <a:extLst>
              <a:ext uri="{FF2B5EF4-FFF2-40B4-BE49-F238E27FC236}">
                <a16:creationId xmlns:a16="http://schemas.microsoft.com/office/drawing/2014/main" id="{5373EAAE-476A-8A41-8DDB-7E8FB5C7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538" y="7120132"/>
            <a:ext cx="3690351" cy="2610112"/>
          </a:xfrm>
          <a:custGeom>
            <a:avLst/>
            <a:gdLst>
              <a:gd name="T0" fmla="*/ 2878 w 5756"/>
              <a:gd name="T1" fmla="*/ 0 h 4071"/>
              <a:gd name="T2" fmla="*/ 2878 w 5756"/>
              <a:gd name="T3" fmla="*/ 0 h 4071"/>
              <a:gd name="T4" fmla="*/ 0 w 5756"/>
              <a:gd name="T5" fmla="*/ 1192 h 4071"/>
              <a:gd name="T6" fmla="*/ 2878 w 5756"/>
              <a:gd name="T7" fmla="*/ 4070 h 4071"/>
              <a:gd name="T8" fmla="*/ 5755 w 5756"/>
              <a:gd name="T9" fmla="*/ 1192 h 4071"/>
              <a:gd name="T10" fmla="*/ 5755 w 5756"/>
              <a:gd name="T11" fmla="*/ 1192 h 4071"/>
              <a:gd name="T12" fmla="*/ 2878 w 5756"/>
              <a:gd name="T13" fmla="*/ 0 h 4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56" h="4071">
                <a:moveTo>
                  <a:pt x="2878" y="0"/>
                </a:moveTo>
                <a:lnTo>
                  <a:pt x="2878" y="0"/>
                </a:lnTo>
                <a:cubicBezTo>
                  <a:pt x="1754" y="0"/>
                  <a:pt x="737" y="455"/>
                  <a:pt x="0" y="1192"/>
                </a:cubicBezTo>
                <a:lnTo>
                  <a:pt x="2878" y="4070"/>
                </a:lnTo>
                <a:lnTo>
                  <a:pt x="5755" y="1192"/>
                </a:lnTo>
                <a:lnTo>
                  <a:pt x="5755" y="1192"/>
                </a:lnTo>
                <a:cubicBezTo>
                  <a:pt x="5019" y="455"/>
                  <a:pt x="4002" y="0"/>
                  <a:pt x="287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ED5D894C-DA5B-4840-A2D4-A73B43432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7632" y="7883653"/>
            <a:ext cx="5220222" cy="2700604"/>
          </a:xfrm>
          <a:custGeom>
            <a:avLst/>
            <a:gdLst>
              <a:gd name="T0" fmla="*/ 1192 w 8140"/>
              <a:gd name="T1" fmla="*/ 0 h 4212"/>
              <a:gd name="T2" fmla="*/ 0 w 8140"/>
              <a:gd name="T3" fmla="*/ 4211 h 4212"/>
              <a:gd name="T4" fmla="*/ 8139 w 8140"/>
              <a:gd name="T5" fmla="*/ 4211 h 4212"/>
              <a:gd name="T6" fmla="*/ 6947 w 8140"/>
              <a:gd name="T7" fmla="*/ 0 h 4212"/>
              <a:gd name="T8" fmla="*/ 1192 w 8140"/>
              <a:gd name="T9" fmla="*/ 0 h 4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40" h="4212">
                <a:moveTo>
                  <a:pt x="1192" y="0"/>
                </a:moveTo>
                <a:lnTo>
                  <a:pt x="0" y="4211"/>
                </a:lnTo>
                <a:lnTo>
                  <a:pt x="8139" y="4211"/>
                </a:lnTo>
                <a:lnTo>
                  <a:pt x="6947" y="0"/>
                </a:lnTo>
                <a:lnTo>
                  <a:pt x="1192" y="0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D3B04AC5-3074-5B44-AD95-70DD1E81E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7632" y="8217341"/>
            <a:ext cx="5220222" cy="4736659"/>
          </a:xfrm>
          <a:custGeom>
            <a:avLst/>
            <a:gdLst>
              <a:gd name="T0" fmla="*/ 6947 w 8140"/>
              <a:gd name="T1" fmla="*/ 439 h 7386"/>
              <a:gd name="T2" fmla="*/ 6947 w 8140"/>
              <a:gd name="T3" fmla="*/ 439 h 7386"/>
              <a:gd name="T4" fmla="*/ 6429 w 8140"/>
              <a:gd name="T5" fmla="*/ 0 h 7386"/>
              <a:gd name="T6" fmla="*/ 4070 w 8140"/>
              <a:gd name="T7" fmla="*/ 2358 h 7386"/>
              <a:gd name="T8" fmla="*/ 1712 w 8140"/>
              <a:gd name="T9" fmla="*/ 0 h 7386"/>
              <a:gd name="T10" fmla="*/ 1712 w 8140"/>
              <a:gd name="T11" fmla="*/ 0 h 7386"/>
              <a:gd name="T12" fmla="*/ 1192 w 8140"/>
              <a:gd name="T13" fmla="*/ 439 h 7386"/>
              <a:gd name="T14" fmla="*/ 1192 w 8140"/>
              <a:gd name="T15" fmla="*/ 439 h 7386"/>
              <a:gd name="T16" fmla="*/ 0 w 8140"/>
              <a:gd name="T17" fmla="*/ 3315 h 7386"/>
              <a:gd name="T18" fmla="*/ 0 w 8140"/>
              <a:gd name="T19" fmla="*/ 3315 h 7386"/>
              <a:gd name="T20" fmla="*/ 4070 w 8140"/>
              <a:gd name="T21" fmla="*/ 7385 h 7386"/>
              <a:gd name="T22" fmla="*/ 4070 w 8140"/>
              <a:gd name="T23" fmla="*/ 7385 h 7386"/>
              <a:gd name="T24" fmla="*/ 8139 w 8140"/>
              <a:gd name="T25" fmla="*/ 3315 h 7386"/>
              <a:gd name="T26" fmla="*/ 8139 w 8140"/>
              <a:gd name="T27" fmla="*/ 3315 h 7386"/>
              <a:gd name="T28" fmla="*/ 6947 w 8140"/>
              <a:gd name="T29" fmla="*/ 439 h 7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140" h="7386">
                <a:moveTo>
                  <a:pt x="6947" y="439"/>
                </a:moveTo>
                <a:lnTo>
                  <a:pt x="6947" y="439"/>
                </a:lnTo>
                <a:cubicBezTo>
                  <a:pt x="6787" y="278"/>
                  <a:pt x="6613" y="131"/>
                  <a:pt x="6429" y="0"/>
                </a:cubicBezTo>
                <a:lnTo>
                  <a:pt x="4070" y="2358"/>
                </a:lnTo>
                <a:lnTo>
                  <a:pt x="1712" y="0"/>
                </a:lnTo>
                <a:lnTo>
                  <a:pt x="1712" y="0"/>
                </a:lnTo>
                <a:cubicBezTo>
                  <a:pt x="1527" y="131"/>
                  <a:pt x="1353" y="278"/>
                  <a:pt x="1192" y="439"/>
                </a:cubicBezTo>
                <a:lnTo>
                  <a:pt x="1192" y="439"/>
                </a:lnTo>
                <a:cubicBezTo>
                  <a:pt x="456" y="1175"/>
                  <a:pt x="0" y="2192"/>
                  <a:pt x="0" y="3315"/>
                </a:cubicBezTo>
                <a:lnTo>
                  <a:pt x="0" y="3315"/>
                </a:lnTo>
                <a:cubicBezTo>
                  <a:pt x="0" y="5562"/>
                  <a:pt x="1823" y="7385"/>
                  <a:pt x="4070" y="7385"/>
                </a:cubicBezTo>
                <a:lnTo>
                  <a:pt x="4070" y="7385"/>
                </a:lnTo>
                <a:cubicBezTo>
                  <a:pt x="6318" y="7385"/>
                  <a:pt x="8139" y="5562"/>
                  <a:pt x="8139" y="3315"/>
                </a:cubicBezTo>
                <a:lnTo>
                  <a:pt x="8139" y="3315"/>
                </a:lnTo>
                <a:cubicBezTo>
                  <a:pt x="8139" y="2192"/>
                  <a:pt x="7684" y="1175"/>
                  <a:pt x="6947" y="439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383C95AE-ED93-C845-AB80-3207BB231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1153" y="7120132"/>
            <a:ext cx="3690351" cy="2610112"/>
          </a:xfrm>
          <a:custGeom>
            <a:avLst/>
            <a:gdLst>
              <a:gd name="T0" fmla="*/ 2878 w 5756"/>
              <a:gd name="T1" fmla="*/ 0 h 4071"/>
              <a:gd name="T2" fmla="*/ 2878 w 5756"/>
              <a:gd name="T3" fmla="*/ 0 h 4071"/>
              <a:gd name="T4" fmla="*/ 0 w 5756"/>
              <a:gd name="T5" fmla="*/ 1192 h 4071"/>
              <a:gd name="T6" fmla="*/ 2878 w 5756"/>
              <a:gd name="T7" fmla="*/ 4070 h 4071"/>
              <a:gd name="T8" fmla="*/ 5755 w 5756"/>
              <a:gd name="T9" fmla="*/ 1192 h 4071"/>
              <a:gd name="T10" fmla="*/ 5755 w 5756"/>
              <a:gd name="T11" fmla="*/ 1192 h 4071"/>
              <a:gd name="T12" fmla="*/ 2878 w 5756"/>
              <a:gd name="T13" fmla="*/ 0 h 4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56" h="4071">
                <a:moveTo>
                  <a:pt x="2878" y="0"/>
                </a:moveTo>
                <a:lnTo>
                  <a:pt x="2878" y="0"/>
                </a:lnTo>
                <a:cubicBezTo>
                  <a:pt x="1754" y="0"/>
                  <a:pt x="737" y="455"/>
                  <a:pt x="0" y="1192"/>
                </a:cubicBezTo>
                <a:lnTo>
                  <a:pt x="2878" y="4070"/>
                </a:lnTo>
                <a:lnTo>
                  <a:pt x="5755" y="1192"/>
                </a:lnTo>
                <a:lnTo>
                  <a:pt x="5755" y="1192"/>
                </a:lnTo>
                <a:cubicBezTo>
                  <a:pt x="5019" y="455"/>
                  <a:pt x="4002" y="0"/>
                  <a:pt x="287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0A85D53-0A24-574F-9584-0FE7DBE8DA8E}"/>
              </a:ext>
            </a:extLst>
          </p:cNvPr>
          <p:cNvSpPr txBox="1">
            <a:spLocks/>
          </p:cNvSpPr>
          <p:nvPr/>
        </p:nvSpPr>
        <p:spPr>
          <a:xfrm>
            <a:off x="2606245" y="6180428"/>
            <a:ext cx="350449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Individual and team interactions over processes and tools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C57E56-0CE9-4A4C-A52F-35EE1A4D6BF8}"/>
              </a:ext>
            </a:extLst>
          </p:cNvPr>
          <p:cNvSpPr txBox="1"/>
          <p:nvPr/>
        </p:nvSpPr>
        <p:spPr>
          <a:xfrm>
            <a:off x="3647399" y="3623441"/>
            <a:ext cx="142218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UNITY</a:t>
            </a:r>
          </a:p>
        </p:txBody>
      </p:sp>
      <p:sp>
        <p:nvSpPr>
          <p:cNvPr id="14" name="Freeform 1">
            <a:extLst>
              <a:ext uri="{FF2B5EF4-FFF2-40B4-BE49-F238E27FC236}">
                <a16:creationId xmlns:a16="http://schemas.microsoft.com/office/drawing/2014/main" id="{C36DD8B3-21AA-5E49-B968-9D5C4E1EB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7410" y="3845054"/>
            <a:ext cx="5220222" cy="2700604"/>
          </a:xfrm>
          <a:custGeom>
            <a:avLst/>
            <a:gdLst>
              <a:gd name="T0" fmla="*/ 1193 w 8140"/>
              <a:gd name="T1" fmla="*/ 0 h 4212"/>
              <a:gd name="T2" fmla="*/ 0 w 8140"/>
              <a:gd name="T3" fmla="*/ 4211 h 4212"/>
              <a:gd name="T4" fmla="*/ 8139 w 8140"/>
              <a:gd name="T5" fmla="*/ 4211 h 4212"/>
              <a:gd name="T6" fmla="*/ 6947 w 8140"/>
              <a:gd name="T7" fmla="*/ 0 h 4212"/>
              <a:gd name="T8" fmla="*/ 1193 w 8140"/>
              <a:gd name="T9" fmla="*/ 0 h 4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40" h="4212">
                <a:moveTo>
                  <a:pt x="1193" y="0"/>
                </a:moveTo>
                <a:lnTo>
                  <a:pt x="0" y="4211"/>
                </a:lnTo>
                <a:lnTo>
                  <a:pt x="8139" y="4211"/>
                </a:lnTo>
                <a:lnTo>
                  <a:pt x="6947" y="0"/>
                </a:lnTo>
                <a:lnTo>
                  <a:pt x="1193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5" name="Freeform 2">
            <a:extLst>
              <a:ext uri="{FF2B5EF4-FFF2-40B4-BE49-F238E27FC236}">
                <a16:creationId xmlns:a16="http://schemas.microsoft.com/office/drawing/2014/main" id="{69AD3848-3720-404A-973F-8F50394CF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7410" y="4178742"/>
            <a:ext cx="5220222" cy="4736659"/>
          </a:xfrm>
          <a:custGeom>
            <a:avLst/>
            <a:gdLst>
              <a:gd name="T0" fmla="*/ 6947 w 8140"/>
              <a:gd name="T1" fmla="*/ 439 h 7386"/>
              <a:gd name="T2" fmla="*/ 6947 w 8140"/>
              <a:gd name="T3" fmla="*/ 439 h 7386"/>
              <a:gd name="T4" fmla="*/ 6428 w 8140"/>
              <a:gd name="T5" fmla="*/ 0 h 7386"/>
              <a:gd name="T6" fmla="*/ 4070 w 8140"/>
              <a:gd name="T7" fmla="*/ 2358 h 7386"/>
              <a:gd name="T8" fmla="*/ 1711 w 8140"/>
              <a:gd name="T9" fmla="*/ 0 h 7386"/>
              <a:gd name="T10" fmla="*/ 1711 w 8140"/>
              <a:gd name="T11" fmla="*/ 0 h 7386"/>
              <a:gd name="T12" fmla="*/ 1193 w 8140"/>
              <a:gd name="T13" fmla="*/ 439 h 7386"/>
              <a:gd name="T14" fmla="*/ 1193 w 8140"/>
              <a:gd name="T15" fmla="*/ 439 h 7386"/>
              <a:gd name="T16" fmla="*/ 0 w 8140"/>
              <a:gd name="T17" fmla="*/ 3315 h 7386"/>
              <a:gd name="T18" fmla="*/ 0 w 8140"/>
              <a:gd name="T19" fmla="*/ 3315 h 7386"/>
              <a:gd name="T20" fmla="*/ 4070 w 8140"/>
              <a:gd name="T21" fmla="*/ 7385 h 7386"/>
              <a:gd name="T22" fmla="*/ 4070 w 8140"/>
              <a:gd name="T23" fmla="*/ 7385 h 7386"/>
              <a:gd name="T24" fmla="*/ 8139 w 8140"/>
              <a:gd name="T25" fmla="*/ 3315 h 7386"/>
              <a:gd name="T26" fmla="*/ 8139 w 8140"/>
              <a:gd name="T27" fmla="*/ 3315 h 7386"/>
              <a:gd name="T28" fmla="*/ 6947 w 8140"/>
              <a:gd name="T29" fmla="*/ 439 h 7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140" h="7386">
                <a:moveTo>
                  <a:pt x="6947" y="439"/>
                </a:moveTo>
                <a:lnTo>
                  <a:pt x="6947" y="439"/>
                </a:lnTo>
                <a:cubicBezTo>
                  <a:pt x="6786" y="278"/>
                  <a:pt x="6613" y="131"/>
                  <a:pt x="6428" y="0"/>
                </a:cubicBezTo>
                <a:lnTo>
                  <a:pt x="4070" y="2358"/>
                </a:lnTo>
                <a:lnTo>
                  <a:pt x="1711" y="0"/>
                </a:lnTo>
                <a:lnTo>
                  <a:pt x="1711" y="0"/>
                </a:lnTo>
                <a:cubicBezTo>
                  <a:pt x="1527" y="131"/>
                  <a:pt x="1353" y="278"/>
                  <a:pt x="1193" y="439"/>
                </a:cubicBezTo>
                <a:lnTo>
                  <a:pt x="1193" y="439"/>
                </a:lnTo>
                <a:cubicBezTo>
                  <a:pt x="456" y="1175"/>
                  <a:pt x="0" y="2192"/>
                  <a:pt x="0" y="3315"/>
                </a:cubicBezTo>
                <a:lnTo>
                  <a:pt x="0" y="3315"/>
                </a:lnTo>
                <a:cubicBezTo>
                  <a:pt x="0" y="5562"/>
                  <a:pt x="1822" y="7385"/>
                  <a:pt x="4070" y="7385"/>
                </a:cubicBezTo>
                <a:lnTo>
                  <a:pt x="4070" y="7385"/>
                </a:lnTo>
                <a:cubicBezTo>
                  <a:pt x="6317" y="7385"/>
                  <a:pt x="8139" y="5562"/>
                  <a:pt x="8139" y="3315"/>
                </a:cubicBezTo>
                <a:lnTo>
                  <a:pt x="8139" y="3315"/>
                </a:lnTo>
                <a:cubicBezTo>
                  <a:pt x="8139" y="2192"/>
                  <a:pt x="7684" y="1175"/>
                  <a:pt x="6947" y="439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B2F94486-D0F8-6C4A-B559-BCFA260C3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0930" y="3081533"/>
            <a:ext cx="3690353" cy="2610112"/>
          </a:xfrm>
          <a:custGeom>
            <a:avLst/>
            <a:gdLst>
              <a:gd name="T0" fmla="*/ 2877 w 5755"/>
              <a:gd name="T1" fmla="*/ 0 h 4071"/>
              <a:gd name="T2" fmla="*/ 2877 w 5755"/>
              <a:gd name="T3" fmla="*/ 0 h 4071"/>
              <a:gd name="T4" fmla="*/ 0 w 5755"/>
              <a:gd name="T5" fmla="*/ 1192 h 4071"/>
              <a:gd name="T6" fmla="*/ 2877 w 5755"/>
              <a:gd name="T7" fmla="*/ 4070 h 4071"/>
              <a:gd name="T8" fmla="*/ 5754 w 5755"/>
              <a:gd name="T9" fmla="*/ 1192 h 4071"/>
              <a:gd name="T10" fmla="*/ 5754 w 5755"/>
              <a:gd name="T11" fmla="*/ 1192 h 4071"/>
              <a:gd name="T12" fmla="*/ 2877 w 5755"/>
              <a:gd name="T13" fmla="*/ 0 h 4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55" h="4071">
                <a:moveTo>
                  <a:pt x="2877" y="0"/>
                </a:moveTo>
                <a:lnTo>
                  <a:pt x="2877" y="0"/>
                </a:lnTo>
                <a:cubicBezTo>
                  <a:pt x="1753" y="0"/>
                  <a:pt x="735" y="455"/>
                  <a:pt x="0" y="1192"/>
                </a:cubicBezTo>
                <a:lnTo>
                  <a:pt x="2877" y="4070"/>
                </a:lnTo>
                <a:lnTo>
                  <a:pt x="5754" y="1192"/>
                </a:lnTo>
                <a:lnTo>
                  <a:pt x="5754" y="1192"/>
                </a:lnTo>
                <a:cubicBezTo>
                  <a:pt x="5018" y="455"/>
                  <a:pt x="4001" y="0"/>
                  <a:pt x="287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8FA96B7F-92BB-5349-A6F6-15DD55A485A9}"/>
              </a:ext>
            </a:extLst>
          </p:cNvPr>
          <p:cNvSpPr txBox="1">
            <a:spLocks/>
          </p:cNvSpPr>
          <p:nvPr/>
        </p:nvSpPr>
        <p:spPr>
          <a:xfrm>
            <a:off x="13043860" y="6180428"/>
            <a:ext cx="350449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Customer collaboration over contract negotiation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CB4F9-339A-EE48-8C67-2D8C37DD12E1}"/>
              </a:ext>
            </a:extLst>
          </p:cNvPr>
          <p:cNvSpPr txBox="1"/>
          <p:nvPr/>
        </p:nvSpPr>
        <p:spPr>
          <a:xfrm>
            <a:off x="13043866" y="3623441"/>
            <a:ext cx="350448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TRANSPARENCY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1331B35F-EC1A-7443-AFEA-C483CA48B7D1}"/>
              </a:ext>
            </a:extLst>
          </p:cNvPr>
          <p:cNvSpPr txBox="1">
            <a:spLocks/>
          </p:cNvSpPr>
          <p:nvPr/>
        </p:nvSpPr>
        <p:spPr>
          <a:xfrm>
            <a:off x="7820809" y="10219027"/>
            <a:ext cx="350449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Working software over comprehensive documentation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9DAE5-FB72-AC46-8244-2D37297FE5A8}"/>
              </a:ext>
            </a:extLst>
          </p:cNvPr>
          <p:cNvSpPr txBox="1"/>
          <p:nvPr/>
        </p:nvSpPr>
        <p:spPr>
          <a:xfrm>
            <a:off x="8342592" y="7662040"/>
            <a:ext cx="246093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SIMPLICITY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B122A27B-D292-F74B-AF26-D645DE61AF8D}"/>
              </a:ext>
            </a:extLst>
          </p:cNvPr>
          <p:cNvSpPr txBox="1">
            <a:spLocks/>
          </p:cNvSpPr>
          <p:nvPr/>
        </p:nvSpPr>
        <p:spPr>
          <a:xfrm>
            <a:off x="18264082" y="10443447"/>
            <a:ext cx="350449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Responding to change over following a plan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7E5FDF-0861-304C-B5CA-5BB250C54166}"/>
              </a:ext>
            </a:extLst>
          </p:cNvPr>
          <p:cNvSpPr txBox="1"/>
          <p:nvPr/>
        </p:nvSpPr>
        <p:spPr>
          <a:xfrm>
            <a:off x="18457250" y="7662040"/>
            <a:ext cx="311816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ADAPTABILITY</a:t>
            </a:r>
          </a:p>
        </p:txBody>
      </p:sp>
    </p:spTree>
    <p:extLst>
      <p:ext uri="{BB962C8B-B14F-4D97-AF65-F5344CB8AC3E}">
        <p14:creationId xmlns:p14="http://schemas.microsoft.com/office/powerpoint/2010/main" val="251339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etfabrik - Coloured 17 - Light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85452</TotalTime>
  <Words>704</Words>
  <Application>Microsoft Macintosh PowerPoint</Application>
  <PresentationFormat>Custom</PresentationFormat>
  <Paragraphs>238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Lato</vt:lpstr>
      <vt:lpstr>Lato Light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Slidesmash Site</cp:lastModifiedBy>
  <cp:revision>15256</cp:revision>
  <dcterms:created xsi:type="dcterms:W3CDTF">2014-11-12T21:47:38Z</dcterms:created>
  <dcterms:modified xsi:type="dcterms:W3CDTF">2020-03-02T20:30:56Z</dcterms:modified>
  <cp:category/>
</cp:coreProperties>
</file>