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089" r:id="rId2"/>
    <p:sldId id="4090" r:id="rId3"/>
    <p:sldId id="4091" r:id="rId4"/>
    <p:sldId id="4092" r:id="rId5"/>
    <p:sldId id="4093" r:id="rId6"/>
    <p:sldId id="4094" r:id="rId7"/>
    <p:sldId id="4095" r:id="rId8"/>
    <p:sldId id="4096" r:id="rId9"/>
    <p:sldId id="4097" r:id="rId10"/>
    <p:sldId id="4098" r:id="rId11"/>
    <p:sldId id="4099" r:id="rId12"/>
    <p:sldId id="4100" r:id="rId13"/>
    <p:sldId id="4101" r:id="rId14"/>
    <p:sldId id="4102" r:id="rId15"/>
    <p:sldId id="4103" r:id="rId16"/>
    <p:sldId id="4104" r:id="rId17"/>
    <p:sldId id="4105" r:id="rId18"/>
    <p:sldId id="4106" r:id="rId19"/>
    <p:sldId id="4107" r:id="rId20"/>
    <p:sldId id="4108" r:id="rId21"/>
    <p:sldId id="4109" r:id="rId22"/>
    <p:sldId id="4110" r:id="rId23"/>
    <p:sldId id="4111" r:id="rId24"/>
    <p:sldId id="4112" r:id="rId25"/>
    <p:sldId id="4113" r:id="rId26"/>
    <p:sldId id="4114" r:id="rId27"/>
    <p:sldId id="4115" r:id="rId28"/>
    <p:sldId id="4116" r:id="rId29"/>
    <p:sldId id="4117" r:id="rId30"/>
    <p:sldId id="4118" r:id="rId31"/>
    <p:sldId id="4119" r:id="rId32"/>
    <p:sldId id="4120" r:id="rId33"/>
    <p:sldId id="4121" r:id="rId34"/>
    <p:sldId id="4122" r:id="rId35"/>
    <p:sldId id="4123" r:id="rId36"/>
    <p:sldId id="4124" r:id="rId37"/>
    <p:sldId id="4125" r:id="rId38"/>
    <p:sldId id="4126" r:id="rId39"/>
    <p:sldId id="4127" r:id="rId40"/>
    <p:sldId id="4128" r:id="rId41"/>
    <p:sldId id="4129" r:id="rId42"/>
    <p:sldId id="4130" r:id="rId43"/>
    <p:sldId id="4131" r:id="rId44"/>
    <p:sldId id="4132" r:id="rId45"/>
    <p:sldId id="4133" r:id="rId46"/>
    <p:sldId id="4134" r:id="rId47"/>
    <p:sldId id="4135" r:id="rId48"/>
    <p:sldId id="4136" r:id="rId49"/>
    <p:sldId id="4137" r:id="rId50"/>
    <p:sldId id="4138" r:id="rId51"/>
    <p:sldId id="4139" r:id="rId52"/>
    <p:sldId id="4140" r:id="rId53"/>
    <p:sldId id="4141" r:id="rId54"/>
    <p:sldId id="4142" r:id="rId5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1973" autoAdjust="0"/>
  </p:normalViewPr>
  <p:slideViewPr>
    <p:cSldViewPr snapToGrid="0" snapToObjects="1">
      <p:cViewPr varScale="1">
        <p:scale>
          <a:sx n="61" d="100"/>
          <a:sy n="61" d="100"/>
        </p:scale>
        <p:origin x="3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762000"/>
            <a:ext cx="4544695" cy="4876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6096000"/>
            <a:ext cx="4544695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762000"/>
            <a:ext cx="4544695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8077200"/>
            <a:ext cx="4544695" cy="4876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7620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45720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130" y="8382000"/>
            <a:ext cx="4544695" cy="4572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130" y="762000"/>
            <a:ext cx="4544695" cy="4572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57912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96012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end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411569" y="0"/>
            <a:ext cx="5966082" cy="13716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1" r:id="rId3"/>
    <p:sldLayoutId id="2147484022" r:id="rId4"/>
    <p:sldLayoutId id="2147484023" r:id="rId5"/>
    <p:sldLayoutId id="2147484024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ED6DF-6DBA-E64C-8637-BCD316741C76}"/>
              </a:ext>
            </a:extLst>
          </p:cNvPr>
          <p:cNvSpPr txBox="1"/>
          <p:nvPr/>
        </p:nvSpPr>
        <p:spPr>
          <a:xfrm rot="16200000">
            <a:off x="-1376155" y="5534561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171F80B5-D049-E74E-AA3A-6974AC7513DA}"/>
              </a:ext>
            </a:extLst>
          </p:cNvPr>
          <p:cNvGrpSpPr/>
          <p:nvPr/>
        </p:nvGrpSpPr>
        <p:grpSpPr>
          <a:xfrm>
            <a:off x="2820729" y="762000"/>
            <a:ext cx="4471639" cy="12006664"/>
            <a:chOff x="2672445" y="762000"/>
            <a:chExt cx="4471639" cy="12006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3CFEF-ECFA-734E-B695-0232B2F8AC63}"/>
                </a:ext>
              </a:extLst>
            </p:cNvPr>
            <p:cNvSpPr txBox="1"/>
            <p:nvPr/>
          </p:nvSpPr>
          <p:spPr>
            <a:xfrm>
              <a:off x="4072137" y="762000"/>
              <a:ext cx="16722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JANUARY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00A3DFE-FB22-4146-9082-EF9A13F0EE04}"/>
                </a:ext>
              </a:extLst>
            </p:cNvPr>
            <p:cNvGrpSpPr/>
            <p:nvPr/>
          </p:nvGrpSpPr>
          <p:grpSpPr>
            <a:xfrm>
              <a:off x="2672445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B5E100-4C74-694B-A455-A3910F08AA1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1B0B2-C4DD-D447-A838-46F5FB9D4B05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9C719AD-B1BF-974C-8A78-4C12D16CEEF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338392F-33D6-7542-B5A4-59199EBC74D0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7B0A02-AD31-734B-854A-7A0DB49709F1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1C714F-BD05-494A-88C5-D05E845691DF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ACC54-B6DC-8045-B074-5183627CEADB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83413B-568F-3F4C-A5E0-0F4D23344B7E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D16988-BFB0-424F-AC6C-59C52134D773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96F8BB-3B2C-364D-968F-B40969553BC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37253E-443D-0F4C-B6C8-D7C04E4BA2FA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27B166-2FE6-494F-B827-97D6F9F401F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710B40-A44F-6A4E-ABA4-FAE78BA058AF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034BE3-F6EB-514C-8382-9468C301CA0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0D68D9-79A6-1142-9E62-F70B95E29DE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6AADD0-7F5C-5643-AC48-F80E32E53178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A5D4D04-645E-6B41-92B6-5B0097D48E4E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F2B688-D060-D14D-B26C-E0296377625E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D5C1F62-5CBF-8A47-837E-10AF41D51771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C10480E-3DBC-9E4D-B89A-E048750FB471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7891BA-E055-6545-B20F-F69E6E03D672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6EF24D-0FCA-E043-8758-0DFED3E922F5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15D48F0-CD3C-7B4A-8C9A-F7F6B6BFC95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B1869CA-A08F-8A49-B2A2-950C2BDEBD6D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60EE9B6-8F8B-1649-8E5B-69ABE96E1EED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6910746-D49F-AB48-A1F7-0E083EA28F2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687F93-4B47-114E-8409-AD12E2E25B4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7A1F90-474D-E74D-830F-E0AB2929D33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9204047-13DD-D145-BCAE-F35801CC3A77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6C3E6CB-16AD-094A-9484-C401E08CAED8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3B32AAB-52CF-6B43-9F1A-58D6B0C43717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80122BE-2541-FF47-8323-36EC47A0C0D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5FEED1-D445-3746-9491-F821637FA7B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5DBC42-2279-8244-BD0D-7719E75AEA8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A0A5EC-4109-DF4C-BE37-2EA10FB57B7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28D4D09-13A2-384B-9C6E-19736B73C41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2A08AE-92EE-B947-9D18-EF8B25220F2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0F0EF8F-DF13-1646-8B09-28806E71741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0B0F0A-8861-3C42-8DBE-38B8AB4BE65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20F8A-D877-E245-97B5-21FAE1AEA53B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E9F98DD-A43F-8949-820F-458826D668AD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D553C05-8420-F142-A686-F75985FE062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9B2693A-C86D-7744-AF32-C8014B25DF4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DCD143-C078-D94C-9F4C-0A32876734F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3C8A85-7812-594D-83C5-DE3A2253487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993C3F-3202-F245-B526-04E586C9496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7852D3-053E-8C42-BC4F-07AF29D36C1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BAAD68-98F0-0B4C-8A61-796A62C9FFC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079FD7F-FC03-FA41-9D12-A42FFE045C18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2A91C7B8-D658-FD4F-B99F-3BF9573AE2E9}"/>
                </a:ext>
              </a:extLst>
            </p:cNvPr>
            <p:cNvSpPr txBox="1"/>
            <p:nvPr/>
          </p:nvSpPr>
          <p:spPr>
            <a:xfrm>
              <a:off x="3941494" y="9387183"/>
              <a:ext cx="193354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SEPTEMBER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BA010BD-CB41-8945-99BC-9079E2E707CB}"/>
                </a:ext>
              </a:extLst>
            </p:cNvPr>
            <p:cNvGrpSpPr/>
            <p:nvPr/>
          </p:nvGrpSpPr>
          <p:grpSpPr>
            <a:xfrm>
              <a:off x="2672445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34D4EC50-5527-9144-90EF-AC45C3D5F522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1E664F6A-107F-2F41-886C-3B3276495C48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4B186AEC-19AA-D64E-ACA3-C2120DCE5F1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B6366BD6-7ABD-234E-925E-A91850EA0EDB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15BBA145-4490-254F-AFD8-D97E914BD051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482" name="TextBox 481">
                  <a:extLst>
                    <a:ext uri="{FF2B5EF4-FFF2-40B4-BE49-F238E27FC236}">
                      <a16:creationId xmlns:a16="http://schemas.microsoft.com/office/drawing/2014/main" id="{16828A0A-5282-A04D-B9DE-8B5060E7C3E2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CC91F4ED-DEB7-0541-94C2-526DC88C5A23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996FF190-6A8D-B942-A1D3-E316208E19BE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54BF4D62-D2E6-B84F-9A9D-39D84403849C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1D47D24-AAB3-204F-8ED0-DC6D8EB2AB1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3580A947-24D8-0E44-9BE1-0022638B3D4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8E1C5620-BDE5-C344-9A58-D11ED3C7D612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F6F1E8-CA9D-CB45-B0A9-74449927CEF0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A0FD9FE-63B9-354F-90E7-23BBB9126B75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6668AAD-6543-5244-B2A6-BDBA1CC25C09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6B4F0BEF-6FEC-6F4F-889B-DB5D2C7EFA0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6DE22DCD-65DE-8C44-9B29-6ACB639316FD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25CC8BE5-ABF8-AA49-ABE9-2A2293BAF7C7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64B6C304-68CD-4B4D-8A6F-EDCC2D4ED6D3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4B9C69FF-C9E6-2940-9231-0409B97908E8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B882DC8-4141-A34C-9994-672D885D516A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007EF24B-A386-9041-90E2-20AAA7B0276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430979C5-4F2E-0349-98D8-81D7BF2A7C0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46C3A53A-32FA-EC4C-9AE3-A0DE536C5D0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018E9CB3-B52C-834D-909E-27C1F495094C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5943B96-0179-224B-8641-208C698399B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DAB48046-706F-0C44-B8E8-12B4BEE9B50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55A77770-4B60-0940-A06D-D8B9A1619B6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39317DFD-216C-2A46-B58D-8D6FC4171BE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F89B32F1-D195-564E-A077-815CC78B7A8C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B87BC66B-7F11-134D-8B4D-2C0A922E1951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2FD91924-0896-DA4F-BE1E-631B1A381054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FB81CBF7-4E24-EA4C-96CF-C5C318454B22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86215E5B-B0D5-FD48-B7F1-C87A98A5CAF6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41EBD39E-25E7-5F4B-A570-97DFBD6D17D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EC9BE543-DE01-674E-882A-63E6DE25CCE1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6DD6DD20-4FDB-0446-B1BD-B82A573F008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90B6ABA0-E837-834A-9917-02C44AB735D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DC9B9B1F-D4D5-FA4D-A8D6-2956AF8F241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BA63055C-6005-934E-84FA-627AA51B5388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52839FC0-F716-2F41-BD62-BA6668DFC98F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575CC7C0-DFDA-614A-9F8B-5623699BC889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6F7BF8E8-7D09-9845-922A-54CB4B0C933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946DA76C-9ED5-D146-9ACE-76F3DC4710E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04F226A6-0205-0442-8927-94B947A644CD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2B498AA0-2D4D-F244-8FE2-4B78E6BCB8A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C4B33E31-E41B-5C46-9CB6-9C769A1FC92E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E96C512-78F0-FF46-BE46-A268991EC4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</p:grp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D84EC560-1F19-E846-B4AD-0C18CA63833E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49805B-8CAC-644D-BB49-881BDC0E7233}"/>
                </a:ext>
              </a:extLst>
            </p:cNvPr>
            <p:cNvSpPr txBox="1"/>
            <p:nvPr/>
          </p:nvSpPr>
          <p:spPr>
            <a:xfrm>
              <a:off x="4457659" y="4840889"/>
              <a:ext cx="90120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MAY</a:t>
              </a:r>
            </a:p>
          </p:txBody>
        </p:sp>
        <p:grpSp>
          <p:nvGrpSpPr>
            <p:cNvPr id="818" name="Group 817">
              <a:extLst>
                <a:ext uri="{FF2B5EF4-FFF2-40B4-BE49-F238E27FC236}">
                  <a16:creationId xmlns:a16="http://schemas.microsoft.com/office/drawing/2014/main" id="{79AEE21F-3D9D-DD41-8EF1-DD944419CF1C}"/>
                </a:ext>
              </a:extLst>
            </p:cNvPr>
            <p:cNvGrpSpPr/>
            <p:nvPr/>
          </p:nvGrpSpPr>
          <p:grpSpPr>
            <a:xfrm>
              <a:off x="2672445" y="5396023"/>
              <a:ext cx="4471639" cy="3293752"/>
              <a:chOff x="2450020" y="5396023"/>
              <a:chExt cx="4471639" cy="3293752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B0D9DBA-7549-764B-A4D5-A41C4AA97C1E}"/>
                  </a:ext>
                </a:extLst>
              </p:cNvPr>
              <p:cNvGrpSpPr/>
              <p:nvPr/>
            </p:nvGrpSpPr>
            <p:grpSpPr>
              <a:xfrm>
                <a:off x="2579484" y="5396023"/>
                <a:ext cx="4207320" cy="400110"/>
                <a:chOff x="2438497" y="1530095"/>
                <a:chExt cx="4207320" cy="400110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0F1CBC7-2108-3C41-98C1-A4C8CB8C9B27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9686B769-8E29-094C-A01D-F60DE31C911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8D66818-F095-BC4A-835C-79D757FD4FD9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30C530B-29B5-6D4A-B7BF-2E6D09358BC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46A1FF3F-4757-EA4B-804E-306FE1D21DD8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F5B813E-E689-214E-9985-E6491B56BC2C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6B12ED67-28C0-DB46-8731-AE5B2801E2A8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A31506A-25B4-E34F-8AC7-5647F31969DF}"/>
                  </a:ext>
                </a:extLst>
              </p:cNvPr>
              <p:cNvGrpSpPr/>
              <p:nvPr/>
            </p:nvGrpSpPr>
            <p:grpSpPr>
              <a:xfrm>
                <a:off x="2530592" y="6014193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02F566D-CA39-FF48-B5BD-6475F6A8F8F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8DBBD5B-5DC7-DC43-9ACE-B7F612611A0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D1EE32F-9909-614F-BFC2-AC5AA54DBFF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D59FD45E-0AA8-374F-93C0-BD53F1AAE6EC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674C8FC5-F489-B641-93F1-56223020D636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4E7E75CE-F43D-C449-9663-C4E47028F115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748E9B30-3141-2247-B91A-8155C686CBB5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A6D0B9A4-E4CB-964C-A1F7-57754A593C44}"/>
                  </a:ext>
                </a:extLst>
              </p:cNvPr>
              <p:cNvGrpSpPr/>
              <p:nvPr/>
            </p:nvGrpSpPr>
            <p:grpSpPr>
              <a:xfrm>
                <a:off x="2589903" y="6481599"/>
                <a:ext cx="4186481" cy="338554"/>
                <a:chOff x="2448916" y="1560873"/>
                <a:chExt cx="4186481" cy="338554"/>
              </a:xfrm>
            </p:grpSpPr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4A6E616-AC34-0E43-9011-BE9ED987219D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78ECDCF7-93CB-E94F-BDF2-717E1E950F6E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D006F0E-2915-174A-91DF-4B827BE25B3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1FBF5ADE-374F-5C48-A84A-E2DF0D84532C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F903E4A-0996-564A-8389-C90168E5832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BE0A6AA-218D-824C-A25E-E531324240C0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3FC01F93-470C-1042-B13D-02160F423189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F2E8A1BA-88B1-054C-8000-EB8DBF45BD4D}"/>
                  </a:ext>
                </a:extLst>
              </p:cNvPr>
              <p:cNvGrpSpPr/>
              <p:nvPr/>
            </p:nvGrpSpPr>
            <p:grpSpPr>
              <a:xfrm>
                <a:off x="2530592" y="6949005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1D29B9A-9F60-384B-B991-1BD157657E5A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82FB949-29EA-CD45-BDAA-9DC9AC92F17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FA70645-D59F-C04B-85F3-E5224222C4CB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5DC2FEE0-F2AA-A948-9D86-D946C7A02C7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1C4A20A3-D376-884F-8DA8-190C8685EB7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367593-0899-6643-8AAD-4406019726A6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C7CECC96-A7B7-7045-8D7D-00D0E3BB329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25F007-2334-2B42-97D5-07F04BD86716}"/>
                  </a:ext>
                </a:extLst>
              </p:cNvPr>
              <p:cNvGrpSpPr/>
              <p:nvPr/>
            </p:nvGrpSpPr>
            <p:grpSpPr>
              <a:xfrm>
                <a:off x="2530592" y="7416411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536768-EF24-1241-883F-0E0132EF318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A1A5F88D-14FD-524C-8B8E-C2D2E3B03F4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EB96B1BC-B3F4-7B40-8D9C-187742BD8F5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7A3CC96-9409-5746-BB4C-082CBC7A513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F32BBFD-263D-314E-9487-C97DDC2F95E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45492AB-F4C4-1D4C-A5A1-50ED33E3427B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89639B2-D5DD-C841-B805-D1CB69F475B4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905826B-DDDC-F34A-A9C5-23287EA15CDC}"/>
                  </a:ext>
                </a:extLst>
              </p:cNvPr>
              <p:cNvSpPr txBox="1"/>
              <p:nvPr/>
            </p:nvSpPr>
            <p:spPr>
              <a:xfrm>
                <a:off x="2530592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24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101B92B-4D25-0E41-B28C-87ADA590B68F}"/>
                  </a:ext>
                </a:extLst>
              </p:cNvPr>
              <p:cNvSpPr txBox="1"/>
              <p:nvPr/>
            </p:nvSpPr>
            <p:spPr>
              <a:xfrm>
                <a:off x="3177791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C929B6C-532D-1547-97C8-FA709D28AC0F}"/>
                  </a:ext>
                </a:extLst>
              </p:cNvPr>
              <p:cNvSpPr txBox="1"/>
              <p:nvPr/>
            </p:nvSpPr>
            <p:spPr>
              <a:xfrm>
                <a:off x="3824990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26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787273C-BC43-C041-9BF4-A7AE75F6B87A}"/>
                  </a:ext>
                </a:extLst>
              </p:cNvPr>
              <p:cNvSpPr txBox="1"/>
              <p:nvPr/>
            </p:nvSpPr>
            <p:spPr>
              <a:xfrm>
                <a:off x="4472189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27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936923C-6179-2B4B-831D-6F051F1290F4}"/>
                  </a:ext>
                </a:extLst>
              </p:cNvPr>
              <p:cNvSpPr txBox="1"/>
              <p:nvPr/>
            </p:nvSpPr>
            <p:spPr>
              <a:xfrm>
                <a:off x="5119388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28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95EF3CB-9A49-AB4A-BB5C-94E309EC4A45}"/>
                  </a:ext>
                </a:extLst>
              </p:cNvPr>
              <p:cNvSpPr txBox="1"/>
              <p:nvPr/>
            </p:nvSpPr>
            <p:spPr>
              <a:xfrm>
                <a:off x="5766587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29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C6BAB48-02BE-B244-AF39-35FFB6257BD4}"/>
                  </a:ext>
                </a:extLst>
              </p:cNvPr>
              <p:cNvSpPr txBox="1"/>
              <p:nvPr/>
            </p:nvSpPr>
            <p:spPr>
              <a:xfrm>
                <a:off x="6413785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0E94963-5833-E047-B7E0-D07A1F8DA2D6}"/>
                  </a:ext>
                </a:extLst>
              </p:cNvPr>
              <p:cNvGrpSpPr/>
              <p:nvPr/>
            </p:nvGrpSpPr>
            <p:grpSpPr>
              <a:xfrm>
                <a:off x="2530591" y="8351221"/>
                <a:ext cx="4245793" cy="338554"/>
                <a:chOff x="2530591" y="8366455"/>
                <a:chExt cx="4245793" cy="338554"/>
              </a:xfrm>
            </p:grpSpPr>
            <p:sp>
              <p:nvSpPr>
                <p:cNvPr id="800" name="TextBox 799">
                  <a:extLst>
                    <a:ext uri="{FF2B5EF4-FFF2-40B4-BE49-F238E27FC236}">
                      <a16:creationId xmlns:a16="http://schemas.microsoft.com/office/drawing/2014/main" id="{2BAA55F2-D6BD-9341-987C-5F3874632046}"/>
                    </a:ext>
                  </a:extLst>
                </p:cNvPr>
                <p:cNvSpPr txBox="1"/>
                <p:nvPr/>
              </p:nvSpPr>
              <p:spPr>
                <a:xfrm>
                  <a:off x="2530591" y="8366455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372DBE5D-371C-5D40-B0B4-0AE8A33FFE3C}"/>
                    </a:ext>
                  </a:extLst>
                </p:cNvPr>
                <p:cNvSpPr txBox="1"/>
                <p:nvPr/>
              </p:nvSpPr>
              <p:spPr>
                <a:xfrm>
                  <a:off x="3237102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802" name="TextBox 801">
                  <a:extLst>
                    <a:ext uri="{FF2B5EF4-FFF2-40B4-BE49-F238E27FC236}">
                      <a16:creationId xmlns:a16="http://schemas.microsoft.com/office/drawing/2014/main" id="{5A62E4E4-467E-D345-98B1-91B6A6CFA67B}"/>
                    </a:ext>
                  </a:extLst>
                </p:cNvPr>
                <p:cNvSpPr txBox="1"/>
                <p:nvPr/>
              </p:nvSpPr>
              <p:spPr>
                <a:xfrm>
                  <a:off x="3884301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575C5C95-E53F-5C43-8768-A934B3C900A7}"/>
                    </a:ext>
                  </a:extLst>
                </p:cNvPr>
                <p:cNvSpPr txBox="1"/>
                <p:nvPr/>
              </p:nvSpPr>
              <p:spPr>
                <a:xfrm>
                  <a:off x="4531500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B31C91A9-27FA-0245-A5DE-08AABF49F368}"/>
                    </a:ext>
                  </a:extLst>
                </p:cNvPr>
                <p:cNvSpPr txBox="1"/>
                <p:nvPr/>
              </p:nvSpPr>
              <p:spPr>
                <a:xfrm>
                  <a:off x="5178699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805" name="TextBox 804">
                  <a:extLst>
                    <a:ext uri="{FF2B5EF4-FFF2-40B4-BE49-F238E27FC236}">
                      <a16:creationId xmlns:a16="http://schemas.microsoft.com/office/drawing/2014/main" id="{7137003A-A3FF-FE4A-93CB-E5B7F61B6576}"/>
                    </a:ext>
                  </a:extLst>
                </p:cNvPr>
                <p:cNvSpPr txBox="1"/>
                <p:nvPr/>
              </p:nvSpPr>
              <p:spPr>
                <a:xfrm>
                  <a:off x="5825898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C371572F-5A0D-B848-9CA4-6742553C3866}"/>
                    </a:ext>
                  </a:extLst>
                </p:cNvPr>
                <p:cNvSpPr txBox="1"/>
                <p:nvPr/>
              </p:nvSpPr>
              <p:spPr>
                <a:xfrm>
                  <a:off x="6473096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9B98487-D9BE-444B-B249-A9553AED6D47}"/>
                  </a:ext>
                </a:extLst>
              </p:cNvPr>
              <p:cNvCxnSpPr/>
              <p:nvPr/>
            </p:nvCxnSpPr>
            <p:spPr>
              <a:xfrm>
                <a:off x="2450020" y="5878428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2C3691F9-559D-5347-84F4-2C1CCF2E163B}"/>
              </a:ext>
            </a:extLst>
          </p:cNvPr>
          <p:cNvGrpSpPr/>
          <p:nvPr/>
        </p:nvGrpSpPr>
        <p:grpSpPr>
          <a:xfrm>
            <a:off x="8005014" y="762000"/>
            <a:ext cx="4471639" cy="12006664"/>
            <a:chOff x="7906157" y="762000"/>
            <a:chExt cx="4471639" cy="120066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00EBAB-B25D-4E4B-BE35-7D47DFB63B30}"/>
                </a:ext>
              </a:extLst>
            </p:cNvPr>
            <p:cNvSpPr txBox="1"/>
            <p:nvPr/>
          </p:nvSpPr>
          <p:spPr>
            <a:xfrm>
              <a:off x="9254553" y="762000"/>
              <a:ext cx="177484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FEBRUARY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06E895-6CED-074A-8C31-57790970289D}"/>
                </a:ext>
              </a:extLst>
            </p:cNvPr>
            <p:cNvGrpSpPr/>
            <p:nvPr/>
          </p:nvGrpSpPr>
          <p:grpSpPr>
            <a:xfrm>
              <a:off x="7906157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21378F0-4BD0-F44E-B5C1-FE51C323205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4FC9AC5-C471-3F4F-82B9-391E62E51EA9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3F56BE4-9129-5545-A0CB-B9B080DF12C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49615B-113C-7741-B29C-37AA03DF7A4A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4FC564C-881C-D745-A68C-BABDB22EB187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E50E64A-F82D-9142-8866-C7A8CBCE6F9F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6AA1255-F01F-FD44-873F-4569F0AF3B28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3D65AB8-D565-9947-8342-608ADFC46ED3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B65331-128C-1847-9351-FCFB5F99B648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DAD68D1-D951-684B-A37A-673BB779F74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94EBD9C-25AE-D342-98AE-9C420BA023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ABC5AE2-E64D-C249-A7F1-110F3045F64C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94BF8C7-16B5-0E49-8E3F-BDFD1771561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A2F34E3-D2B8-C84C-BD5E-CDE4830096E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E3903A3-538F-544A-8CC9-04EA8FA04DD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9755BFA-D64C-D04C-B066-DFFFC9636C2D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5FF075-81A7-EC40-8752-93DE1341571B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186481" cy="338554"/>
                <a:chOff x="2448916" y="1560873"/>
                <a:chExt cx="4186481" cy="338554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511EDB-46D3-9B45-95F9-8EF4F6260D1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285C2F7-DBEC-E846-B528-2E60426C3AE0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5EA1FCE-4854-7E45-930C-13D0B1213D91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65D9B87-CF42-164C-B99C-D7B52C8E92F1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D26D1A7-0D9D-D648-9721-F48706625264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007735F-8643-C344-A71B-C079AE6827B2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D9357D2-78BC-2845-BFC7-A66DD263409C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562A99-613E-2543-A259-ED3E4B771A3C}"/>
                  </a:ext>
                </a:extLst>
              </p:cNvPr>
              <p:cNvGrpSpPr/>
              <p:nvPr/>
            </p:nvGrpSpPr>
            <p:grpSpPr>
              <a:xfrm>
                <a:off x="2589903" y="3083077"/>
                <a:ext cx="4245792" cy="338554"/>
                <a:chOff x="2448916" y="1560873"/>
                <a:chExt cx="4245792" cy="3385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C655BCC-E5CC-7A4C-AD2E-17431501C495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39EF94-9FBE-BC49-9482-EFB18A7A492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5F6B556-C485-B043-9C5D-DA843BDF849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FD9AFDE-7CC6-A347-A893-4E408C6BBE7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CED0347-158F-F040-8BBC-63C3CDD6AC66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9A08746-7EA5-D448-A2C8-2E203B08582F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BF86DBE-CBBE-F04C-A34B-3FE82825D72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CD03218-E3F1-0248-9335-ACED62C22773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75586A6-5E57-144F-B73E-225F1B53521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C468490-D066-9F4A-A336-A6B43F2B9815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14CFB90-1AA9-A44D-9CAA-CA168FE2F0EB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9513B3F-8354-1945-9A9E-A24AF016EAD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2978AD4-1B16-B641-A9A4-A2113120182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0F61422-B7A8-4446-A344-E6BCE958BB1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78EB85F-A4FF-CA42-A64C-409B334745D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76E13B8-39CC-764A-8C8A-39741158A334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879E9D5-D956-774A-BCA1-7026301F0666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AECA6B-4679-9447-AC43-5040198CF2A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DFAA026-12DC-5747-81B0-91510DEAE0C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C855396-1BD2-CA4B-A0F4-07F4FCA0D08D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B5DCAE4-2E93-2B4B-AA6D-915B7D83556E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2F221E-FD5D-EA47-BDDE-FA1EF01302E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2FCFC-695D-1E4C-98DA-D3F94DCF004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7DF3E3-38EE-DA43-84B0-16FCDF40E046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AF1EBCFA-B444-4B4F-8E8D-04B1FCCB4543}"/>
                </a:ext>
              </a:extLst>
            </p:cNvPr>
            <p:cNvSpPr txBox="1"/>
            <p:nvPr/>
          </p:nvSpPr>
          <p:spPr>
            <a:xfrm>
              <a:off x="9314667" y="9387183"/>
              <a:ext cx="165462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OCTOBER</a:t>
              </a: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D5A8A67B-0E63-4346-97EE-F6486F5EAF74}"/>
                </a:ext>
              </a:extLst>
            </p:cNvPr>
            <p:cNvGrpSpPr/>
            <p:nvPr/>
          </p:nvGrpSpPr>
          <p:grpSpPr>
            <a:xfrm>
              <a:off x="7906157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231DEF87-5D80-B94F-9E8F-1E328AD300DE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4892C0CF-E992-144E-87BE-CB90F7278478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F7DC7AC7-F114-9247-8B25-C6439017629B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532" name="TextBox 531">
                  <a:extLst>
                    <a:ext uri="{FF2B5EF4-FFF2-40B4-BE49-F238E27FC236}">
                      <a16:creationId xmlns:a16="http://schemas.microsoft.com/office/drawing/2014/main" id="{62E5910A-FE90-B84B-8350-353C2D90CE1B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CD78438D-9DFE-F648-88C2-6A793BA0D63E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E308161F-5BCB-5F41-A616-8E3A0DA46D0B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7A7CD11C-C1F0-7D46-832C-9BA6222EB150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5ACC1436-2F31-7E45-AC3D-6A268C7B97A6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11C6B927-4302-3B45-B41C-E17AE6FB8FA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25F8568-2751-6740-9BEA-5C48ECA668F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B35EB45A-F882-DC42-AC28-FF90608F141A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6DBF2450-79E0-6F40-8255-B926DB1AD6BA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FAE90808-CA03-B14E-BC7F-AD999524EE83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527" name="TextBox 526">
                  <a:extLst>
                    <a:ext uri="{FF2B5EF4-FFF2-40B4-BE49-F238E27FC236}">
                      <a16:creationId xmlns:a16="http://schemas.microsoft.com/office/drawing/2014/main" id="{E4E5AE86-C1AA-534B-BD15-6DF316A74D57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E8D67404-BA6F-5A42-8326-3C715CF9768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80F359D9-741F-4E4A-917C-963CEE2AFCF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72C12C94-94CC-4D49-974D-8DE63B54A6B4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F25ED62-6B97-A048-9A15-C081FDBC3E52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B349C4FC-7316-454F-8FE9-F5BDCB043487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2FB033A7-3C83-A84C-BE8B-1AE1940B62F6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BF457531-1494-1149-9F54-E7F40497CAEC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3480F89B-CE12-3A46-96D7-2F10F2896FA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0FD1D883-FE34-3E4F-9B64-D53A663931CA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7C331C06-8FCA-A74E-BC5B-C3EFED477F1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A742ECEC-0358-CF4A-B454-22A3CD638B21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F9C2628B-FAE2-0D40-9428-02140BFD72B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90E94327-BE5C-F94A-AAE8-0E323E1A5B22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4348D6C8-AFCC-EB42-97A4-AB7924814A2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8C9BFF5A-C89E-7F4D-84F8-E197D3FC1A7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66F51A94-656B-2448-9E23-A77E45A9B2A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B04051F2-1B11-3841-A947-00EC81D24FC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9408C177-249E-E043-9355-DECE361BE0E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</p:grp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09FBD67C-898F-D14F-9644-9330B1CAB177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C2DC772F-D19F-E74C-989A-A4CB42194A27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6892677-A6AF-1E49-9D4E-3A567D0609A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82E3541C-F8E0-ED4F-915F-27833A04C4A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A2009C34-F61B-884B-9644-ACD360B2FAF2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8BEB2026-52B2-3D4A-8DA6-724F3FB8DB4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FD0CFCC1-B282-144D-87FB-C5197AB98E27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676C5063-13EC-9147-9131-B19CEB55B37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4B468836-F57D-8D49-90D0-DA982C392DE6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47A474B8-0627-884A-9AC4-85D6614C514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9E228230-08BE-6F41-9523-85169227228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51483E3F-3B57-0D40-A4CE-2FE8C741D35C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4DCB1622-F09C-EA44-B70C-A2C2CFDC85E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94108811-E05C-0440-B4D0-8C1371F4131F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7A17B0A9-E998-1D41-AE0B-8462F11094F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E61DEF9F-DFDC-4A4C-9507-B7AE6CA246C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</p:grp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905296A-54B2-1741-9078-106D1308C2C1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3122F16-354D-374F-ABCC-4CF29B086C50}"/>
                </a:ext>
              </a:extLst>
            </p:cNvPr>
            <p:cNvSpPr txBox="1"/>
            <p:nvPr/>
          </p:nvSpPr>
          <p:spPr>
            <a:xfrm>
              <a:off x="9653701" y="4840889"/>
              <a:ext cx="97654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JUNE</a:t>
              </a: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6F31B73-A971-8945-8D4E-55C8D3882C5F}"/>
                </a:ext>
              </a:extLst>
            </p:cNvPr>
            <p:cNvGrpSpPr/>
            <p:nvPr/>
          </p:nvGrpSpPr>
          <p:grpSpPr>
            <a:xfrm>
              <a:off x="7906157" y="5396023"/>
              <a:ext cx="4471639" cy="2826347"/>
              <a:chOff x="2450020" y="1530095"/>
              <a:chExt cx="4471639" cy="2826347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93EFD926-29E5-3F4F-B5E5-3718D6A9C945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B8C46E7-83A1-4E4B-9AC8-0EA6F051C906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C7FA45B-D67E-064C-985B-1DF05B06D55D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9C30332D-7D26-0740-AD7D-E74443DC1370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DA403A57-027E-BF43-A00F-A53FCB4803B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C36474FC-7FBE-7A4E-B96B-DF50430E38AB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7D2A16BD-33B7-FA43-BFDD-F34EC4951CB2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9CED798-C87A-F14F-BAF3-5F240CE509CD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D762120D-6ECD-3248-900E-5C14AD35453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314C38C1-221B-6443-8F9A-9663C153CF0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3F66EDAA-FB51-214B-A950-39FDF52E4E73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BF0FE99-2136-944F-83F1-8E545D7EE8D5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926F27C8-E409-E546-AF74-D9ED24C0920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567C2C9B-09EF-C54E-A57F-AC2D76EA56A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2C7A8E96-40C3-1C4F-9857-53000031ABD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3C4BABD-8386-4048-A7A3-7A89DB5AB46A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4BD2B8AA-14BB-6346-BF41-9FE0D37A6875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DECD1EFE-FB69-5649-9F77-A6176ABF2F9A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5C5728CB-99F7-4744-8557-E013EF712B0B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36037C6E-A91A-9E49-AF7E-89F513C1764E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F4AC7D75-3D42-8949-9142-77E28BC2438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036ABE22-190C-E449-A441-413B82C9A42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D04F1EA-38E9-284D-A73C-7E4E2C14278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61C7CAF1-C738-FC4C-B820-12443D228FC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9A9B6D7-BB7C-3545-9C82-413FD510B869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C8D80D9-3773-9F4C-8A0B-DFDB44393D2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B482DDF8-F682-8943-B1F9-260AED113B1E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28E37DF2-DE60-A942-82B2-02B5F253FB49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DCEE6DE-AF96-1F4E-98E4-5A87C3818BF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892BBCD-EC8E-E94B-BECF-EF141A7E3E3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314E0A06-10F1-DD4D-B8B3-19FF17996D7B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30FBDC23-11B1-3148-B899-B30B4313D565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E3F9ED15-6200-604C-B6F1-E8490A2E063E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FF9EF329-FD24-484B-98B9-E5B6E922845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9A6F89D-175B-FF49-8693-703315DBD3D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EE931EE1-D786-2846-AAB2-C25C522E213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7882EA4D-A58D-1744-AE4E-6CD4BD50D12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668B6FD8-8975-D442-9A45-F2233CFF7CB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D01277D-3438-0D48-A9A8-DDCD8D087DD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BDDE7525-8B22-6F4A-BB50-9F44E984C33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5174BA1-DAAE-9A4D-8263-A5D48B81945D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CD0E0CDE-B811-3644-9461-B17C9F7FF49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47DEF87-7B94-9C4C-B9FA-24A447F6364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392DD5F3-0B36-AE4F-8FCA-D37EA2DC507F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92AD2139-4495-114C-AD23-A750B056C4E4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1CBA756A-0030-AD45-8820-8ADED52D4F30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60AA4A4-47F4-2247-BCBE-F7CF719BCE4C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C5C250A9-08CC-2544-92DA-21A2CCCF7C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2E48B76-BF41-434A-8144-68501F86A0C6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B0DA86D-303F-F341-B0C9-C3E14EE2D524}"/>
              </a:ext>
            </a:extLst>
          </p:cNvPr>
          <p:cNvGrpSpPr/>
          <p:nvPr/>
        </p:nvGrpSpPr>
        <p:grpSpPr>
          <a:xfrm>
            <a:off x="13189299" y="762000"/>
            <a:ext cx="4471639" cy="12006664"/>
            <a:chOff x="13139870" y="762000"/>
            <a:chExt cx="4471639" cy="1200666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35FA7B-CB66-5140-94F9-56E3748CCB78}"/>
                </a:ext>
              </a:extLst>
            </p:cNvPr>
            <p:cNvSpPr txBox="1"/>
            <p:nvPr/>
          </p:nvSpPr>
          <p:spPr>
            <a:xfrm>
              <a:off x="14699061" y="762000"/>
              <a:ext cx="135325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MARCH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F146906-E1DD-5D40-A4FA-CBE4E1734818}"/>
                </a:ext>
              </a:extLst>
            </p:cNvPr>
            <p:cNvGrpSpPr/>
            <p:nvPr/>
          </p:nvGrpSpPr>
          <p:grpSpPr>
            <a:xfrm>
              <a:off x="13139870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EB45E7B-4149-D845-A2B7-002239E1C172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0A0E2E4-6BEF-B847-811F-5033D65F4FD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779E9C6-B5CE-DC4C-99B7-6F90584860AD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A16BE06-3C8C-5446-81C0-BE83A9581C2F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79EF134-71C1-CE4B-AFCE-1DE9A0F645F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DD9D632-A913-5145-97CB-4B125E89047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AE4B460-1E31-C147-A00C-865AC975C9BD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6FF0BC45-5DFB-C949-811C-188470647065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37BA581-F7ED-194B-8373-E02DDCAEBCCC}"/>
                  </a:ext>
                </a:extLst>
              </p:cNvPr>
              <p:cNvGrpSpPr/>
              <p:nvPr/>
            </p:nvGrpSpPr>
            <p:grpSpPr>
              <a:xfrm>
                <a:off x="2589903" y="2148265"/>
                <a:ext cx="4186481" cy="338554"/>
                <a:chOff x="2448916" y="1560873"/>
                <a:chExt cx="4186481" cy="338554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7F2E71-1402-E946-8CFE-A1DA1B2EF883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CD35163-5A57-6047-8F2B-16550E9A274E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CC1856F-CD7C-784B-B4D4-0E39D9E0257A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1D4AE62-7481-074D-A121-FB015E2EFA6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228701C-7260-0147-A972-79246411B5E8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AE401B1-6917-3D4C-BBA6-3682AEF43CD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020385B-7B49-0248-9178-39FD0FA75196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74D4526-495E-1A42-A81A-56DEC89520AA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8B4CEB5-BE63-E04D-A426-50C02041750F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299168E-FF5F-7742-90B0-C4295F53E0C8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DBCCDC17-35F4-9245-B41A-D1A8D9697AD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FB4B3BE-196A-E945-BEEF-4592363FDF5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BCFDD39-30E6-0142-9318-A168E23DD03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6B35B83-EF10-C746-84F8-3D39DAE21D23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E131291-C9B9-2F4A-819A-984410C6DF6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5A55556-C898-B64C-9D74-E5BFBB5ACAB1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89424C0-C23A-C24B-BFF6-B4729CA83B9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E805B89-F281-6B42-8908-2A0EA41E7949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7BD8F64-EC68-2345-9F64-7104BD7DDCD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C48D7AF-2009-794E-8701-0DC1080E4F3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5446907-C49D-BB4C-AB11-5D3EED2C7137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E7CBEC9-5F26-6147-A6F3-AB17A466EF7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61BA71B-C6E2-874C-9400-61B17893D8CA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8ECD7D9-BFED-8046-9957-C9705470740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524EBEB-6C7B-6448-8657-6980BBB354B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6855461-DEA2-234E-99CC-B5341607CBE1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21AAAC-5110-5C44-8A9F-69F22BBE6E3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016AB30-1714-7649-BCFE-096307A3E85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EC69771-66EE-4F4E-BDC5-5072089B3B6B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793B9DE-5E2A-B146-8980-491EC1237AB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652FF0-28E5-A24E-A068-1229624BE61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E0206B0-52A9-6C49-90D7-3669BCA1D8FE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D6A0310-8F0C-3F47-9F18-A9734BC556E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91735D1-A3F0-A14C-99D2-89A04026027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7161843-C8BE-0048-9EAA-CAED3D407B5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44440CE-54AD-FE47-AFFD-0B0F60FA9E32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50211F-D4C5-1444-A31E-F33B09F9DE64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6EF87BF-FFF1-2849-A3C4-3E30ED94E660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4509371-536A-5D44-BC8D-2556DEEF7681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10C4E89-D058-8442-AC0D-243A2BAEE9CB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EBA201E3-7596-134B-8D40-ECD753BB5A0D}"/>
                </a:ext>
              </a:extLst>
            </p:cNvPr>
            <p:cNvSpPr txBox="1"/>
            <p:nvPr/>
          </p:nvSpPr>
          <p:spPr>
            <a:xfrm>
              <a:off x="14424950" y="9387183"/>
              <a:ext cx="19014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NOVEMBER</a:t>
              </a:r>
            </a:p>
          </p:txBody>
        </p: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731C17C0-ED11-7A4F-BA6E-83451D694CCF}"/>
                </a:ext>
              </a:extLst>
            </p:cNvPr>
            <p:cNvGrpSpPr/>
            <p:nvPr/>
          </p:nvGrpSpPr>
          <p:grpSpPr>
            <a:xfrm>
              <a:off x="13139870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63C9C734-0949-4743-A780-B8FABCA6438B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738" name="TextBox 737">
                  <a:extLst>
                    <a:ext uri="{FF2B5EF4-FFF2-40B4-BE49-F238E27FC236}">
                      <a16:creationId xmlns:a16="http://schemas.microsoft.com/office/drawing/2014/main" id="{DC1E2FC5-6818-2349-9131-81D61E0AB4F7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CAE98E-F174-524E-A793-FA281AA2335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BB3192EB-D783-5E46-AD8D-01985A963716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94B77AF1-2005-6943-B1AE-5608E68881C6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742" name="TextBox 741">
                  <a:extLst>
                    <a:ext uri="{FF2B5EF4-FFF2-40B4-BE49-F238E27FC236}">
                      <a16:creationId xmlns:a16="http://schemas.microsoft.com/office/drawing/2014/main" id="{74BAFA5C-E7C8-7346-AC8A-F4B315336D7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43" name="TextBox 742">
                  <a:extLst>
                    <a:ext uri="{FF2B5EF4-FFF2-40B4-BE49-F238E27FC236}">
                      <a16:creationId xmlns:a16="http://schemas.microsoft.com/office/drawing/2014/main" id="{9A84ED61-32BA-C249-9AE4-71394AB70181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744" name="TextBox 743">
                  <a:extLst>
                    <a:ext uri="{FF2B5EF4-FFF2-40B4-BE49-F238E27FC236}">
                      <a16:creationId xmlns:a16="http://schemas.microsoft.com/office/drawing/2014/main" id="{7A1C4AEF-D45F-D144-8531-49ECA41D3B37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3B9E3723-2524-7B47-9037-703FA61D0F93}"/>
                  </a:ext>
                </a:extLst>
              </p:cNvPr>
              <p:cNvGrpSpPr/>
              <p:nvPr/>
            </p:nvGrpSpPr>
            <p:grpSpPr>
              <a:xfrm>
                <a:off x="2589903" y="2148265"/>
                <a:ext cx="4186481" cy="338554"/>
                <a:chOff x="2448916" y="1560873"/>
                <a:chExt cx="4186481" cy="338554"/>
              </a:xfrm>
            </p:grpSpPr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E8A45D60-031C-D54A-8885-D9376B2B12E6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32" name="TextBox 731">
                  <a:extLst>
                    <a:ext uri="{FF2B5EF4-FFF2-40B4-BE49-F238E27FC236}">
                      <a16:creationId xmlns:a16="http://schemas.microsoft.com/office/drawing/2014/main" id="{538EE633-6C45-0346-92AA-66719DAC0E4F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8CC4ED5-1E8B-1E4C-B2D8-E7676AEF661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34" name="TextBox 733">
                  <a:extLst>
                    <a:ext uri="{FF2B5EF4-FFF2-40B4-BE49-F238E27FC236}">
                      <a16:creationId xmlns:a16="http://schemas.microsoft.com/office/drawing/2014/main" id="{789512C0-620E-4041-B11F-686DC478E243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5A65B839-48A5-F04E-A2C2-44646D596A5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736" name="TextBox 735">
                  <a:extLst>
                    <a:ext uri="{FF2B5EF4-FFF2-40B4-BE49-F238E27FC236}">
                      <a16:creationId xmlns:a16="http://schemas.microsoft.com/office/drawing/2014/main" id="{DB9F7B2A-09FB-D345-B778-2D748F4789E1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537097E9-9F7B-5F49-A2DF-C5471D1CA1E4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D225CC34-F05F-1E4C-B67E-7F42172BB07E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724" name="TextBox 723">
                  <a:extLst>
                    <a:ext uri="{FF2B5EF4-FFF2-40B4-BE49-F238E27FC236}">
                      <a16:creationId xmlns:a16="http://schemas.microsoft.com/office/drawing/2014/main" id="{093E20C3-6947-2D40-AAEE-7CF17A6E17C6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D720996B-CC63-AD4D-9731-F1A9C96805E1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726" name="TextBox 725">
                  <a:extLst>
                    <a:ext uri="{FF2B5EF4-FFF2-40B4-BE49-F238E27FC236}">
                      <a16:creationId xmlns:a16="http://schemas.microsoft.com/office/drawing/2014/main" id="{FB0BA159-0EC2-B248-A9CD-600FA7877FD0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553B13EE-8F52-454C-98BA-9C8DCC70778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728" name="TextBox 727">
                  <a:extLst>
                    <a:ext uri="{FF2B5EF4-FFF2-40B4-BE49-F238E27FC236}">
                      <a16:creationId xmlns:a16="http://schemas.microsoft.com/office/drawing/2014/main" id="{267ED31A-7261-444F-9845-C465000B6AA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FB276210-5587-F446-BE8A-210E35E3A235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730" name="TextBox 729">
                  <a:extLst>
                    <a:ext uri="{FF2B5EF4-FFF2-40B4-BE49-F238E27FC236}">
                      <a16:creationId xmlns:a16="http://schemas.microsoft.com/office/drawing/2014/main" id="{F79DC0B8-7B7F-1140-A694-0B9260E6EC2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</p:grp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C915F84-291C-6445-B11C-495F50A0720F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F3470C75-B80A-1B49-8139-7984031503D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718" name="TextBox 717">
                  <a:extLst>
                    <a:ext uri="{FF2B5EF4-FFF2-40B4-BE49-F238E27FC236}">
                      <a16:creationId xmlns:a16="http://schemas.microsoft.com/office/drawing/2014/main" id="{0613778C-7DC3-7E4B-9122-DA378A1605C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A14D8B82-476D-FD4B-8718-73CCCF7A3C39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8C7E288E-8CF8-CD47-ADE1-23D9F5AC8340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5DC4D4CE-967C-7C46-8375-3DFDFFCFADD7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D7FEB5B6-6548-A442-9B0B-6C0E96E0470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DE199AF3-2753-CF44-83E7-C7915F8D140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EFA94476-8951-8341-BEB5-C604F38F07CC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1FC17BDD-63F2-CE46-883B-EAF46BA0E1D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6F1AE532-973C-5E49-BD6E-292B88FFB2C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AB45B8E3-9F8A-A141-9431-846477D1C2A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5743C0B7-BFDE-E746-9B76-8314E896F02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714" name="TextBox 713">
                  <a:extLst>
                    <a:ext uri="{FF2B5EF4-FFF2-40B4-BE49-F238E27FC236}">
                      <a16:creationId xmlns:a16="http://schemas.microsoft.com/office/drawing/2014/main" id="{DD383D5A-2E65-6D41-BDC4-E6AF7EC7831A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D5B67E09-40EA-AE4F-BB43-5F73DF86D244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716" name="TextBox 715">
                  <a:extLst>
                    <a:ext uri="{FF2B5EF4-FFF2-40B4-BE49-F238E27FC236}">
                      <a16:creationId xmlns:a16="http://schemas.microsoft.com/office/drawing/2014/main" id="{E675D30C-AA73-A545-B978-47CB8A18FD1C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A1062A47-5739-5240-A96B-CA72D802BDE6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03" name="TextBox 702">
                  <a:extLst>
                    <a:ext uri="{FF2B5EF4-FFF2-40B4-BE49-F238E27FC236}">
                      <a16:creationId xmlns:a16="http://schemas.microsoft.com/office/drawing/2014/main" id="{6608E4E6-3CDD-9E43-A4F5-B9EDD5DEF10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04" name="TextBox 703">
                  <a:extLst>
                    <a:ext uri="{FF2B5EF4-FFF2-40B4-BE49-F238E27FC236}">
                      <a16:creationId xmlns:a16="http://schemas.microsoft.com/office/drawing/2014/main" id="{5BCF3782-A2C0-584A-BA43-F16E2262B3F1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59B88FF0-966A-3344-8BFC-8B5D95D5212B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06" name="TextBox 705">
                  <a:extLst>
                    <a:ext uri="{FF2B5EF4-FFF2-40B4-BE49-F238E27FC236}">
                      <a16:creationId xmlns:a16="http://schemas.microsoft.com/office/drawing/2014/main" id="{C2E56416-ED1F-1142-B179-606889FF3857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3BA631E-C164-0C42-BB11-5A2A160E7FB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EBFF59BB-53F2-5841-B94C-F3A8424A0BD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00263A11-D9B9-9140-97D0-379066232CAF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FEED550-18C8-6B4D-8B5D-1FD1E4111C8D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11F2838-9142-3540-B75C-6BB37F7F65EB}"/>
                </a:ext>
              </a:extLst>
            </p:cNvPr>
            <p:cNvSpPr txBox="1"/>
            <p:nvPr/>
          </p:nvSpPr>
          <p:spPr>
            <a:xfrm>
              <a:off x="14909054" y="4840889"/>
              <a:ext cx="93326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JULY</a:t>
              </a: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99B9B65-7970-D144-A1E2-23F3478FE4E3}"/>
                </a:ext>
              </a:extLst>
            </p:cNvPr>
            <p:cNvGrpSpPr/>
            <p:nvPr/>
          </p:nvGrpSpPr>
          <p:grpSpPr>
            <a:xfrm>
              <a:off x="13139870" y="5396023"/>
              <a:ext cx="4471639" cy="2826347"/>
              <a:chOff x="2450020" y="1530095"/>
              <a:chExt cx="4471639" cy="2826347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DF9CD3BC-2BCB-5940-8AFE-A696BADE30BC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A98436E-F910-DE4D-A58C-6DC54DC0613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AB8B294C-A3BD-BD4F-89B2-8748CAE8E12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38F6F8-84E6-E740-8C28-30E0682D1517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1B0A84B-1C13-C548-AF26-2223F6255D2F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9BE5234D-AB9A-0C42-8180-F88334D818A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A237BD13-F6E6-7647-979C-ED20EDA902C8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403435F2-2532-3E44-ADC9-A62E3B89BB27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45B21345-43AD-2D4D-9052-0F753868270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48284D5-446E-F542-9C0A-946DD691B0B5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64BD1DA8-E64E-9645-B549-B7CE3D6FEF2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3F15468A-E49E-FC49-ABCE-7895C40F6F90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5C336E6B-27EE-B545-B55A-E1DB6140D408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79615005-D92D-D24D-B7B4-2AFAB0040423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A73FE899-7567-1443-9B95-656DDC4F1B8C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69F9DC7F-7CC0-CF47-9EE3-F91842B7B10F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E64E3954-B0C3-3D44-904F-EEDE3BF078CA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F75008F-161D-DF42-BBC3-17CD57EB731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E6952DB-9E4A-BE48-8235-27E2E113551A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7077DBCC-81FD-D644-BB26-A1A0230FDD1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8A353B2-5B2D-A049-BFFE-4334EEAE226D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655038D2-BC93-774E-BE0A-6DAC74BB57D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F5A28727-B177-1B4A-BE88-E179D12BD6B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75777009-F7D9-B74E-A64D-4077FD93423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DE42DB5-498D-3744-A011-2713514100A6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3B0B06FE-3B7E-0543-A9B0-8F3DDEB8767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69FFDCFC-F080-154F-BCDB-0BFF67FEB5A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45FD55D3-74F4-8A4C-A93A-ECC816DF43B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5969AD93-8F52-C142-B226-9443C116E9A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C875C370-728D-6A4B-9FDF-3B18C3332E0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1DCF322A-3E01-F94A-81A9-519392BF137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D3C3B472-9923-4949-8B8B-4B1E3E69FD2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AB76DD7F-F5D9-1A42-8172-FB7C377A8C4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4F5E4DB5-B3B9-5040-BE67-48E54E0A188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C5A88C02-8EA5-6240-9285-E659813ABC1D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394D6CC0-3A13-BB47-843E-0261D13BF13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D5915DA0-E3B3-5D4D-8A50-F2307B10818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803A1CE-8785-9041-BD4C-9D32634A5AE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C59957BD-AC4A-FE43-8247-E481C156942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40020281-22E3-8A40-A149-90C6AEE90DF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DB5CA1E8-8702-BA41-9E27-50A8ACE9697E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CE4D648D-335A-F24F-8BC4-3DC7EE01D74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B37FD65A-6124-6D43-8C36-DFB6DDF05A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21CC146F-2E93-2548-BB5B-61FA612B1F51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B4FF1677-8131-EB4E-A18B-7B0B9323606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51A3FC7E-D70F-E848-B29C-2AE0932E472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D37D0322-2E5B-9948-8E06-2EA06C581DB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E8BFAE43-DF0C-0741-958D-38399234E162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88111A23-C140-6F4F-997F-C22F16B09F78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2A8D5FB9-D809-2F4E-A969-5F8F53D32A8A}"/>
              </a:ext>
            </a:extLst>
          </p:cNvPr>
          <p:cNvGrpSpPr/>
          <p:nvPr/>
        </p:nvGrpSpPr>
        <p:grpSpPr>
          <a:xfrm>
            <a:off x="18373583" y="762000"/>
            <a:ext cx="4471639" cy="12006664"/>
            <a:chOff x="18373583" y="762000"/>
            <a:chExt cx="4471639" cy="1200666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5FE6733-3320-3143-9BE0-4DBF106E1A37}"/>
                </a:ext>
              </a:extLst>
            </p:cNvPr>
            <p:cNvSpPr txBox="1"/>
            <p:nvPr/>
          </p:nvSpPr>
          <p:spPr>
            <a:xfrm>
              <a:off x="20087463" y="762000"/>
              <a:ext cx="10438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APRIL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CBD1884-6AD4-7941-B092-EE5487E1FA6A}"/>
                </a:ext>
              </a:extLst>
            </p:cNvPr>
            <p:cNvGrpSpPr/>
            <p:nvPr/>
          </p:nvGrpSpPr>
          <p:grpSpPr>
            <a:xfrm>
              <a:off x="18373583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AA7333B-C3E8-8041-A783-CF9702F4D37D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F36A2BE2-D661-764B-B313-D91D6954A7B1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B37FE02-9E53-1B41-8549-AA76470541FF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2EB76AD-2F11-6542-B96D-3560F0990509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B094415-6956-4B4D-B856-5194185471BE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370F3F0-4596-F249-9094-39C906CE3BF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27C003A-3777-F747-86A4-D8A15855A33D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EB4C4F79-7D09-EE46-B178-6771C50E5C18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3F1147F-AEFE-B041-A028-2B9A70EAA968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98F0F57-4C0B-5749-B5A7-331EAEEC7E9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9D01870C-5360-4640-96D9-D4ADB96BC1F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A1E22AE-BC06-5549-87F4-8ED5867FC00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261BCFC-5FC0-E247-AD41-25AFC55DF287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E5CEB2EF-DF8B-FB4E-9D93-0045580DE190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0AC223B-C073-ED45-9F63-2614C74285EB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EA124F72-8EC6-F145-85C9-79734CF880F1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782FFA5-0715-C64A-86FF-6ADF9B60F910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8B174E9-6720-1B41-8479-FA37170E1A79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5CD8B60-63EF-8846-9674-2A85567B9CB2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2E098ED-6932-AA44-9E54-74A612182EB0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52124AC-A3E9-5C46-8C9A-3F8B73631068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2A06D61B-4CAE-E644-BBEC-1D4061F05EE7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E9A4219-6E57-5D44-9E84-29E14668D0E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2B988F6-A6EC-D648-9D66-9EA7C0072EEE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6B68DA8-7C5D-8B4D-BF3D-E01C4AC587A2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4CBB6F-1340-BA4B-A574-0C56D0867175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28CA2B3-46C4-2047-9F02-41000B0D2B65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3A558A3A-0C08-B041-89CE-F08E17C2FCD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4B04977-2592-0D44-AC57-01800761789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86176A6-AF47-0243-8FEA-D1174FE8AD05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631A1CF6-FA0A-5E4E-A3BA-DC1EE15020FC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7545A05-5FCC-9F46-BB6F-6308DE7DEF0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697920E-043A-FD40-94FF-D5C107CCADE0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6F719DB-0780-5A42-9E53-AB65EE021AF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4718263-2449-4B4B-B8B2-DC0317C1BBF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17FA7F3-80E2-B74B-AC5B-ED2E258209A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4FD8B34-A607-3044-89EA-E6A0C550350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4605E41-F802-6A40-805F-8505F0777B6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C96DF9F-8F19-704F-A704-1389B743FBB6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04887CF-F41D-E040-BBB9-E5111D41F16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AA066AF-7966-7F4E-B124-B5C3EC6358A9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38898F0-C659-8A4B-9BB2-ECB8B1720C0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3365306-E431-1F4F-A899-7C66EAAA2A2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ED128A4-4DE1-7D4A-9AD0-245C74E7D2F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99AFC60-CDF8-C246-9449-DAA13EE493C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E22163D-DAC5-BE45-AEDB-B23DCAF23B0B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07F8C9D4-FDA8-424A-8104-3243EC899025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A8FA5D36-3AE9-1D4E-BF80-3CFB8FFEB9C9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1232367-D20A-8749-AF0F-9CDDD07884FC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50C137A5-CEB7-3149-9FA9-AE57C251BA4C}"/>
                </a:ext>
              </a:extLst>
            </p:cNvPr>
            <p:cNvSpPr txBox="1"/>
            <p:nvPr/>
          </p:nvSpPr>
          <p:spPr>
            <a:xfrm>
              <a:off x="19694731" y="9387183"/>
              <a:ext cx="182934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DECEMBER</a:t>
              </a:r>
            </a:p>
          </p:txBody>
        </p: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FA77A322-7768-4447-985B-03FC9947D396}"/>
                </a:ext>
              </a:extLst>
            </p:cNvPr>
            <p:cNvGrpSpPr/>
            <p:nvPr/>
          </p:nvGrpSpPr>
          <p:grpSpPr>
            <a:xfrm>
              <a:off x="18373583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748" name="Group 747">
                <a:extLst>
                  <a:ext uri="{FF2B5EF4-FFF2-40B4-BE49-F238E27FC236}">
                    <a16:creationId xmlns:a16="http://schemas.microsoft.com/office/drawing/2014/main" id="{CA9CFB95-7C9C-4849-9716-39CB9A645FD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790" name="TextBox 789">
                  <a:extLst>
                    <a:ext uri="{FF2B5EF4-FFF2-40B4-BE49-F238E27FC236}">
                      <a16:creationId xmlns:a16="http://schemas.microsoft.com/office/drawing/2014/main" id="{F19407C5-5989-7642-B537-67A4F32AADBE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791" name="TextBox 790">
                  <a:extLst>
                    <a:ext uri="{FF2B5EF4-FFF2-40B4-BE49-F238E27FC236}">
                      <a16:creationId xmlns:a16="http://schemas.microsoft.com/office/drawing/2014/main" id="{71C1C0B0-D6F6-AE4B-AB12-0A647B435E18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792" name="TextBox 791">
                  <a:extLst>
                    <a:ext uri="{FF2B5EF4-FFF2-40B4-BE49-F238E27FC236}">
                      <a16:creationId xmlns:a16="http://schemas.microsoft.com/office/drawing/2014/main" id="{0E28D0EF-2275-A345-B222-09988D982B62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93" name="TextBox 792">
                  <a:extLst>
                    <a:ext uri="{FF2B5EF4-FFF2-40B4-BE49-F238E27FC236}">
                      <a16:creationId xmlns:a16="http://schemas.microsoft.com/office/drawing/2014/main" id="{DEF550D4-6A70-8948-8ECC-A835ACB67326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794" name="TextBox 793">
                  <a:extLst>
                    <a:ext uri="{FF2B5EF4-FFF2-40B4-BE49-F238E27FC236}">
                      <a16:creationId xmlns:a16="http://schemas.microsoft.com/office/drawing/2014/main" id="{F31A66C6-FC93-4F43-9C03-542A5D0FD8D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95" name="TextBox 794">
                  <a:extLst>
                    <a:ext uri="{FF2B5EF4-FFF2-40B4-BE49-F238E27FC236}">
                      <a16:creationId xmlns:a16="http://schemas.microsoft.com/office/drawing/2014/main" id="{1CE1BB23-A1E7-DD40-8FBC-9296C4700249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796" name="TextBox 795">
                  <a:extLst>
                    <a:ext uri="{FF2B5EF4-FFF2-40B4-BE49-F238E27FC236}">
                      <a16:creationId xmlns:a16="http://schemas.microsoft.com/office/drawing/2014/main" id="{B8F81CC7-6713-CE4C-ACFD-29E7177EC702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749" name="Group 748">
                <a:extLst>
                  <a:ext uri="{FF2B5EF4-FFF2-40B4-BE49-F238E27FC236}">
                    <a16:creationId xmlns:a16="http://schemas.microsoft.com/office/drawing/2014/main" id="{77346A0F-B2A4-FA40-AEBC-18C6824AE1A2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83" name="TextBox 782">
                  <a:extLst>
                    <a:ext uri="{FF2B5EF4-FFF2-40B4-BE49-F238E27FC236}">
                      <a16:creationId xmlns:a16="http://schemas.microsoft.com/office/drawing/2014/main" id="{9A7DB4C2-31CB-8B47-B6BA-1E36E2ADC78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84" name="TextBox 783">
                  <a:extLst>
                    <a:ext uri="{FF2B5EF4-FFF2-40B4-BE49-F238E27FC236}">
                      <a16:creationId xmlns:a16="http://schemas.microsoft.com/office/drawing/2014/main" id="{1E2F561F-0062-D34F-AC52-6882719E501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85" name="TextBox 784">
                  <a:extLst>
                    <a:ext uri="{FF2B5EF4-FFF2-40B4-BE49-F238E27FC236}">
                      <a16:creationId xmlns:a16="http://schemas.microsoft.com/office/drawing/2014/main" id="{B67DAE3D-AA8F-554D-8CEB-8E328DFA23D9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51AC2316-1168-AB43-A579-6D04559FD9EE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87" name="TextBox 786">
                  <a:extLst>
                    <a:ext uri="{FF2B5EF4-FFF2-40B4-BE49-F238E27FC236}">
                      <a16:creationId xmlns:a16="http://schemas.microsoft.com/office/drawing/2014/main" id="{83A9B4A8-BF12-E944-8BC7-44BE8335DA9C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88" name="TextBox 787">
                  <a:extLst>
                    <a:ext uri="{FF2B5EF4-FFF2-40B4-BE49-F238E27FC236}">
                      <a16:creationId xmlns:a16="http://schemas.microsoft.com/office/drawing/2014/main" id="{730EDA1D-4ED6-8D4C-971A-10570181861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89" name="TextBox 788">
                  <a:extLst>
                    <a:ext uri="{FF2B5EF4-FFF2-40B4-BE49-F238E27FC236}">
                      <a16:creationId xmlns:a16="http://schemas.microsoft.com/office/drawing/2014/main" id="{8E4334C2-CB1E-1F48-A917-8FD75A1EB2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66397D4E-E5C1-BF48-AE16-B5F1B6204074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E5683DC8-B862-4044-B221-C1ADE54F5482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777" name="TextBox 776">
                  <a:extLst>
                    <a:ext uri="{FF2B5EF4-FFF2-40B4-BE49-F238E27FC236}">
                      <a16:creationId xmlns:a16="http://schemas.microsoft.com/office/drawing/2014/main" id="{5510FC13-3408-5D45-A56B-7296DC51945D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778" name="TextBox 777">
                  <a:extLst>
                    <a:ext uri="{FF2B5EF4-FFF2-40B4-BE49-F238E27FC236}">
                      <a16:creationId xmlns:a16="http://schemas.microsoft.com/office/drawing/2014/main" id="{EEDA0121-F522-7846-968C-F2644CB21D4C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779" name="TextBox 778">
                  <a:extLst>
                    <a:ext uri="{FF2B5EF4-FFF2-40B4-BE49-F238E27FC236}">
                      <a16:creationId xmlns:a16="http://schemas.microsoft.com/office/drawing/2014/main" id="{3621B671-2F60-5444-A773-308B0775501F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06F155A2-84FE-654B-A167-4AB5BF49A169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72A6A052-53A5-0F40-9283-5AD8B59AD88E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0761E897-2BC9-334B-A2EF-5A1F739F016B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0528C3C8-E9BE-C24E-8AD9-9A0BAD8180B0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69" name="TextBox 768">
                  <a:extLst>
                    <a:ext uri="{FF2B5EF4-FFF2-40B4-BE49-F238E27FC236}">
                      <a16:creationId xmlns:a16="http://schemas.microsoft.com/office/drawing/2014/main" id="{54220603-BC33-3747-8E4F-1C6DA008CEE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770" name="TextBox 769">
                  <a:extLst>
                    <a:ext uri="{FF2B5EF4-FFF2-40B4-BE49-F238E27FC236}">
                      <a16:creationId xmlns:a16="http://schemas.microsoft.com/office/drawing/2014/main" id="{2EDC1D17-7D69-5E42-9891-D49B10C9E64C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BE00AA38-9EEC-DB42-BA79-03FC57B6D934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772" name="TextBox 771">
                  <a:extLst>
                    <a:ext uri="{FF2B5EF4-FFF2-40B4-BE49-F238E27FC236}">
                      <a16:creationId xmlns:a16="http://schemas.microsoft.com/office/drawing/2014/main" id="{FE6C4C99-FA1A-2543-86D5-A9E05805E34A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8A4CE2E0-2845-074C-9618-B94AD5163F9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774" name="TextBox 773">
                  <a:extLst>
                    <a:ext uri="{FF2B5EF4-FFF2-40B4-BE49-F238E27FC236}">
                      <a16:creationId xmlns:a16="http://schemas.microsoft.com/office/drawing/2014/main" id="{A3642E8D-3BC5-8C4D-BD83-292630CBF6F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C734F410-3940-4445-A171-500A98A5E457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</p:grp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582F7656-48EB-BB4C-92D6-63429AB7B01E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62" name="TextBox 761">
                  <a:extLst>
                    <a:ext uri="{FF2B5EF4-FFF2-40B4-BE49-F238E27FC236}">
                      <a16:creationId xmlns:a16="http://schemas.microsoft.com/office/drawing/2014/main" id="{0433D292-5736-934C-98CD-BD2DCE63420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4A679D88-F89D-784A-B6FD-A73FD555D3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764" name="TextBox 763">
                  <a:extLst>
                    <a:ext uri="{FF2B5EF4-FFF2-40B4-BE49-F238E27FC236}">
                      <a16:creationId xmlns:a16="http://schemas.microsoft.com/office/drawing/2014/main" id="{94BC59CA-0460-E24A-B7B6-A86D5217E3C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765" name="TextBox 764">
                  <a:extLst>
                    <a:ext uri="{FF2B5EF4-FFF2-40B4-BE49-F238E27FC236}">
                      <a16:creationId xmlns:a16="http://schemas.microsoft.com/office/drawing/2014/main" id="{389895E2-C027-404A-B91C-F378B9579A72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8A2B15AC-9FB8-9349-8A8A-11557BF4E1A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767" name="TextBox 766">
                  <a:extLst>
                    <a:ext uri="{FF2B5EF4-FFF2-40B4-BE49-F238E27FC236}">
                      <a16:creationId xmlns:a16="http://schemas.microsoft.com/office/drawing/2014/main" id="{941D5192-D0BF-0D40-953A-3B221301DA9E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4BCDE4A2-D563-1745-A18F-46CE11DA1F0D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12CEFE6A-F823-0648-BAB2-2757E3A54B10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55" name="TextBox 754">
                  <a:extLst>
                    <a:ext uri="{FF2B5EF4-FFF2-40B4-BE49-F238E27FC236}">
                      <a16:creationId xmlns:a16="http://schemas.microsoft.com/office/drawing/2014/main" id="{FAC13268-EABB-8548-A92C-F4C0093A333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756" name="TextBox 755">
                  <a:extLst>
                    <a:ext uri="{FF2B5EF4-FFF2-40B4-BE49-F238E27FC236}">
                      <a16:creationId xmlns:a16="http://schemas.microsoft.com/office/drawing/2014/main" id="{43C1AA76-D088-DD4A-971C-8291788835F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757" name="TextBox 756">
                  <a:extLst>
                    <a:ext uri="{FF2B5EF4-FFF2-40B4-BE49-F238E27FC236}">
                      <a16:creationId xmlns:a16="http://schemas.microsoft.com/office/drawing/2014/main" id="{D5DD1CFF-319B-4F49-9863-DAC3B2EBABDA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58" name="TextBox 757">
                  <a:extLst>
                    <a:ext uri="{FF2B5EF4-FFF2-40B4-BE49-F238E27FC236}">
                      <a16:creationId xmlns:a16="http://schemas.microsoft.com/office/drawing/2014/main" id="{9AA86A3E-4093-0A48-AD15-94E28615E29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59" name="TextBox 758">
                  <a:extLst>
                    <a:ext uri="{FF2B5EF4-FFF2-40B4-BE49-F238E27FC236}">
                      <a16:creationId xmlns:a16="http://schemas.microsoft.com/office/drawing/2014/main" id="{CD82372A-4258-7448-AB4F-F9B2550AD8B9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760" name="TextBox 759">
                  <a:extLst>
                    <a:ext uri="{FF2B5EF4-FFF2-40B4-BE49-F238E27FC236}">
                      <a16:creationId xmlns:a16="http://schemas.microsoft.com/office/drawing/2014/main" id="{F198863D-D3C8-4643-9048-2421DCC67E7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D338D594-2FE9-BD4E-9C42-B7CABB140033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50ABBF52-B8C0-5C4D-AF76-E33918D40FBF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0AA872C-9C25-F74D-A16C-F00D10B799F5}"/>
                </a:ext>
              </a:extLst>
            </p:cNvPr>
            <p:cNvSpPr txBox="1"/>
            <p:nvPr/>
          </p:nvSpPr>
          <p:spPr>
            <a:xfrm>
              <a:off x="19884685" y="4840889"/>
              <a:ext cx="144943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AUGUST</a:t>
              </a:r>
            </a:p>
          </p:txBody>
        </p: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EFEE6D89-200F-5E44-9B32-97C302C35672}"/>
                </a:ext>
              </a:extLst>
            </p:cNvPr>
            <p:cNvGrpSpPr/>
            <p:nvPr/>
          </p:nvGrpSpPr>
          <p:grpSpPr>
            <a:xfrm>
              <a:off x="18373583" y="5396023"/>
              <a:ext cx="4471639" cy="3293752"/>
              <a:chOff x="18151158" y="5396023"/>
              <a:chExt cx="4471639" cy="3293752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BDD2A8B9-5635-6545-9741-9C55B545C4B5}"/>
                  </a:ext>
                </a:extLst>
              </p:cNvPr>
              <p:cNvGrpSpPr/>
              <p:nvPr/>
            </p:nvGrpSpPr>
            <p:grpSpPr>
              <a:xfrm>
                <a:off x="18280622" y="5396023"/>
                <a:ext cx="4207320" cy="400110"/>
                <a:chOff x="2438497" y="1530095"/>
                <a:chExt cx="4207320" cy="400110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B239512-F5EA-704B-ABEB-90ABD94B862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66F64F1C-3DCF-6F43-A5FE-75F6547148D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56623DF0-EBEE-4943-A769-3E17BCCB7721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B9166DA7-2AAF-7844-B936-1F7E16ABBE39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937E9B1-AFAB-CF4F-A444-487E56790B4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94BE098C-16D2-8F4D-99C0-8BEC7CA8347E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B9D9880D-D6F3-B842-8D61-511F817C2F8A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79CF4768-633E-FB44-A655-E2E011C424E5}"/>
                  </a:ext>
                </a:extLst>
              </p:cNvPr>
              <p:cNvGrpSpPr/>
              <p:nvPr/>
            </p:nvGrpSpPr>
            <p:grpSpPr>
              <a:xfrm>
                <a:off x="18291041" y="6481598"/>
                <a:ext cx="4186481" cy="338554"/>
                <a:chOff x="2448916" y="1560873"/>
                <a:chExt cx="4186481" cy="338554"/>
              </a:xfrm>
            </p:grpSpPr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C09D9A83-FEFF-5F46-8370-A9E4DF97A708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824D118-6F38-9A4E-B6BA-5021EA651647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ED3C713A-6589-D248-A2A7-7479827731B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EF395A32-A336-E546-A7B3-DFD1650B64D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CE698D10-F86F-6C4A-8D48-FF9A63142E2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802267AD-3316-AB4A-81F0-E775BB4A6141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B307D762-4420-6944-A795-3F7C87718566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27F7F73-2F3E-374B-9C03-D89BBE4E5096}"/>
                  </a:ext>
                </a:extLst>
              </p:cNvPr>
              <p:cNvGrpSpPr/>
              <p:nvPr/>
            </p:nvGrpSpPr>
            <p:grpSpPr>
              <a:xfrm>
                <a:off x="18291041" y="6949004"/>
                <a:ext cx="4245792" cy="338554"/>
                <a:chOff x="2448916" y="1560873"/>
                <a:chExt cx="4245792" cy="338554"/>
              </a:xfrm>
            </p:grpSpPr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C337481E-BD1D-B74D-B313-59B61BCD404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DE063838-F104-B245-B6C1-DCCCAE841BE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500735CE-F37E-0247-9F22-3EDA19CA57DF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223BB06D-2A5B-A64C-900A-791956A1BDC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26521401-0C10-5346-A368-58EA4FB86BC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500B7531-F1C0-F541-82FA-93D5E3B8D50C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22CE044D-9FFB-AB43-A890-CE09054EA4F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EDBFC40C-6D88-5449-8BB6-74B31D61F4AD}"/>
                  </a:ext>
                </a:extLst>
              </p:cNvPr>
              <p:cNvGrpSpPr/>
              <p:nvPr/>
            </p:nvGrpSpPr>
            <p:grpSpPr>
              <a:xfrm>
                <a:off x="18231730" y="7416410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C721A16-B744-9146-BC52-38E24BD0779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A79752B7-E3E5-3C49-915C-76C4B1B6545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DCAB4AFA-DF29-424F-987D-8FBEFFAB4F5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BE33AADF-41E9-2B4F-B962-C4504FE60C7F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DE4126CB-8D16-1A48-A741-9B7D2BB52DBC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5F2785FD-5EF8-484F-90D0-BB6BD9D8829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85AE3B7-CDA6-8D4B-880C-AB3974D6F320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EC7C1126-D48B-314D-BD9D-7E5D46CC45AF}"/>
                  </a:ext>
                </a:extLst>
              </p:cNvPr>
              <p:cNvGrpSpPr/>
              <p:nvPr/>
            </p:nvGrpSpPr>
            <p:grpSpPr>
              <a:xfrm>
                <a:off x="18231730" y="7883816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02D9F52-B2D2-9D40-94A2-CEE4A56CDC4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8D30235-B575-6F42-9C2B-61DA064F461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8B1109C-01E2-AC42-8651-0D9FAD909353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CACC1AAE-29A6-A741-AAEC-0DF8B28B5E2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CD54F6AD-81F7-3B43-AD2E-AB0778AB68B8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6B362E28-3986-9449-B053-7B228947ECF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C3697E66-BD15-2D46-ACA9-A83844E5978C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467E3EE-245E-FD42-81C3-3B6B7CDBD24A}"/>
                  </a:ext>
                </a:extLst>
              </p:cNvPr>
              <p:cNvGrpSpPr/>
              <p:nvPr/>
            </p:nvGrpSpPr>
            <p:grpSpPr>
              <a:xfrm>
                <a:off x="18231729" y="8351221"/>
                <a:ext cx="4245793" cy="338554"/>
                <a:chOff x="2389604" y="1560873"/>
                <a:chExt cx="4245793" cy="338554"/>
              </a:xfrm>
            </p:grpSpPr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19162E79-D22E-864A-A94E-B6C27367C365}"/>
                    </a:ext>
                  </a:extLst>
                </p:cNvPr>
                <p:cNvSpPr txBox="1"/>
                <p:nvPr/>
              </p:nvSpPr>
              <p:spPr>
                <a:xfrm>
                  <a:off x="23896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77CEBBE-DD19-4A45-A58E-5DE234DA5C35}"/>
                    </a:ext>
                  </a:extLst>
                </p:cNvPr>
                <p:cNvSpPr txBox="1"/>
                <p:nvPr/>
              </p:nvSpPr>
              <p:spPr>
                <a:xfrm>
                  <a:off x="30368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E088C48-99AE-7F4D-BA82-F706103D94BE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F0CE588-E1B6-F947-BFB5-E0F4423AEF00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B59FEAD4-944D-4945-8939-DBD59AB581F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14B89131-976B-5442-8287-B48B70DC16CB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AC499372-39F7-2D4E-BC59-4920806EEC72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24C7903-CC5B-3D4E-A311-049EF890FE5D}"/>
                  </a:ext>
                </a:extLst>
              </p:cNvPr>
              <p:cNvCxnSpPr/>
              <p:nvPr/>
            </p:nvCxnSpPr>
            <p:spPr>
              <a:xfrm>
                <a:off x="18151158" y="5878428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F5B23BD8-F272-3345-B999-930C9E3D955F}"/>
                  </a:ext>
                </a:extLst>
              </p:cNvPr>
              <p:cNvGrpSpPr/>
              <p:nvPr/>
            </p:nvGrpSpPr>
            <p:grpSpPr>
              <a:xfrm>
                <a:off x="18231730" y="6019427"/>
                <a:ext cx="4245792" cy="338554"/>
                <a:chOff x="2389605" y="1560873"/>
                <a:chExt cx="4245792" cy="338554"/>
              </a:xfrm>
            </p:grpSpPr>
            <p:sp>
              <p:nvSpPr>
                <p:cNvPr id="809" name="TextBox 808">
                  <a:extLst>
                    <a:ext uri="{FF2B5EF4-FFF2-40B4-BE49-F238E27FC236}">
                      <a16:creationId xmlns:a16="http://schemas.microsoft.com/office/drawing/2014/main" id="{30BBB583-3AB5-954E-A576-E29523378BC9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F2875294-62EF-CF43-9053-7FF1FA33272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49FF2EB9-F7E2-C940-B584-36468CA2262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812" name="TextBox 811">
                  <a:extLst>
                    <a:ext uri="{FF2B5EF4-FFF2-40B4-BE49-F238E27FC236}">
                      <a16:creationId xmlns:a16="http://schemas.microsoft.com/office/drawing/2014/main" id="{3C3A5A4D-74DA-DD42-A58A-7228EAF6BA4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813" name="TextBox 812">
                  <a:extLst>
                    <a:ext uri="{FF2B5EF4-FFF2-40B4-BE49-F238E27FC236}">
                      <a16:creationId xmlns:a16="http://schemas.microsoft.com/office/drawing/2014/main" id="{5D1E9E6C-D3D6-A949-990C-2E9751FFD97E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DD16EF2A-8355-8F4F-93CC-8F0428E486A5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815" name="TextBox 814">
                  <a:extLst>
                    <a:ext uri="{FF2B5EF4-FFF2-40B4-BE49-F238E27FC236}">
                      <a16:creationId xmlns:a16="http://schemas.microsoft.com/office/drawing/2014/main" id="{5AE1A47C-FBF8-0140-8F9E-73C7ACD144FE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199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AE31B9-5FF9-A245-B885-EBAB9C827821}"/>
              </a:ext>
            </a:extLst>
          </p:cNvPr>
          <p:cNvSpPr txBox="1"/>
          <p:nvPr/>
        </p:nvSpPr>
        <p:spPr>
          <a:xfrm>
            <a:off x="1520825" y="612372"/>
            <a:ext cx="4099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C4A38-E860-9748-9484-3F5BD6CDFCF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B9135-D9F5-3B44-A3AA-88F476D6736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3398C-318A-C149-8980-D7E714669C4C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15C10-298F-6D4A-9E5B-FD70D124A300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1AD39-BB78-AD46-95A1-B9E454947ED5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F8550-212D-2A4A-9CB2-6DCE1C770B28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88973-A0FE-9140-8BE1-B561DA4FE37E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301CE-A85D-0F47-A3B7-40AF4EEA9E5D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C63655-1F45-7A47-BF5E-45AE854E180F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6A52A4-DF3F-0342-A6AF-3D378A3D2FCC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E82DB-404A-D74F-86E9-CF0E5A7630DE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74992-2C23-BC4C-B687-98A2AED085D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7B9BB-EB57-E444-8956-BBC7A7212278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7009C-F91B-B440-AAB3-712714031A14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42799-407E-534A-A8C2-CCB4C55043EF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F72D52-78B2-0A43-875A-2CF455C269DE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B38F3A-9BFC-C94C-9FC6-A6CCE7CEA824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082F5A-21E5-8948-8AFA-C90D43552062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DC8564-EA0A-E547-928E-8178E0EEF485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2FF48-3069-604C-81B0-37A7BD5B3DF7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E3C32C-7347-C44C-9BC7-85E34B3C0A4F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6BF99C-A1BE-074B-899A-A8AA4BE47865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BE1FFB-BBDD-134D-969C-9781C50A190C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69E8BC-8C7F-484D-8C33-9C474AFF07B0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07168-088B-ED44-87F3-94779D02A247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2EDD7-5EB7-C149-89D9-35E0CC16485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85F777-C25A-F24A-9942-F16716683EF3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39BD8-5515-1740-A4A5-697687D6B692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CABD49-3ACC-3841-94E2-2CC97006DA8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0F6D25-3176-6640-B227-B8CD6CC10D72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987074-3353-F54D-A6DB-7C645223E56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7F54DC-BDBD-BE4D-BAA5-9E1195924D08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7A8686-1551-0F47-A304-EFC8893D1BB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953E52-740D-354C-A151-B0E94539B8FB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7C63ED-940C-2F48-A9E0-7569531CD6D0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E8D9C4-B2A7-F14C-8B13-3F32FED8BFB5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DC4877-514F-4146-B104-6BC672C3D76D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FEACB3-7664-D24B-94FA-0583AE163365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4A7147-9C4A-3F42-BC60-19D7CFACF667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9F7EC3-FC31-DC4E-97EB-B8CDD5F1D78E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AF1E01-8A9F-8843-ABE2-4471FAEAA91C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B82760-8005-B34C-B8CB-E44DCDC94684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EF9034-0228-C34D-8E42-6284EF318E11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7597CC-111B-254B-A275-EB1317BCB813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324DD3-6659-3541-8B3C-69DEA63C48C7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DB55A9-080A-0442-83AA-32AFD030CCE5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9DB883-A401-494D-B766-B4F811EFC512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E1E012-FC36-2546-A495-E18F13EBB0F9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4002F1-6B98-7B4E-B6EF-E20A6E2B3D09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A4F576-B116-7E4A-B455-58407A9C1B9D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9A4D82-F234-1248-B67F-EFDA59D09F3F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5CF64E-2D1C-FF4B-89E2-5AC849530BC5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39CAC2-CD0B-214F-B222-62F97A32657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71C53E-C5D5-5A41-B9E3-04596CBF566A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AD7F40-6CAB-CA46-9547-2D9D6DB7000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28A19-4E84-074F-A549-BCDAF2C6F904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3B4200-4E44-124A-AE5A-CDCB8878A39C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6C5019-CACE-5340-A46F-C68A471F9D9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7A8399-4B5F-DC49-87BE-EBE8BDF0AA8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53ACC-F185-6241-A44F-90A920D6A32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B564FC-1DA4-9146-AEE3-4DF15116B6DE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55D393-4C14-D24A-B4C9-561539A5AD5D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AC1E53-169C-EC41-8C3C-79C7255FC0EC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74926A-8A82-CD48-AD99-A43A1B5C4CAF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49AD4E-C33E-0943-B427-31B45D955414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2344AC-5524-744B-9F06-D04CD9A4009C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5FCE5A-96D7-224A-AB6F-261FF8F93307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C9CD92-5F22-8D41-B1B8-C6AF0E572043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463550-EF14-2C4E-95AB-E610796FA5E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818128-9F86-3C4B-BF47-2BA11E0610B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5D0DFE-DCD3-424D-A270-CCB82D9A9844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9ADD15-458C-7B48-BA21-E793820D8979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3C5531-2F26-EF42-B2D2-F55632BB6D35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D613D7-E416-C04A-869B-C685E38F723B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92299D-C10A-624B-90F0-830E2C54281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142EB9-3194-884C-A4A3-3D5A3256668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88F79-D8AC-2141-A552-DE03A3573C9F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246D02-8917-FB4D-B388-474596D1F54A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720706-898F-744E-ABD5-95ED98F946C7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898614-782B-244E-9E3B-7CDBF4EF0010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73FD67F-BE16-0B42-84B2-5E0CDD93F66D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B0458E-0165-1947-AE78-DEE3EF19638A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F8B0F0-0F97-E747-8D3B-3ED255286B87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50CEC-01AF-AD49-AAF4-F288C7776848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9E745-D9E5-784A-A3E6-4388A345B1A2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FAF36C-391D-6A47-9E88-1F097E62F5F0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1A0D2E-2CD5-D84E-A484-985CE89857B0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D1AEB7-E4E9-5C42-9965-45ACE83A24EE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49364B-9453-6344-9C7E-62476E4AC3F0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13B6BF7-9E1E-DD47-B403-53679C6B83D0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17A4C1-E4E2-4944-AF81-F306B2407E16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329365-4FD9-5047-8B09-EAD47BDE303E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C09B44-78D1-7B45-9B23-C41E568D54CB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BF9D888-B454-F346-903C-9133B8E4DF70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9D4AFF48-E2BD-744C-BB24-726087762EF4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F5498F-5BDE-E044-BC6F-04841DE22A14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D5C394-29D5-0749-B67C-58EC2BFCAF9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C9177506-F4B2-B94B-AEA4-17B8BABAB80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F9575D-2767-2141-98D7-FEEBA615A8C5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5BA59DF-A4C2-854C-B132-F6FEC1E63E5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33381D3C-A76F-AE45-96A5-2CC4132C71F1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7E6E9-EA2F-F441-A952-547608FA1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1D1DB8-8625-F24D-9B15-9AB19DCB4E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5CBC02-3594-DA4D-BE91-B035C9176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895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5A3EEC0C-927B-734A-9D38-7B412AE8CC60}"/>
              </a:ext>
            </a:extLst>
          </p:cNvPr>
          <p:cNvSpPr txBox="1"/>
          <p:nvPr/>
        </p:nvSpPr>
        <p:spPr>
          <a:xfrm>
            <a:off x="1520825" y="612372"/>
            <a:ext cx="5396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BBF0EF-EE06-B14E-A878-4C553DCF1C9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4C9339-2710-2C49-A6D8-C1F5D4182652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35F699-028D-EA42-A588-01F0EFFE125E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74E289-F065-EE49-A2AA-410C546033AD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AC9ED4-8DDC-2846-B9C7-2B3153017824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18384D-41C1-0948-887C-73D06952D91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738A00-E023-D140-B382-1FD17C50C4FB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CA49A1-F66D-9641-8CE9-B7B8DBF4B859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0E43DF-8F75-6B41-ACAA-114578B84F78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50ED2E-E32E-5C48-8BCF-20BF46AAFFD1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DA67F51-67EC-E543-B77D-FD43BF3C3FF3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FB00ED-A915-044F-937D-84F1FDE373BB}"/>
              </a:ext>
            </a:extLst>
          </p:cNvPr>
          <p:cNvSpPr txBox="1"/>
          <p:nvPr/>
        </p:nvSpPr>
        <p:spPr>
          <a:xfrm>
            <a:off x="1279765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9718E5-7B2F-9F49-A2E4-FD5C5E722BE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3C93098-C1AD-694E-A5D4-0CD1CECE5684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E09688A-EB99-4C4A-97A5-77AC6C5635F8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62ACFA-80C5-6E41-9D17-E5E8431335BC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E0BDB29-F617-0643-B4E2-94AC8DE14B05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40C287-6841-4447-B632-2DD086BAF387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1F5AA2-1A06-4C4A-BAEA-99B22F67A9C6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81095F-BEE6-E940-8D36-AEF4BB97799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DA8637-8BA8-1441-9671-16BF60B4A19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62E21E-26ED-464C-875D-3FEF8F4A5698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0BC07F4-3189-6441-AE18-FBAF6EC95102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21305AB-0084-BD49-8DC3-0B50C01B1B1B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622088-5658-EF46-A01A-8D3593350746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7371D9-A452-DD48-8F7D-1C2FEA9E3492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9A4BF7B-995A-314A-89EB-BE595281A5F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F5756C0-050D-554A-9506-7826E934BEEC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3B5BBB-9B32-6D43-B940-4A3AC6518FC8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9B671BE-9B57-FC4F-A418-1E135C825F0A}"/>
              </a:ext>
            </a:extLst>
          </p:cNvPr>
          <p:cNvSpPr txBox="1"/>
          <p:nvPr/>
        </p:nvSpPr>
        <p:spPr>
          <a:xfrm>
            <a:off x="1590576" y="6397207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CAF4E02-4583-6749-977A-C70B48703FE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BDB1066-FAC4-B14D-9E0D-E8A669357D7C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187C6B7-8B10-F94B-8647-2B5698FE881F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DC7E85-A142-CA45-A79F-BC9DF631AFA3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1A7229-7A1F-BB4F-9B8C-8564FF7A230E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A16AD9-6A5A-6E40-B870-14E9ABA34BCB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D8DFE02-94FB-494E-B745-21334AD1E6AF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846184-A416-9345-9C17-7D08BEECD2DA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3DF70E-85AA-D24D-9879-875F07E894C0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7FFCE46-4A09-0B44-B619-50B3F4EE8A4C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B1468C7-1D96-2A4B-881E-21FAF93E4EF9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AA11765-05AE-2D44-8C5B-8D22210590F6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57E8524-BA6E-C040-BCD6-AF12C6725E5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0F8F1CA-F88B-D044-828C-BFF84A4B08BD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FD56723-D9E0-7E4C-8947-8E4430EFED4F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841EAE-901B-F948-9CA6-C26743A48AED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A3BE22-B606-0942-8BB0-8F2ED8EE3F91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0E0053-D865-1240-B45D-EF8B55A7B21F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2D15A3F-7B53-F740-AAC7-52ED2A8A77C4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7FE07C3-9E99-2A49-BF4F-19020920BBC1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EA806DC-DAE2-B249-A3A2-91CB8E5D71B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A4F100-5FE8-0640-B650-CFDF9F59BCE2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5DAF2F8-3563-F442-A806-930E340E5390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425F35E-1553-2746-97BC-7760F584CBED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3149970-1FE8-D24A-BF2D-529819BC377C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6D1CD4B-0223-0F42-922B-34F64F111B6F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F33165F-9590-064F-B76C-CC93CCA73F1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9C1EA30-9553-0049-8EE2-79E82F1A3D77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964FC20-ED9B-A347-AFB1-3BCA1828E5D5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D205EB-1CF2-ED4E-A727-6EA3ECBABD6E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6363FE3-49D9-1242-ABB3-D7B78C6C44AD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50C1A34-9A6C-614E-B30F-2BDED266409A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2A2B74D-5A9D-904F-9518-ED16ABC5AF0B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7A277-72B2-8C4E-ADD2-3F0D3936D58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D8EDFE-2170-5047-A6C8-EC39593B5D1A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1C9F7F-36EE-AB49-BAEC-AF010F5D269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C0E2259-FD7E-784D-BDDC-8902651F6D50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72AE5AE-222F-BF44-8410-347009EAF84E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899F478-FE72-414C-8ADD-2EB57616B931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2D1EB2-EC87-BE45-8317-72606D41C6B8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9244BEC-082E-FA45-B91B-35327BD43000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AF9B6BF-1114-E641-97EF-125E134A9160}"/>
              </a:ext>
            </a:extLst>
          </p:cNvPr>
          <p:cNvSpPr txBox="1"/>
          <p:nvPr/>
        </p:nvSpPr>
        <p:spPr>
          <a:xfrm>
            <a:off x="159057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C20EA9A-BF45-BA40-829B-97C4E0D61429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6EA66B1-5B6B-8449-A357-2D4B3C7E685A}"/>
              </a:ext>
            </a:extLst>
          </p:cNvPr>
          <p:cNvSpPr txBox="1"/>
          <p:nvPr/>
        </p:nvSpPr>
        <p:spPr>
          <a:xfrm>
            <a:off x="383199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244ADF3-09B3-7B4E-BE5B-3D4C3D9FBC40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DD9016E-E4DB-7741-A991-4D4497C7CA55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9E007E8-C84D-EC43-B9C0-B985D592AAAB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49A908-969B-5D4E-B4BD-CAC33AE99377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D2A9BA6-4166-FA47-A38F-61298876C758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2771E1-0E4C-2B4F-AEBC-8A7C63A81B30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B01CC4B-94B9-AB49-B120-D0D2C2959F86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ED0AA4D-F8E9-A34B-BE80-F07B675E4425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11210CB-7328-664B-8987-24204ADD39C6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0A487B9-AFFC-9A46-85CA-4755836E3C45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0150A1-A9C8-0646-BAC8-05566C0F5EEF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1301067-85B1-F343-99F7-5C4B29A4A9F3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E43E1-95A5-0A4F-AC1D-6005C454EADF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2058454-E005-454A-BA1B-F4017AC1342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C72033D-0DCF-9544-AA99-A8D1762E425D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87327DA-68B2-1B49-8A4D-FBABC4B72D27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E222989-209F-0944-9A0A-16F65A8527CC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21491E8-DEFA-FA45-86FC-9803360F7359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5EDBF5F-8D8A-1F4A-851A-311116409991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BA1E46B-AB23-7043-B04E-BC5274FE139A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2" name="Subtitle 2">
              <a:extLst>
                <a:ext uri="{FF2B5EF4-FFF2-40B4-BE49-F238E27FC236}">
                  <a16:creationId xmlns:a16="http://schemas.microsoft.com/office/drawing/2014/main" id="{3B41C352-2A0A-2546-B2A2-A9C38843E963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0AA8E09-E180-FF4F-9486-37EC61EC7DF2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9CB404-1C03-7D4E-8F73-0DB5D9AFA068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5" name="Subtitle 2">
              <a:extLst>
                <a:ext uri="{FF2B5EF4-FFF2-40B4-BE49-F238E27FC236}">
                  <a16:creationId xmlns:a16="http://schemas.microsoft.com/office/drawing/2014/main" id="{0C1EFCDF-9A1C-8049-9822-EC00955C0434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30AD3E-0B39-C347-9087-5922E78D1AD0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929102-4CDE-6341-A797-C8BE47FBCA49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8" name="Subtitle 2">
              <a:extLst>
                <a:ext uri="{FF2B5EF4-FFF2-40B4-BE49-F238E27FC236}">
                  <a16:creationId xmlns:a16="http://schemas.microsoft.com/office/drawing/2014/main" id="{9536BFAE-B2A6-514C-A720-575ED5BF96E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68BFA-9124-AC4F-AB91-E2E354A92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D4AB8-49A6-C94D-81AD-3058D4D196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F54684-8080-7942-A2BC-EA15504D06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085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B8983E-7336-6F44-A666-DC6E83C27B19}"/>
              </a:ext>
            </a:extLst>
          </p:cNvPr>
          <p:cNvSpPr txBox="1"/>
          <p:nvPr/>
        </p:nvSpPr>
        <p:spPr>
          <a:xfrm>
            <a:off x="1520825" y="612372"/>
            <a:ext cx="6604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4BC54-E377-F741-9196-8508EB33FCC8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017D0-5C2A-084C-9A0B-E9E07D4C9B9E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93A1D-6098-D647-B878-C949838FB51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A918C-683B-8C49-81B4-5682BD3A9265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AFE8E2-50FD-654F-9C6B-90A9873C996A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00E35-EE07-C24A-B35C-5ABAF4C090E3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25C61-3CA0-4A44-8F40-363BFFD1573C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F3033-180F-F54B-B421-BC3E4DE5FDE8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1A4FEC-2861-1142-B11D-C6444DB233B5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DBAE1-C1A0-2143-BBC6-1815ED16190E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97FDDA-399E-C448-AD46-74F5354E22FB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6CBF3-0806-E841-B692-01DB278DDE75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071CC-9F1A-2641-BA8F-8D145A6D5F1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D4EA27-9F37-3847-A0EA-3B7102C9C216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455C0-70CD-DB4E-9DA7-B3EB2DCC07A6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86CEA-94CC-054F-BF51-B4E3EFD403A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75D65-3D9D-3F40-85EF-2D820C0CA26C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94003E-6EEF-2943-AE76-BFCE87B8400E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ED295-DA5E-BF46-9782-5015D41EF91B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C695D0-497E-A14B-912B-229FB4E3B111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ADEE67-7DB0-1D40-A935-A6E1D3ADCD27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29BB60-3D6F-6446-AB4A-A60E43665FE3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B87D84-0AC9-9D49-9910-42DAA549965B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983A29-1064-6748-B82E-1B313CED0AB6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4A954E-591A-9B49-913A-CBBDE9F2FE6A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2CC6FB-F85F-F141-ADEB-FC11DF59B21C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8E702-ECF5-5C46-85B2-22CD8D5168D9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8CEA3-C9F4-A146-8BE6-5DCE3269C801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89ACA3-A758-2644-A011-9D802BE8D8F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C27216-8513-3B4F-BBA6-C6E02616D70E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EF9F2-8715-4142-9D39-3EFAA5BF0977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CBA60-6BD7-AA43-B0A2-F5579EB6D069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DF6BD-DBF5-564A-B5B3-861837F8F91E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A747F1-EA90-0649-BC17-E0CB50F0A544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BFA9FD-C0E8-B34D-A638-FBE87FD193F8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CD3B6-5446-3D4C-A65A-B2D9E3E992E1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335284-A641-EE40-AA62-33355CB33952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9E218-60CD-8845-BA61-B2A895117AE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C21A4-5053-5242-B711-40C9D97654E3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987C6E-17B0-F346-9FDE-CD2530E12286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4BDD9D-CA07-AA4C-AD13-EE8F08BB0444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1658D-C225-8044-ABC4-73085F01ABC5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CE233-B287-8A41-ADF4-1E83E2C246FC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F809B-705B-6A4F-BA30-74E684907949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2035EA-9A27-B44F-8C9F-128018EDD823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33898A-42FF-1F47-A0D1-F39A7DCC0F60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50DC5B-12E1-7C4F-B5D1-3BCE516325A5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EDCC20-9CA2-3949-B35A-C599B04265A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2A440C-CB9E-6E4D-BC94-F0401E659D87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04EE7-5D3D-5C44-9EAD-15EA426797E0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90E6C5-D565-A541-82EA-477B48304FE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AF556-54D2-9F44-B8C1-9463D933C2B5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1B241C-E7A0-1B4A-B2F0-997B99AA390C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F0894-2E51-664C-A460-14C29D6C1568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A5EFD8-F993-7A43-8D19-4AFDD62B4AF5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F5B21-5735-9347-8B0F-1DB2047A4B3C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D4410F-769A-554F-84AA-3D708CE35B85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4C293D-D182-1D48-91D9-4591824AB84A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14CD50-6D06-1A48-B72F-0A449DD226C0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95BF77-D480-B54E-B3B4-1DFC7A6468B3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54A59E-A845-A84E-B041-274BBF9307AB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B2E1A5-3188-6B45-AECA-13CCBA26BAFB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90ECE-C631-C64B-A7E4-9AA425EC531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E2451D-8C3B-6E40-B87D-EDE04192612F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F6B335-98DA-DE4E-9AA5-1D23FC8CF1D3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062956-5D3C-AE4F-A1AE-DD6046D939CB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3C4BA5-7A40-374D-BF2B-EA2CF1E42BF3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1B2A20-8611-3B4F-A33B-EF446FBAED68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585CDE-F6C8-CA46-BA01-C1AB2E357199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10EB72-DCDD-4E42-9248-57207B17DC54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C9B50B-1F78-A046-B5E1-60261302E9B4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C7C3FC-991D-F44D-9665-83A98CF4F99F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FCBC5D-1F75-3F48-AE32-D5430DA26CE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A70B9E-5831-4A4A-BF7C-C2BF2A33DF74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D54E60-31AE-FB47-8C20-F65033C24D4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3E1375-5970-0E40-B8AE-CD554C43A82C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97EDB8-3971-BE4A-AE99-D4DF9A92E890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CF38B0-37E9-3141-925F-48B8E8C4F55D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EF94E1-7EE1-8A46-A654-56C70293535E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6E39CF-BB98-1F42-80BF-32FF7AFABCCA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9C5E93-BDB2-3B44-B7A1-BA4DCA02091F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839EA4-C8C0-C444-843A-A2021ECEB205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3313C3-73C4-0246-808C-88115084821B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261F11-D159-1A45-B59D-2D5081F7F3FB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2E59FE-AA43-8E4C-A339-A48DF9F006D8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FFE665-5852-0440-BF7D-42098BEC7C6C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D359CF-5110-DC49-B7F1-BAA016873C1D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61063D-6F96-3644-980E-6ABDB31A9677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128950-EB7F-5842-9E58-4370414B414B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C7486-3D81-0746-A603-1CFC9D2D2FCE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C89703-307C-6E42-8F84-E8C77DDD400B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2B17F97-9E57-7F4C-A259-F3B0C01D59AD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4C2DA2-2C5E-6348-8809-9C539512CB42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746DEC8-49C3-BD4B-8433-36864FAFE5E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A5CE030F-A8D9-5945-93F6-5D608E7E3C40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D2DC61-878A-1C40-93B0-EA691831AF46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141E43-BF35-D343-95BB-5C588416CF6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C842B549-8DE6-4A46-8988-3B3851244C7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FABB86-6650-FD45-B0E6-6F4FEC15DEE5}"/>
              </a:ext>
            </a:extLst>
          </p:cNvPr>
          <p:cNvGrpSpPr/>
          <p:nvPr/>
        </p:nvGrpSpPr>
        <p:grpSpPr>
          <a:xfrm>
            <a:off x="12735414" y="7025851"/>
            <a:ext cx="2226385" cy="715589"/>
            <a:chOff x="3762240" y="5389463"/>
            <a:chExt cx="2226385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8DCFFD-D334-2E46-9E87-DF96CEE4AB17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FCCC4EB3-0FFF-BE4D-81EB-8181A54068D7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B2D86-1102-614F-854A-5DED348E0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400EA-5C1B-074B-995C-4AEEB0432F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854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8BF18C-3378-2847-B599-C1B94739C05E}"/>
              </a:ext>
            </a:extLst>
          </p:cNvPr>
          <p:cNvSpPr txBox="1"/>
          <p:nvPr/>
        </p:nvSpPr>
        <p:spPr>
          <a:xfrm>
            <a:off x="1520825" y="612372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E59DF-565B-0842-9D43-E4D9CE1718A6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BDF9A-5997-064C-BC29-748566D3FB9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D9432-6D14-8B4D-B02C-8D3B9C5A861A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D8735-6B31-AE4C-B3CC-1E3A5C95A3B9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96D5AF-9C81-5847-ADA3-23533B199B21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13C48-CF29-334C-9566-10F40DA6EE0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EB4680-8169-B645-8C05-60F0F3327D48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E1563-63C2-5B4E-8E6D-1B21AE04838E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3A547B-3753-394E-8E23-BA1AB74558A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BF2B2-80B1-9A46-A9AB-AB226A78A8FB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7447-41DA-B24B-9742-77CCE7B20D96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B47AB-A8AF-F740-91D0-66DBEE234B83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89A263-F73D-684E-B711-E3A5477DC427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7924C-5275-A349-96FE-46ACFE49D420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3611CF-074C-A241-97A0-E7F057853FE0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25941D-E6C6-E04B-BFA5-AE197AF7EC44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2CFDF-83AA-2E41-8BBF-F1B7AD01B7C2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A9E91B-58AC-5345-9D13-265E375556AD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D5BD9-321B-9C42-84C6-800708CC5EAE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F7C73-14D1-F340-9497-5AB7A7EA57F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5CBC5-69C4-5946-BC2C-EFC3A6253D0A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29B22-59B9-F448-9D47-A9DCC1A617A3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95935-0C16-BB43-9659-B667990756C6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5E7B46-6810-FC4A-B30E-5D14F2F9ECA4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320B8-61D2-7049-AFF3-D3DD5AF8EF1E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A0770-D28C-A64B-8DF5-840F85357581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49F415-80A6-BA40-8D65-502C17862FAA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BAB8E-403A-8842-B60B-ADD93C50E561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0F932-C3F1-B645-A298-31607EBCDCE5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045F6-F1D9-A949-B0FF-9DF7181B2752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74E42E-F69D-3A4C-A016-241B9AABA52C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F4A71-5E84-4F4D-9A3D-FB4132244607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D698F-5B72-8342-A94B-F603C6C74E01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010846-7B13-8A4E-BEED-FB7D2B379F52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165919-00C6-C54A-AB2F-CEF0721BAFF0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47449-8085-814E-9367-B1320A723CC6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01ECF7-F06D-2C41-9E59-9B803CEB29F6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9EE07-4CFD-F847-B688-EAE85C1899A8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A611C6-059C-D546-9BB5-09EA5C0063B1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B650E4-8D7C-E741-B375-873053E93F99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7574DE-A41F-2543-A6B5-E317CD2A8595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5DB59A-CAD4-8C44-9CF7-AC37670FA151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5AD15-6768-9F4D-8FF0-B96D592F4528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FD743C-16D2-5044-8DA3-DD59CF8BB287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57FA1-8E0C-E64A-95C3-AD4C53080D3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AAAA1-DAC8-0346-B385-63CC815B00DC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A55C2A-6771-094C-B02A-85BD18707F6C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EC513-740A-EB47-AEAF-C498F057EAB4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B67E5D-696A-4A42-A8B4-F984E31670BE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92C23E-260A-E245-9B7D-80F035802425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41AA40-3F66-954C-A650-BEE829F46C76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0B083D-48F4-C043-99FD-19EBEDEB4532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F737D3-9C3A-2E4E-A5FB-F060DD6E9037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8013C3-8A19-0741-933A-28E8E33DE867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73B86D-5339-9C4D-B0CB-557C3E80326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209846-6EE8-7344-9637-A7793F9EC297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EEADA6-E39B-8344-848C-C22E767C65F9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8D4029-AE28-3549-B514-CE86F9874113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B44A4F-4294-ED4A-BD1A-CBC80EF6613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9D4D9B-2451-6648-B5A2-6815D2C7820B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F01D20-7DD2-D146-BF8D-C80D1CFD2C0D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199BD9-97FD-8A45-A2ED-B3505062781E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23F03-4C9E-3348-8F1D-1DB11B9C1B25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23C70C-D469-F14B-A7E8-E9DF6B5AFCD6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BADF43-C3E7-A24D-91E6-FDFB4835288C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C0329E-B5D9-2846-A9DF-E1FB28F95BB8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CAE35A-0425-424B-B8BF-BA46211F7D96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98BD05-742E-E942-869F-2A6F627862E3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ADDB80-EB4D-954B-8586-5BD9A2232439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099F39-0998-564E-A3D3-7C30CA2C7AE0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93A670-C517-6C42-BBAC-E4E3FD4C7392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65E63C-9626-C249-91C2-C50D89FDDE1B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F15F1B-1129-5C44-90F0-DC318BDFC64E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53D09F-15AD-0C4E-87C3-055F2460C9B6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4444A-B453-C54B-B3AF-98B13E5B04F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276044-AE5C-5A4B-94E5-D1A278FB59BE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EDEC25-32A3-BB4A-B87F-43BE2902E3CC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3571A0-D2E6-8F4A-9249-1C100C2F2BD0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9C2307-155A-4040-9A45-77443D440C3D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8B6E27-3245-2143-ACC1-2742FD51A9C8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D38DC2-0F69-CB4D-9D91-26E07C199FCD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321A2C-0128-1A4C-96FE-DDCDC6F5E690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AB7613-667F-5346-AC78-3A3B3832B9CF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D0E178-86FF-5549-BC0A-BA965446210B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546A7E-22A7-2D4B-B3D5-E9E38D01DCCF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0AD523-6E1C-D744-B3D7-6462A09FEE7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3705BC-CADB-9941-9BCD-71F200604FFA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A20759-7330-B441-9749-BB444000A033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D8DC35-1DAC-034D-96FE-C2CB6013757C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17324D-EC8C-7B45-8D0D-0C02D56FA22E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3060D5-C1E4-8B41-A3BE-16AD218A611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BDD9133-3EC2-6D49-80AC-6D037A373A98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E4B28F-24B0-7142-9747-960F8F8CCDF8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DB9F76-694C-C74E-819A-00B74E25F5EF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4CC6538D-D2D5-9D4B-A6D5-B37C339B3ABD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12A009-6122-3842-B386-F1FCE3248996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1BC77DB-2946-8346-9179-5D505460A1C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3" name="Subtitle 2">
              <a:extLst>
                <a:ext uri="{FF2B5EF4-FFF2-40B4-BE49-F238E27FC236}">
                  <a16:creationId xmlns:a16="http://schemas.microsoft.com/office/drawing/2014/main" id="{3AEB01AB-B9F3-5D47-A2F5-EBB677CC6CA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8C7CF11-2624-FA4E-84E6-25C3AD38FEDB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03D2FE7-7F82-0E46-98C4-3CF197E9BB4A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6" name="Subtitle 2">
              <a:extLst>
                <a:ext uri="{FF2B5EF4-FFF2-40B4-BE49-F238E27FC236}">
                  <a16:creationId xmlns:a16="http://schemas.microsoft.com/office/drawing/2014/main" id="{A9299D77-A157-D743-96CD-C5764EDADCB6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C249A-CCA2-6048-9CDC-6C772A97E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4C1681-FD06-4642-BE80-EB43D69D32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381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F6FDF8-96DD-C843-85F9-768FA0A36DB4}"/>
              </a:ext>
            </a:extLst>
          </p:cNvPr>
          <p:cNvSpPr txBox="1"/>
          <p:nvPr/>
        </p:nvSpPr>
        <p:spPr>
          <a:xfrm>
            <a:off x="1520825" y="612372"/>
            <a:ext cx="6522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FA48B-21EB-9541-927E-1F00003B6B1B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D1A5A-5398-3F48-826F-F67775828F1E}"/>
              </a:ext>
            </a:extLst>
          </p:cNvPr>
          <p:cNvSpPr txBox="1"/>
          <p:nvPr/>
        </p:nvSpPr>
        <p:spPr>
          <a:xfrm>
            <a:off x="159057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8D3F6-8A0E-2345-86A1-ACE6A1DB3F7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F6150-D71D-7B4F-886F-E147748FAF55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82A006-BFF9-824C-A746-CF5AECE3C4D4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C08CF-5AB3-6140-9008-89853BEDB53F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4B764-8680-0547-8691-B1CEDD32966A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B6A31-444E-5648-9C8E-0A806698BABF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DCC0B-ED7C-0444-9083-2DF7A6D32126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23F8B-E36C-4647-BACA-73A9C89E7BB8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178CF-7ED0-D544-A299-406BF98451FA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4DC74-2428-9045-BB8C-FDC412C5DDEC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1FEE7-B318-3544-B5EC-23B94AA41E63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9CDA5-6B30-9F4B-81E1-9B55E3538D63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0DBE3-A1F9-9648-9828-4CCFF9E3239D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72256-71AE-EA4C-BFC8-16B90D192D2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BBDD1-7F8C-6D49-9D5D-A13F2C4AB1BF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2E789-249B-E048-A30F-C0CD0A0C09E5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56C26F-BB3F-3E45-A4A4-989836691E92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1DC87-BD3B-2F46-914A-7A8781C3DE86}"/>
              </a:ext>
            </a:extLst>
          </p:cNvPr>
          <p:cNvSpPr txBox="1"/>
          <p:nvPr/>
        </p:nvSpPr>
        <p:spPr>
          <a:xfrm>
            <a:off x="607340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EA714-F2F5-5649-8BBD-64BA3F4BA043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A6959C-30F0-B441-AFDD-70A200685478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24886D-219B-F149-B879-0AFF94F1AB65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7932B-BE23-7D46-94C6-4B27EAC3B0A2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6F41A3-B74E-D64E-9580-17A0703ACD1C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63736-F020-0345-92AC-CF16C8131F7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879104-1081-4F4C-A3DF-097EF5CEEB1F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81D7AB-AF5A-974A-904A-0988CF7507FD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C59DCA-D914-4542-90ED-892523B0A0E7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AAF632-67B0-9643-9743-4F24EDD0A461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C265A3-628A-A140-BBF5-D0A2975DF32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C351AE-BD0D-9F4C-B819-7AF8AD0AC760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D022B2-EB58-EE4A-92F4-C313EB8C668A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963828-0E3F-8D4E-9182-FD225B6EFC1A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48B8E-BD0C-2648-AF7F-3CCF87CD7EB2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51AFEF-D6DA-194D-8D20-E93F7903B4EC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C21869-F8E8-B149-AD22-8458491158FF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A615D-704E-C347-9EE5-6FD293A41C67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81A84E-5E14-CC41-A43A-CDF3A3F8BC91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92DAF4-7834-C144-9304-F68A9A51D9E3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25D283-583F-2347-8AE1-5A3D21E859A1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3BEAC3-F0AB-274A-8CEC-44AF60C3FF06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4BA91-9161-6D47-AC14-57DEA9AACF5A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833AC4-966F-B844-B9E5-403622D8097A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B8D5AD-9333-5E4B-94BE-F7366EBEEE49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E1F8D1-F2D0-1643-A778-154B314B9E28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47E8EF-9A63-EE47-B20D-2305084D137B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BBC22-857C-CE46-AF5E-61EDBC2E76B8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CE78CA-E5A3-B54F-907B-F643597156B4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FAC905-52D0-6744-BBDB-4E185A6ABDA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9ECEEF-980A-DC4D-B5C1-7C3F31CD77B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A6D3D1-C5C9-1642-AF41-A32199159147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947D2-A513-184F-A7A8-A32913DEEA0F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74AA73-EEC4-164D-A998-2B3ABD68C312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E9869E-6361-9048-AF08-832C6F73FEA9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AA8C0B-A05D-684C-82F2-C45DE2E79E91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351656-EEF1-464E-BF59-447D2621B71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C9B1E7-1935-ED4D-AEE0-2B6D9A566E4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7F8A02-E8D8-DD41-B792-A9D731376F4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FCA89F-1E48-7545-80D3-A20A0BF7E421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BE4900-7FBE-6A4F-BC14-E7934C95E806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646EA6-D574-2643-8591-1F3D13CA800B}"/>
              </a:ext>
            </a:extLst>
          </p:cNvPr>
          <p:cNvSpPr txBox="1"/>
          <p:nvPr/>
        </p:nvSpPr>
        <p:spPr>
          <a:xfrm>
            <a:off x="607340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068E31-1ADB-364C-AC01-0B409A9C2248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81970B-3B4E-5F46-9D0E-DA98B20A1680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DC9A2B-6553-8D4E-8B1C-B5F5ACCF3D1F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7987D0-5421-BA4B-AC67-3E8EB2EC5D2F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643620-2E89-9A41-BB1F-243897EFD0D6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370F77-DF65-E344-A768-B6EC5C4ABBA5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85EEB5-6B9D-A041-A3D5-EF56911DB65C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2002CF-AADB-2D44-B0D5-BB23AC13CEBC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573746-0A65-A848-BF99-5309A07AD9E9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744605-57BD-8545-AD08-BCC1FE078AC8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F79D201-3752-974B-B61F-EAF341294DB4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5DF180-ACBD-4D4F-9C6E-3ABB1F2CC5A3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D65A4D-605E-EB4F-A4ED-95A6B829B463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3D0717-9E86-9B45-A8A6-A4C7F524DA0D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D1F35C-4BBD-E34F-A001-1D5CE12BC874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C4234D-753A-F447-B598-6B02B17EC89C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AF3056-3EC7-5B41-9EDB-29FA38841287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209CB0-CB36-3B4D-BFAC-85448130FF6C}"/>
              </a:ext>
            </a:extLst>
          </p:cNvPr>
          <p:cNvSpPr txBox="1"/>
          <p:nvPr/>
        </p:nvSpPr>
        <p:spPr>
          <a:xfrm>
            <a:off x="1055623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6F8ADF-C3C4-424A-96BD-D8D5FFB3FFDB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D8BE4D-918C-AA4A-BA85-E250B9C0142D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8D09B4-FE68-7140-97CA-804D3D7BBB17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F95E74-965F-4D4A-92EF-0A02BBB342B8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66EC08-AB5D-2745-8697-CA3975EEB955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79C825-0B57-494A-A178-7741FCD33BCF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3D6295-919B-A24E-9922-6FF2BEC83D95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29992F-9A71-624E-BD91-97B83B8AD1F1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FBB837-4D04-7D4E-A957-BA43657BA9A4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36D374-A514-1645-8C2A-1B0D82B893FB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6DB8E9-5483-C747-9A2F-CEA81B4D0AE5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83DBF0-D678-8241-86EB-9C2B99A83766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1D946D4-9D29-794C-AF5B-C59F7911C0E4}"/>
              </a:ext>
            </a:extLst>
          </p:cNvPr>
          <p:cNvGrpSpPr/>
          <p:nvPr/>
        </p:nvGrpSpPr>
        <p:grpSpPr>
          <a:xfrm>
            <a:off x="3762240" y="3737045"/>
            <a:ext cx="4482830" cy="715589"/>
            <a:chOff x="3762240" y="5389463"/>
            <a:chExt cx="4482830" cy="71558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67058D8-5C14-D548-B910-04DBFAE9696C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D11B6633-382E-1E4A-9A63-9490BCF23B4D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3D24285-89DC-0C48-9C91-143CB30E565C}"/>
              </a:ext>
            </a:extLst>
          </p:cNvPr>
          <p:cNvGrpSpPr/>
          <p:nvPr/>
        </p:nvGrpSpPr>
        <p:grpSpPr>
          <a:xfrm>
            <a:off x="8260100" y="7040652"/>
            <a:ext cx="2226385" cy="715589"/>
            <a:chOff x="3762240" y="5389463"/>
            <a:chExt cx="2226385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282BEFC-6730-F244-A014-FA328A7BFE19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8A3B5C8D-E522-4943-BE35-DBB2F2730D8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2A1C12-878C-334F-AFA6-0D7413F3A8F5}"/>
              </a:ext>
            </a:extLst>
          </p:cNvPr>
          <p:cNvGrpSpPr/>
          <p:nvPr/>
        </p:nvGrpSpPr>
        <p:grpSpPr>
          <a:xfrm>
            <a:off x="12735414" y="8692455"/>
            <a:ext cx="2226385" cy="715589"/>
            <a:chOff x="3762240" y="5389463"/>
            <a:chExt cx="2226385" cy="7155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00B097-2D69-8449-B63D-613BD1863D3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5" name="Subtitle 2">
              <a:extLst>
                <a:ext uri="{FF2B5EF4-FFF2-40B4-BE49-F238E27FC236}">
                  <a16:creationId xmlns:a16="http://schemas.microsoft.com/office/drawing/2014/main" id="{C48598CF-AE18-B14E-8E34-91758DBFE90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DD421-E7EC-504E-B8D6-5E072A4BD0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348E44-92AE-AC47-BDF1-A53EEF467A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D3C96F-29B1-1241-B4E7-0F80C4F134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619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57CE83F-475D-6541-AFB5-9D6CBDB41742}"/>
              </a:ext>
            </a:extLst>
          </p:cNvPr>
          <p:cNvSpPr txBox="1"/>
          <p:nvPr/>
        </p:nvSpPr>
        <p:spPr>
          <a:xfrm>
            <a:off x="1520825" y="612372"/>
            <a:ext cx="6341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DDB6-A659-4B44-A3BF-AC61055ADE0B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14955-0132-C74C-8B03-5C2A7728C19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28FB95-DB55-8B41-980F-7C6AC3577B4D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9F659-4E1C-914E-AAB6-34FF3B55C769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2F9143-8CF4-9441-A9A9-46A5568A0061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25DFC-731D-1D44-879B-FBAD5071B927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0DB26-B3B7-514E-8B77-033307F1B0F7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38842-0443-FD48-9AD8-CAAD938EBDC7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251193-67E8-6843-86D1-461D6C54C51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182D67-46CE-F14F-B3BD-DFE5F332333B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E6F926-713A-0345-A491-2A797F1FB8A0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80019-03B0-264B-9795-E113FC58DFD6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7421A-EBD5-9B45-9FCA-BACEDDE792D0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391C1-0AF4-1548-BF75-94122990976F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D6619E-6AFA-5746-B50F-CCB7DA995E3E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882FE-ED75-0A44-AE17-3027EC705A6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9E32DD-41B4-AC4E-83C3-ED5C4C57FF05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DECDE-3FAE-7A46-B394-1DE0BF01A08B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747017-8F0C-674A-84FD-8ACFA049FD67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D82630-9FE9-114B-8605-1B99D7D76ED2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D1A697-8C54-394E-9235-73D924B693A5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895B95-5E93-C440-9FF5-DD6CE5446BFD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672AE3-B8E1-DA4C-8136-903538E3CB5C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7EA1C2-0C71-8349-B776-18EDB9306B21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60CE23-1983-C744-A646-67F79F863C35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778331-C763-A349-A2AA-9C6BCAE81A6B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DCA182-F6D4-224F-A7E2-6BF833914CA5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D73F2-55E9-B945-B22D-BBF0423E2F5E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3F25AB-8FDB-B34D-B5C2-7F70A4B34E75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19DCD-C188-AE4A-B213-A3853C595BA3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060C42-8E20-A14B-B8A6-E2E5CA0D738F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B9B39-11D3-0E44-B54C-E4D966226C5B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7A2F01-2E5E-AD4C-994F-3096A007E5D7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4F389-29E1-8E40-81BD-6E8BFF1404C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EBF184-9669-324F-83A6-38F94F3AEFF4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CB4E80-29A1-084A-B88C-08C767FBF964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A8D2A-4F17-BD4C-B010-317D42B6D380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730F70-FD1E-CF41-A17F-EE1ACEFD23FD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FF5761-26B2-2D4D-B7AA-2087906EB598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3FB99B-7003-3740-9D6A-88BAD6DB9B4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92C74-57DE-ED43-9249-0468053F596A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87C8D3-DA1F-8648-83E8-018FAB21716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D86A2E-33AC-7A40-A767-86CC242A3980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719A54-1166-2842-B872-93C4F30FC3D5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2FC35-0151-404F-9639-25B17530202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A7205-69FF-5148-87B4-69BDA7310446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B3D2EF-31A3-E845-B2B6-06B7DB8885FF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FE5F7-A165-BD4A-8860-578A96207101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595F65-B92A-1947-9CD5-C00503FD68E5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028083-C148-3E44-A908-F8AEAA440E92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3A71BC-8D03-9143-851B-F7BD4245A3C8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45B806-54A9-F64D-A70C-51C13EBBA404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2DBB6B-5D66-6646-929A-C5B9AE7DF5B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AE716-B6CF-1240-ADC1-646E797E71FB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3B9E5-C4A8-FD4B-B1B1-A0B07B90460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FA465F-D631-BE4C-BC6A-B43F39B1D4D2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DABA59-5069-A648-A8A5-E5911BE7E42A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24DBC5-3411-DE4E-A112-5F84183D3F44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DFBB4E-5D5A-C042-8F50-26A42F7499CA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2BE25E-732A-0D4A-8016-939024DB1B1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ABBD15-8CF1-0A4B-924A-711AF1A5FF09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F0A06-49E0-FA4C-A549-9F6031147CC8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AD7211-C059-9E49-B0AC-61B5C5396060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5EE47A-1A58-8143-B40F-9323F2907864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6E91C3-5A02-C643-9D31-75E1E8E98E7A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1E20B-56F4-1649-98E5-D28D9006D6C1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44EAAE-13F5-5148-9569-133C3AFCAC72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4F4083-CB29-CB41-B343-35D27DDFA9DF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EF89A6-9A81-A343-AC55-5F26C1F97FEA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C61908-15BA-5244-8C68-DA1E42DD4A5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2320E8-B84B-1147-8978-364454F12635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7F4873-412A-254C-AEE2-97FDFE6D0A3E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8E930E-02D4-334D-BDEE-90FA36473FC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48404-F4E4-7143-BFFC-C0B0406230AD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93D3A6-B61C-DB4C-9B50-D77DA2BF64E8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873B53-70D7-CA47-B5DB-0BBC2E2D1C77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2452F3-64CF-A943-B98E-54BB70B6FD55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1BF822-988C-5F44-B8E6-C59E2AC90B8F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12EBE1-5044-9B42-8ACD-E0B2806992D5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3D5FE0-D0BF-1B4F-B2D8-B5D9D95854C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0BF47B-0959-2D4D-83DF-7EBFCCFC45DC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8ECEAD-FCAA-194B-A765-9C2A0D4BEE72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0A3BB7B-46C0-FF4D-AC8C-CAE97AD5030F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A16A99-34EE-1743-B348-88FC76566119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FFA09B-0082-5C48-89D8-A2A2C9804746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2E659-8704-1143-ADA3-9A2B8B007DD1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508F3C-B6AD-3746-B04C-3E8D51F8E02A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EF9D69-57D9-F342-A933-B0F13860F875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F60C1-D3FB-FE4C-B362-803FDC0DC3BA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555D13-9D47-E947-8D81-A21F7B04B7FD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D4D1BA-5F7C-3843-AB31-186D5AA80E5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0A12B0-828B-0D49-A210-78A3F4A8955E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675518-2021-EC4C-8E7D-F62A5A1BECB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20C037A-57AB-6341-90FB-346149F9F430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9B52F3FB-E421-3A40-B4DB-B8268BED7A48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D89C5C-CD5B-D146-90B6-3BEE35EF71FA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C0FD484-20F0-C44B-A838-BD47DAD75B38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5" name="Subtitle 2">
              <a:extLst>
                <a:ext uri="{FF2B5EF4-FFF2-40B4-BE49-F238E27FC236}">
                  <a16:creationId xmlns:a16="http://schemas.microsoft.com/office/drawing/2014/main" id="{A76A4BF6-627B-584F-BC0C-F63666F98B2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B8A593B-3BA2-6246-8AD8-38B1CFC1D577}"/>
              </a:ext>
            </a:extLst>
          </p:cNvPr>
          <p:cNvGrpSpPr/>
          <p:nvPr/>
        </p:nvGrpSpPr>
        <p:grpSpPr>
          <a:xfrm>
            <a:off x="12735414" y="7025851"/>
            <a:ext cx="2226385" cy="715589"/>
            <a:chOff x="3762240" y="5389463"/>
            <a:chExt cx="2226385" cy="71558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56B5F1-F382-1F4D-8585-39B98B9E3764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8" name="Subtitle 2">
              <a:extLst>
                <a:ext uri="{FF2B5EF4-FFF2-40B4-BE49-F238E27FC236}">
                  <a16:creationId xmlns:a16="http://schemas.microsoft.com/office/drawing/2014/main" id="{85BA954A-B3D2-0B41-B7CF-86AF34ECC1F3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BD04-14CB-2249-BDD5-F11DE4D81A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804B0FF-A509-2F40-9917-2D31BE0662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306801-BAB1-C240-87E3-554F991B9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040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29537B3-9841-B540-B2A4-3408A9E00FE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27A49F6-79A9-E445-8278-C38DBFF6F11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FDC677E-AB68-D344-957D-478667E46221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1153236-4DEF-584B-B2BC-B12F82C02464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CD954E7-24DE-D144-AC15-8B56E32F3CBC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F91568D-2D08-A348-8042-2C0250A96DE0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AE0E783-5925-B24D-8C04-35ABEF0F8596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F100F7D-FE3A-C44B-9ABB-83BED796CC6A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74835D8-2910-AF40-A921-11C4C08AAF38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72FE99D-9CE2-0147-95D5-2BE90ED22759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055940-CC05-E848-AC7C-68292AFD5859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1DB1373-844D-B946-8DC2-1DBFD1788E16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C338CD67-5876-7842-A03A-D93D486226B5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5383616-FBC3-8A49-8E51-055F535FC870}"/>
              </a:ext>
            </a:extLst>
          </p:cNvPr>
          <p:cNvSpPr txBox="1"/>
          <p:nvPr/>
        </p:nvSpPr>
        <p:spPr>
          <a:xfrm>
            <a:off x="10237815" y="1106652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815010-4F60-DB42-A2D6-16BCAEB2F63B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A577B3-3EE4-6647-8D4E-82165DECFA21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90B980-7611-634C-8AFB-285ECD75F272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C2981B-1236-D449-93D0-79512A28B55A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148A97-FF74-0A47-9B47-8E5D5086D357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C2057-F40C-7F42-9952-E0BD2E664DDF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EDAE9B-35E7-5D41-9823-29196C7533EA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268B4-C9C7-F341-B02A-39470CA399A2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83FAF6-A9DB-AF48-9862-887C3049AEE0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2868B2-574D-AE41-99F2-62DD30724D72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7FE0B2-D159-2243-9B6D-2CD62059E853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C0DCA1-AF58-5041-9D78-6E85BD4D0DEB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8E7542-8C16-7D4A-8D9D-64C5BA449987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7D9C7B-1324-5342-B817-A64837D81ABF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A9A657-3C4E-EB43-81E2-712CF1E31F66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E96F7D-8883-AC4F-889C-CBFAF831FB6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0BFA12F-AB0E-F24E-B1A7-02FC22B012EE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1AB741-28C6-C44A-B88D-3D8F7F2976DC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BDAE4C-B538-634B-ADBA-B0F217AA4D22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F1155FB-72F0-3F45-ADE5-AA5625064D8D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044C185-6D4E-A848-9029-701CE9442521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4781759-DD73-D548-A237-7F3EC75F7D46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75EEBF-F01A-FC43-94C2-1B99E69F0176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500525-6F36-5B49-9811-33C0EC0F054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7BFF72-DF2E-7A4E-B5DD-7800A4C79F29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20FA84-E184-0041-9C46-A674D588DDBC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C907A17-F614-784B-993C-F587CD06D321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56A55DE-BD12-724F-8457-8A3FE3D50023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D8E029A-7CFC-2446-AA6A-2105C5989E6F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DED67A3-32B9-BD47-802A-43CD85C281E9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1DB2066-D0DE-9B4B-86F2-3A3F9D8E725F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A75CDE-B0B3-F844-A944-E6602920239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EAEC039-A2E0-134B-8779-A9CA978E431F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77006D-EB17-C74B-8E5B-7B4E59F0C9B0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4D589A-4B3C-7347-9275-05070E29AB3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A46665C-CFE5-2C4C-8FAC-798948565693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C1AD015-3E98-2945-807C-B74BFB73C86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273E05E-7801-B94E-AB30-9BE420D864F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DA2FA0D-E7A6-5B4D-A1CA-00D353441C2B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9452D5C-B54A-934B-9962-BD7D79BC36D2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EF5A51E-14D2-CE4E-9FAD-52FFD7EC0F05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ED29123-381F-F34F-BFB4-ED348EA67989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42DEE4A-CE22-1D4E-BBD6-87F617B5C9E0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38D5945-E156-534C-842A-0CF2A4DC485C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64E4C8E-EF73-6A43-AB95-A69D99976BB4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EFC22A2-4E09-1948-9974-3F6A87F5B2F6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08C955-9DD4-3D4B-B3D3-6DC864FA4F3B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A2C322D-E63C-3F41-A1C0-9AC5799727DB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441597-A310-7946-B32F-18941A4137D6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84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3DEB0A-53A2-F141-A0CB-B900EE633C10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C835E8-743C-0A4B-8458-D6EE52001396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F74E3F-F039-024E-822D-05B5FCF1093C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029635-84FE-9D4F-A29E-80643EEB4849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0DCB9B-BF41-B845-9384-59473EB121E3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D58D77-60A4-9845-B0B2-DA82B5499A86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136650-A08B-C544-9448-9549A0D2B107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592C10-0EF4-A147-86C6-B5577FA866A5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E2F65B-A24E-BC49-9020-C6F210C08C6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B28302C-AB1C-7C4C-AF81-15310C4C934E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21AC3A-CFA2-AF4F-9403-DB4A0D3724F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9F4A0E1-7236-C443-8512-612D3DDCEA8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8FD4-3F19-9948-9038-FC78ECE1A0CA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AB69DB-D563-2A44-9F8D-585B0D4D042C}"/>
              </a:ext>
            </a:extLst>
          </p:cNvPr>
          <p:cNvSpPr txBox="1"/>
          <p:nvPr/>
        </p:nvSpPr>
        <p:spPr>
          <a:xfrm>
            <a:off x="10109573" y="1106652"/>
            <a:ext cx="415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EF6F1-C2CB-3B45-9401-478629C1D113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19610-DFC3-BB4A-B634-F71DD253651F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69499-66BE-1449-8908-33AB7D5C1B19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60682-8E22-BD4E-BCF0-B236097714EA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47335-3174-3849-BF7D-BF497F65964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2430F-789C-DD4E-9741-D3115064F893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7A00F-2733-8348-9885-60A9FF56A4AC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F9AA8-DAB6-8E4C-90FD-3A5F0F26033A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0A23F-15CF-1E42-BD4E-557BF159D162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025D3-556F-474A-B080-FD8AD3333621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77C56-CE55-8841-8D0A-43496EFAA234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E070B-608E-A14C-A9FF-9D89ECEA16F7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64C5A-526B-814A-830F-B01EB016F71A}"/>
              </a:ext>
            </a:extLst>
          </p:cNvPr>
          <p:cNvSpPr txBox="1"/>
          <p:nvPr/>
        </p:nvSpPr>
        <p:spPr>
          <a:xfrm>
            <a:off x="16758805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3C1E4-2DFD-0D43-A616-45D7D3148C99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588DA-C95D-AB43-AB6B-E02563AFADC9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F5A1-09C9-0E42-8DF8-8411DF216B2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C4C9D-B067-9249-91B8-F100A52B9638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E6368-271E-FC42-BDAF-F935D9A8FB57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E83C7-6256-944B-A4B6-985A8313AC2D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A36A-738E-7845-A1F8-0C9A7E51D757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990C8-56C3-954F-ABF2-E0E44D245BF8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203DA-35C0-F847-9193-465D71A46DEA}"/>
              </a:ext>
            </a:extLst>
          </p:cNvPr>
          <p:cNvSpPr txBox="1"/>
          <p:nvPr/>
        </p:nvSpPr>
        <p:spPr>
          <a:xfrm>
            <a:off x="2114456" y="6765943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9FB64B-2D89-2648-B7DF-1AF5900C9928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B8C0F-7490-404D-A218-7B505D01D35A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E6DA8-D536-BF48-915B-94CBC0C7ADE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D897D-5B0A-5A4D-9971-D108C8DC3E15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2CA17-8E40-704B-AAAB-AA96A8E80A4B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89C2-0193-7542-B887-91615AB165D7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68023C-D3D6-174E-9A21-40FAE240F882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E96DC5-5EBA-0541-9C28-0183F73739EE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218E37-3400-0E4C-A353-29146681926C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A214A-FCA6-4B41-8733-F69C820EA655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82BE6-491C-2546-BAC1-7A7AE061DD0C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82BE87-FD2B-5F4F-8644-BF13CAE78C4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596DD-0271-014F-AE2E-687F34B31168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DE078A-1DB6-4E40-B695-5C74B516C4A8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1F6E4-FF8F-3C44-BC56-C9C0CC8EAC6D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ACC91-7CA1-2543-B20B-34688A5FC167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503BF6-0931-0D4D-B939-E1E2A2710B93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1EC1A8-CC9D-BF40-97B0-AF06FC66692F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6DE430-B0CD-C14E-B86A-E76EAE940146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FFD839-3D1B-E245-8E11-CED67F25C9A0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307968-2E56-5A42-80AB-4FC6DFCA2253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9D7D0B-0004-944E-9EA4-1DAAED5D085A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B35F9-9053-A04B-96C3-B692C408EA85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4B9170-F907-C34C-A7AD-1F0502A71697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702A6C-F647-A446-B730-B1C70D06C124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FF5BF7-E5AF-8641-A58A-0D9853E4DBB1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8EDF65-01EF-DA41-B481-5F05621A885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2111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6550A3-C1AB-B844-A262-5A8AADE5195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295245-47E1-EA4A-BDF0-9E0E85435741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E27645-C412-AB4F-AA5B-90B75C884D9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EA449F-3525-B04D-8D57-428145F612A6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88D4DD-14D7-6B4E-957E-47EB175EFF2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3AC6B3-3E49-1B4A-996D-EE560445C4BE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4E9DA-AC86-9B44-8E6F-E88F40EA7DAC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4B3519-ADB2-9E43-A815-26F95D4184FF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EE0362-FE1C-5043-8E73-2BBBF1E95873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8F6086-D7B8-2043-9984-E62CE4B44D92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17383A-8E38-F44C-98A0-4FFC37BA1089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707F20-F2FA-9345-B826-3772887E5557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660B1C-6FC0-404B-98F0-51C64826B62E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1A43E-7B30-C141-A54E-B653941990FC}"/>
              </a:ext>
            </a:extLst>
          </p:cNvPr>
          <p:cNvSpPr txBox="1"/>
          <p:nvPr/>
        </p:nvSpPr>
        <p:spPr>
          <a:xfrm>
            <a:off x="10633757" y="1106652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BEEB-B058-6D48-A503-FF412E172E79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0751-09DD-7444-A836-3D024DF7E0D6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FCB0-52A0-CA47-8F5E-BCD5127139D5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B8692-797D-AC44-9835-3F59F3610CFE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1605-4E36-7849-9C84-BF2C390A0288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D755D-65A0-324D-8854-CA1289313E90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81D84-988F-6743-BD13-A7E03B277C30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0C840-E5DB-8C44-B537-A55CE95FEBB3}"/>
              </a:ext>
            </a:extLst>
          </p:cNvPr>
          <p:cNvSpPr txBox="1"/>
          <p:nvPr/>
        </p:nvSpPr>
        <p:spPr>
          <a:xfrm>
            <a:off x="211445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6AF3F-73DD-0142-83B7-143E1CBF3789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9B1BB-F14D-5E46-9349-32ACC7DDED08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D7CA8-04DA-324F-9C68-FA535380DA4C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CCE55-4DE1-0C41-8670-513464D07984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AD4EB-81DB-D049-908C-AC049C697944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E0DA5-FAA5-404D-A495-4F53556FAAEA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D950E-BBC5-1940-BADD-0EB7B9184D64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C38EC-69D2-2A4D-A295-2F4657ED8B9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CD367-0825-624A-A4E5-59AACFF966BC}"/>
              </a:ext>
            </a:extLst>
          </p:cNvPr>
          <p:cNvSpPr txBox="1"/>
          <p:nvPr/>
        </p:nvSpPr>
        <p:spPr>
          <a:xfrm>
            <a:off x="797219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8206D-6A9B-894C-9A04-AC68B2D5E312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D62A2-7C02-DE4B-A7E5-2E1D92A26E0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7954C-626D-DB44-B4F6-CD14B1C51439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C898C9-744A-D94C-9CA0-08B52DB69943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F702C-CEFE-294D-B535-EF07999AE683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1C3AA0-5E56-2B40-9529-933A2327C61A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35855-6020-554D-8C1A-CA388BAB979F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3E7DC-0492-AF4E-A99B-4A0D5EC7C14D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8229-5673-414D-818B-D413A7FD4A8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A4B8D-2AE3-974D-9B05-390B72967A3F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26FDC-18C0-0A49-A3B1-047FB7BCAF4C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9EE1A-BE6F-5240-9B97-333A8E12951C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2B4983-56A6-054C-B713-10D43C565414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161041-652D-1D47-B44A-58C6249D3B2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2A307-2C16-9E4A-9DFD-42A0962E994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648A64-91D9-DB4B-B902-EA402F699140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7185B1-7E4A-D740-B01A-CC38F881677A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71C6DE-9F48-8840-93F0-853BB9CE6BEF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BFDB5-CB3D-6B4A-9268-100AEA2484E2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580326-4A1F-984F-BBC2-3279ABBA51A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D2B39B-9DDE-184B-88AC-30C3B583EA6A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744B-F88B-B241-B24B-E635A5EC96CD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E96E5E-A989-6345-A642-E84383023E4C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F82B-E091-1D42-8DD9-D7F21293B5DB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D5C9B-E9AB-E54D-A066-FBE87445BCDD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EDF206-BB7F-2340-A0F5-904C6F961663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3530E8-B3E3-4D42-8A06-535C3C249A0E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507694-128E-7947-9948-D2D8AC629637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4A75B0-F2EE-E64A-93CA-F837ECF4E22E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CE6E4-E8E5-E244-8492-37A89A19BBAA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EEE08-A0B6-9747-8F28-9F361A87FB12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068C16-390A-0D41-AA0A-AD9B6B77D3EE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321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1A88B1-424F-0045-8C8B-E524FBC4422F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619902-8D3A-CE4F-A3AF-03C738E890FA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AB9B04-B691-1049-9CDC-D1B562A1D2A5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25576F-8262-BA4B-AF28-DFF3BE512147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31A92F-A67A-8542-9BF7-34929668500E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1EBDDF-ED6F-C34F-9F02-68FC4BAB3B97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F41EA1-DA6A-2D40-945F-7A3BA84A0995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FD2604-4C4D-0840-83A7-B6327FD8F69A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A6DC87-645A-6743-A88B-0FBFEC8FF14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8A4433-FBE2-1547-AD34-145578951DF7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F9EFED-0F44-934D-8D24-B3A7489B0BFA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6CF799-D3F0-BF46-9D85-2A9CC14AE7B8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C6E08-ACEB-B948-9FF1-424B0A44A79B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F4E0C-BC68-F044-9BD5-AD20C5452B7C}"/>
              </a:ext>
            </a:extLst>
          </p:cNvPr>
          <p:cNvSpPr txBox="1"/>
          <p:nvPr/>
        </p:nvSpPr>
        <p:spPr>
          <a:xfrm>
            <a:off x="11024088" y="1106652"/>
            <a:ext cx="2329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6C7D2-0830-D14E-AB6B-9C527A807B64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9DA4F-9F16-684D-AFC1-8C44D8272958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B53A6-8631-E84F-BCEA-ACBF0EC5D92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33574-8CDB-FD41-A925-F54C66C8B84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FA46A-1F78-6A4C-9C16-416E0B6F9481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6DAE9-E3D5-2A49-AE4E-3EA22ADDA627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E6D51-644F-6E48-B8CB-D61DD16DBC78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DC436-5C6F-2C4F-9165-C2D76A1E94A0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FC976-2E77-A748-AE8B-C71F33EFCD2E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3BB0-A158-484B-98A0-C939425A2F27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04A2A-BEEA-3D4C-97BC-20BA7D4FF9B1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B9769-C4A2-C94D-9ADA-F3EE1F866D0E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11152-1C07-2146-B4BE-B89A15B52020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FD17B-6232-5942-8B7E-95C6618A335A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FFA6E-84BF-7245-A329-8882309180F1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2448-44F6-2F48-A934-D74556E650C1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BFB9F-3452-9548-A7EC-36BCF15C85CC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DDCB0-F2C0-6C4C-A410-905EC3E154FA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BCD2B-4DEA-F245-8883-8C29FC1002E7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5207-E1E8-6C45-8B7A-3200D5CCDFA7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BE1B8C-5F62-774B-94D6-4B0CAD826FEA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C1B43-3DAA-514C-A6DD-EDCAAA8F97E5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BFF89-029A-3F4A-94B4-B154197B070E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08E9A-374F-AC4F-8300-76BE98BDC57D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0E55A-3BA5-6C45-965B-0C4BE10E1786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98F12-2F65-A141-9686-13110FE77C06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CC1B7-A0B0-9D42-A1EA-A99FC76E0A76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F931D-25AB-C24A-997C-F7528C6EC441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E5A06-E3D4-8448-983C-D85005DA8998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28F37-3572-0941-BEB4-579AE41C8A5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EEA0E-F0FE-FF4C-8A6B-D25E56387F5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17B61-F51F-0547-8937-7388D71C75A2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BDD-1651-F24C-AA0B-8887AE274300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CAA08-0B2F-6240-B774-84EE2117A75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6DB50-40D8-2840-AA61-B48EE37956DB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D1603-F203-1C41-A183-6FC06714F5F0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AE30E9-A1FA-8F40-AAF9-9B7A5BEE1FEE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75A110-EEA5-5943-8847-6D18F4D59CDA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F08E40-EA66-6B45-B6F4-81718BACAE15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458AF-B6DA-834D-9032-4A5A2B51A0EB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95172-F213-EA4B-A916-557B4B7E32A0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B0F15E-B10E-F440-A6BE-BD8C8A4C568B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583D80-F8D8-394D-9F76-1181F1F826F6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C7500-32A4-3842-810D-1FD4936E0A25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CB950-886B-DE4A-83F6-4203380F5E19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EC8DD-F93D-474F-BBAE-D14F0D08CE55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55815-8FAD-8045-A55E-3F742F2D35B1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1ED43A-4349-5B4A-998B-451AD227AE33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D268F2-89F4-6D47-A3BA-86CE9BED483A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480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Oval 1493">
            <a:extLst>
              <a:ext uri="{FF2B5EF4-FFF2-40B4-BE49-F238E27FC236}">
                <a16:creationId xmlns:a16="http://schemas.microsoft.com/office/drawing/2014/main" id="{466B0DB8-8654-7C42-8EA8-2D41C8372923}"/>
              </a:ext>
            </a:extLst>
          </p:cNvPr>
          <p:cNvSpPr>
            <a:spLocks noChangeAspect="1"/>
          </p:cNvSpPr>
          <p:nvPr/>
        </p:nvSpPr>
        <p:spPr>
          <a:xfrm>
            <a:off x="21807658" y="1199017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873E4E4C-0608-524C-9C97-3F022D9CCBC2}"/>
              </a:ext>
            </a:extLst>
          </p:cNvPr>
          <p:cNvSpPr>
            <a:spLocks noChangeAspect="1"/>
          </p:cNvSpPr>
          <p:nvPr/>
        </p:nvSpPr>
        <p:spPr>
          <a:xfrm>
            <a:off x="16073518" y="119951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6C9D9451-4D9B-1D44-9412-F6A7E31FF6FD}"/>
              </a:ext>
            </a:extLst>
          </p:cNvPr>
          <p:cNvSpPr>
            <a:spLocks noChangeAspect="1"/>
          </p:cNvSpPr>
          <p:nvPr/>
        </p:nvSpPr>
        <p:spPr>
          <a:xfrm>
            <a:off x="15541328" y="1105652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BE7606EB-A695-5C44-B7A8-C4143AD38833}"/>
              </a:ext>
            </a:extLst>
          </p:cNvPr>
          <p:cNvSpPr>
            <a:spLocks noChangeAspect="1"/>
          </p:cNvSpPr>
          <p:nvPr/>
        </p:nvSpPr>
        <p:spPr>
          <a:xfrm>
            <a:off x="9277088" y="1152629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11CFE622-AE22-E14B-A15F-A3AECC8DC966}"/>
              </a:ext>
            </a:extLst>
          </p:cNvPr>
          <p:cNvSpPr>
            <a:spLocks noChangeAspect="1"/>
          </p:cNvSpPr>
          <p:nvPr/>
        </p:nvSpPr>
        <p:spPr>
          <a:xfrm>
            <a:off x="3534666" y="1245659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84A63B0A-0C8E-E74C-9672-01C139A1C2ED}"/>
              </a:ext>
            </a:extLst>
          </p:cNvPr>
          <p:cNvSpPr>
            <a:spLocks noChangeAspect="1"/>
          </p:cNvSpPr>
          <p:nvPr/>
        </p:nvSpPr>
        <p:spPr>
          <a:xfrm>
            <a:off x="17135342" y="5995501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D1247F7F-F6C0-4841-8474-D2A4344F66AB}"/>
              </a:ext>
            </a:extLst>
          </p:cNvPr>
          <p:cNvSpPr>
            <a:spLocks noChangeAspect="1"/>
          </p:cNvSpPr>
          <p:nvPr/>
        </p:nvSpPr>
        <p:spPr>
          <a:xfrm>
            <a:off x="4067313" y="786512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561989F7-DDD3-2C49-8E40-501DFDE9CC27}"/>
              </a:ext>
            </a:extLst>
          </p:cNvPr>
          <p:cNvSpPr>
            <a:spLocks noChangeAspect="1"/>
          </p:cNvSpPr>
          <p:nvPr/>
        </p:nvSpPr>
        <p:spPr>
          <a:xfrm>
            <a:off x="9277088" y="3278199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D97AE290-97EF-294C-B8FE-A43C18E37302}"/>
              </a:ext>
            </a:extLst>
          </p:cNvPr>
          <p:cNvSpPr>
            <a:spLocks noChangeAspect="1"/>
          </p:cNvSpPr>
          <p:nvPr/>
        </p:nvSpPr>
        <p:spPr>
          <a:xfrm>
            <a:off x="4067313" y="3278199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B5DD1A07-7625-2643-845F-C359AC53F3DD}"/>
              </a:ext>
            </a:extLst>
          </p:cNvPr>
          <p:cNvSpPr>
            <a:spLocks noChangeAspect="1"/>
          </p:cNvSpPr>
          <p:nvPr/>
        </p:nvSpPr>
        <p:spPr>
          <a:xfrm>
            <a:off x="5132604" y="188097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3AA71999-60E2-DE46-8292-4A24297BC24F}"/>
              </a:ext>
            </a:extLst>
          </p:cNvPr>
          <p:cNvSpPr txBox="1"/>
          <p:nvPr/>
        </p:nvSpPr>
        <p:spPr>
          <a:xfrm>
            <a:off x="19211767" y="552403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4D6B3289-7EEF-5240-8FDF-2F7CF64F106B}"/>
              </a:ext>
            </a:extLst>
          </p:cNvPr>
          <p:cNvSpPr txBox="1"/>
          <p:nvPr/>
        </p:nvSpPr>
        <p:spPr>
          <a:xfrm>
            <a:off x="19162074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00840C86-17A0-FA47-88F3-7C0245904DA9}"/>
              </a:ext>
            </a:extLst>
          </p:cNvPr>
          <p:cNvSpPr txBox="1"/>
          <p:nvPr/>
        </p:nvSpPr>
        <p:spPr>
          <a:xfrm>
            <a:off x="19221385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10D118A8-8094-794C-B274-2FD111E291E5}"/>
              </a:ext>
            </a:extLst>
          </p:cNvPr>
          <p:cNvSpPr txBox="1"/>
          <p:nvPr/>
        </p:nvSpPr>
        <p:spPr>
          <a:xfrm>
            <a:off x="19221385" y="698963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9528DCB-1616-0F44-A5EF-247DE192C559}"/>
              </a:ext>
            </a:extLst>
          </p:cNvPr>
          <p:cNvSpPr txBox="1"/>
          <p:nvPr/>
        </p:nvSpPr>
        <p:spPr>
          <a:xfrm>
            <a:off x="19162074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349" name="TextBox 1348">
            <a:extLst>
              <a:ext uri="{FF2B5EF4-FFF2-40B4-BE49-F238E27FC236}">
                <a16:creationId xmlns:a16="http://schemas.microsoft.com/office/drawing/2014/main" id="{CDEC8B32-C775-AD4A-8F13-2B5E88BEB010}"/>
              </a:ext>
            </a:extLst>
          </p:cNvPr>
          <p:cNvSpPr txBox="1"/>
          <p:nvPr/>
        </p:nvSpPr>
        <p:spPr>
          <a:xfrm>
            <a:off x="19162074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FEA74C3C-5DFC-DD4D-BC60-5BEA86305E21}"/>
              </a:ext>
            </a:extLst>
          </p:cNvPr>
          <p:cNvSpPr txBox="1"/>
          <p:nvPr/>
        </p:nvSpPr>
        <p:spPr>
          <a:xfrm>
            <a:off x="19693919" y="552403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474CD162-A996-8445-A66B-53FA435647C2}"/>
              </a:ext>
            </a:extLst>
          </p:cNvPr>
          <p:cNvSpPr txBox="1"/>
          <p:nvPr/>
        </p:nvSpPr>
        <p:spPr>
          <a:xfrm>
            <a:off x="19694721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C4DB6B9-73BD-C141-93C7-C020417B4E52}"/>
              </a:ext>
            </a:extLst>
          </p:cNvPr>
          <p:cNvSpPr txBox="1"/>
          <p:nvPr/>
        </p:nvSpPr>
        <p:spPr>
          <a:xfrm>
            <a:off x="19754032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353" name="TextBox 1352">
            <a:extLst>
              <a:ext uri="{FF2B5EF4-FFF2-40B4-BE49-F238E27FC236}">
                <a16:creationId xmlns:a16="http://schemas.microsoft.com/office/drawing/2014/main" id="{2EE30ED6-6083-FE41-BAB5-69308CC247C7}"/>
              </a:ext>
            </a:extLst>
          </p:cNvPr>
          <p:cNvSpPr txBox="1"/>
          <p:nvPr/>
        </p:nvSpPr>
        <p:spPr>
          <a:xfrm>
            <a:off x="19694721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354" name="TextBox 1353">
            <a:extLst>
              <a:ext uri="{FF2B5EF4-FFF2-40B4-BE49-F238E27FC236}">
                <a16:creationId xmlns:a16="http://schemas.microsoft.com/office/drawing/2014/main" id="{98243DF1-508C-4B4D-9CD0-0CB410D11F52}"/>
              </a:ext>
            </a:extLst>
          </p:cNvPr>
          <p:cNvSpPr txBox="1"/>
          <p:nvPr/>
        </p:nvSpPr>
        <p:spPr>
          <a:xfrm>
            <a:off x="19694721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E3759F52-AA73-B749-A411-5A73E7A30374}"/>
              </a:ext>
            </a:extLst>
          </p:cNvPr>
          <p:cNvSpPr txBox="1"/>
          <p:nvPr/>
        </p:nvSpPr>
        <p:spPr>
          <a:xfrm>
            <a:off x="19694721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23D8EBB7-F65B-D349-AF65-CB1935449D7A}"/>
              </a:ext>
            </a:extLst>
          </p:cNvPr>
          <p:cNvSpPr txBox="1"/>
          <p:nvPr/>
        </p:nvSpPr>
        <p:spPr>
          <a:xfrm>
            <a:off x="20271448" y="552403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412DA10-C2A5-A04E-9E37-FA7D39599562}"/>
              </a:ext>
            </a:extLst>
          </p:cNvPr>
          <p:cNvSpPr txBox="1"/>
          <p:nvPr/>
        </p:nvSpPr>
        <p:spPr>
          <a:xfrm>
            <a:off x="20227366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58" name="TextBox 1357">
            <a:extLst>
              <a:ext uri="{FF2B5EF4-FFF2-40B4-BE49-F238E27FC236}">
                <a16:creationId xmlns:a16="http://schemas.microsoft.com/office/drawing/2014/main" id="{AB43A5C2-5DE8-A149-8CA2-562B855E3F4A}"/>
              </a:ext>
            </a:extLst>
          </p:cNvPr>
          <p:cNvSpPr txBox="1"/>
          <p:nvPr/>
        </p:nvSpPr>
        <p:spPr>
          <a:xfrm>
            <a:off x="20286677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24853621-6AF8-9A4E-B57F-C17E25F6174E}"/>
              </a:ext>
            </a:extLst>
          </p:cNvPr>
          <p:cNvSpPr txBox="1"/>
          <p:nvPr/>
        </p:nvSpPr>
        <p:spPr>
          <a:xfrm>
            <a:off x="20227366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360" name="TextBox 1359">
            <a:extLst>
              <a:ext uri="{FF2B5EF4-FFF2-40B4-BE49-F238E27FC236}">
                <a16:creationId xmlns:a16="http://schemas.microsoft.com/office/drawing/2014/main" id="{8151ABA4-8817-2B48-B88B-1D0D9E53CDAF}"/>
              </a:ext>
            </a:extLst>
          </p:cNvPr>
          <p:cNvSpPr txBox="1"/>
          <p:nvPr/>
        </p:nvSpPr>
        <p:spPr>
          <a:xfrm>
            <a:off x="20227366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61" name="TextBox 1360">
            <a:extLst>
              <a:ext uri="{FF2B5EF4-FFF2-40B4-BE49-F238E27FC236}">
                <a16:creationId xmlns:a16="http://schemas.microsoft.com/office/drawing/2014/main" id="{6AB742BF-17A9-E542-A915-FDF79A9435C0}"/>
              </a:ext>
            </a:extLst>
          </p:cNvPr>
          <p:cNvSpPr txBox="1"/>
          <p:nvPr/>
        </p:nvSpPr>
        <p:spPr>
          <a:xfrm>
            <a:off x="20227366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362" name="TextBox 1361">
            <a:extLst>
              <a:ext uri="{FF2B5EF4-FFF2-40B4-BE49-F238E27FC236}">
                <a16:creationId xmlns:a16="http://schemas.microsoft.com/office/drawing/2014/main" id="{45B0E6BF-128D-1540-875E-BE98CBD674E6}"/>
              </a:ext>
            </a:extLst>
          </p:cNvPr>
          <p:cNvSpPr txBox="1"/>
          <p:nvPr/>
        </p:nvSpPr>
        <p:spPr>
          <a:xfrm>
            <a:off x="20745586" y="552403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363" name="TextBox 1362">
            <a:extLst>
              <a:ext uri="{FF2B5EF4-FFF2-40B4-BE49-F238E27FC236}">
                <a16:creationId xmlns:a16="http://schemas.microsoft.com/office/drawing/2014/main" id="{3C4E47C1-D362-0640-98AA-C87DDD073079}"/>
              </a:ext>
            </a:extLst>
          </p:cNvPr>
          <p:cNvSpPr txBox="1"/>
          <p:nvPr/>
        </p:nvSpPr>
        <p:spPr>
          <a:xfrm>
            <a:off x="20760012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2BD78616-89E8-2240-80D6-3C2263E8EB13}"/>
              </a:ext>
            </a:extLst>
          </p:cNvPr>
          <p:cNvSpPr txBox="1"/>
          <p:nvPr/>
        </p:nvSpPr>
        <p:spPr>
          <a:xfrm>
            <a:off x="20819323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AACCAD65-DFB7-1942-9F5E-5BD42CEA1BB2}"/>
              </a:ext>
            </a:extLst>
          </p:cNvPr>
          <p:cNvSpPr txBox="1"/>
          <p:nvPr/>
        </p:nvSpPr>
        <p:spPr>
          <a:xfrm>
            <a:off x="20760012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366" name="TextBox 1365">
            <a:extLst>
              <a:ext uri="{FF2B5EF4-FFF2-40B4-BE49-F238E27FC236}">
                <a16:creationId xmlns:a16="http://schemas.microsoft.com/office/drawing/2014/main" id="{4C918195-3D01-8147-ADB7-4074EDB6FA49}"/>
              </a:ext>
            </a:extLst>
          </p:cNvPr>
          <p:cNvSpPr txBox="1"/>
          <p:nvPr/>
        </p:nvSpPr>
        <p:spPr>
          <a:xfrm>
            <a:off x="20760012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851EC029-ACAC-334E-A74B-A583B7D4B357}"/>
              </a:ext>
            </a:extLst>
          </p:cNvPr>
          <p:cNvSpPr txBox="1"/>
          <p:nvPr/>
        </p:nvSpPr>
        <p:spPr>
          <a:xfrm>
            <a:off x="20760012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68" name="TextBox 1367">
            <a:extLst>
              <a:ext uri="{FF2B5EF4-FFF2-40B4-BE49-F238E27FC236}">
                <a16:creationId xmlns:a16="http://schemas.microsoft.com/office/drawing/2014/main" id="{F4500FBC-5335-6445-AA9A-6C167DACE810}"/>
              </a:ext>
            </a:extLst>
          </p:cNvPr>
          <p:cNvSpPr txBox="1"/>
          <p:nvPr/>
        </p:nvSpPr>
        <p:spPr>
          <a:xfrm>
            <a:off x="21336740" y="552403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A471D4A-6782-0C4C-9052-174C059711DB}"/>
              </a:ext>
            </a:extLst>
          </p:cNvPr>
          <p:cNvSpPr txBox="1"/>
          <p:nvPr/>
        </p:nvSpPr>
        <p:spPr>
          <a:xfrm>
            <a:off x="21292658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0C4F5D12-C03E-CF4E-AF32-77B2E0F59B08}"/>
              </a:ext>
            </a:extLst>
          </p:cNvPr>
          <p:cNvSpPr txBox="1"/>
          <p:nvPr/>
        </p:nvSpPr>
        <p:spPr>
          <a:xfrm>
            <a:off x="21351969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6966288C-DD86-8C48-BDAF-8DAB29D32EE1}"/>
              </a:ext>
            </a:extLst>
          </p:cNvPr>
          <p:cNvSpPr txBox="1"/>
          <p:nvPr/>
        </p:nvSpPr>
        <p:spPr>
          <a:xfrm>
            <a:off x="21292658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372" name="TextBox 1371">
            <a:extLst>
              <a:ext uri="{FF2B5EF4-FFF2-40B4-BE49-F238E27FC236}">
                <a16:creationId xmlns:a16="http://schemas.microsoft.com/office/drawing/2014/main" id="{6F0B0325-BF32-7E41-9672-5B3440C48690}"/>
              </a:ext>
            </a:extLst>
          </p:cNvPr>
          <p:cNvSpPr txBox="1"/>
          <p:nvPr/>
        </p:nvSpPr>
        <p:spPr>
          <a:xfrm>
            <a:off x="21292658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03381E85-BDA0-4B4D-B19C-F894FDC63DD0}"/>
              </a:ext>
            </a:extLst>
          </p:cNvPr>
          <p:cNvSpPr txBox="1"/>
          <p:nvPr/>
        </p:nvSpPr>
        <p:spPr>
          <a:xfrm>
            <a:off x="21292658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74" name="TextBox 1373">
            <a:extLst>
              <a:ext uri="{FF2B5EF4-FFF2-40B4-BE49-F238E27FC236}">
                <a16:creationId xmlns:a16="http://schemas.microsoft.com/office/drawing/2014/main" id="{91AD1F68-A21D-D84C-BEA7-AF8FA28150DA}"/>
              </a:ext>
            </a:extLst>
          </p:cNvPr>
          <p:cNvSpPr txBox="1"/>
          <p:nvPr/>
        </p:nvSpPr>
        <p:spPr>
          <a:xfrm>
            <a:off x="21871791" y="552403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375" name="TextBox 1374">
            <a:extLst>
              <a:ext uri="{FF2B5EF4-FFF2-40B4-BE49-F238E27FC236}">
                <a16:creationId xmlns:a16="http://schemas.microsoft.com/office/drawing/2014/main" id="{72CE43FB-21ED-994B-9038-9A283EF4DB93}"/>
              </a:ext>
            </a:extLst>
          </p:cNvPr>
          <p:cNvSpPr txBox="1"/>
          <p:nvPr/>
        </p:nvSpPr>
        <p:spPr>
          <a:xfrm>
            <a:off x="21825303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04C55C7D-906B-3E4C-9E6F-FEDB4C8B47FC}"/>
              </a:ext>
            </a:extLst>
          </p:cNvPr>
          <p:cNvSpPr txBox="1"/>
          <p:nvPr/>
        </p:nvSpPr>
        <p:spPr>
          <a:xfrm>
            <a:off x="21884614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F0E8B85-B6A3-E640-8350-4871302CB47D}"/>
              </a:ext>
            </a:extLst>
          </p:cNvPr>
          <p:cNvSpPr txBox="1"/>
          <p:nvPr/>
        </p:nvSpPr>
        <p:spPr>
          <a:xfrm>
            <a:off x="21825303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37C92F61-6334-0544-B08E-D386716D6770}"/>
              </a:ext>
            </a:extLst>
          </p:cNvPr>
          <p:cNvSpPr txBox="1"/>
          <p:nvPr/>
        </p:nvSpPr>
        <p:spPr>
          <a:xfrm>
            <a:off x="21825303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4B63B54-752E-5749-BD89-300D87478C2E}"/>
              </a:ext>
            </a:extLst>
          </p:cNvPr>
          <p:cNvSpPr txBox="1"/>
          <p:nvPr/>
        </p:nvSpPr>
        <p:spPr>
          <a:xfrm>
            <a:off x="21825303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3C3735A0-B81B-BF4C-9D4D-57A14953CAE7}"/>
              </a:ext>
            </a:extLst>
          </p:cNvPr>
          <p:cNvSpPr txBox="1"/>
          <p:nvPr/>
        </p:nvSpPr>
        <p:spPr>
          <a:xfrm>
            <a:off x="22407646" y="552403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5011F88F-E505-4B4C-B7AE-AE0F8C91CFC2}"/>
              </a:ext>
            </a:extLst>
          </p:cNvPr>
          <p:cNvSpPr txBox="1"/>
          <p:nvPr/>
        </p:nvSpPr>
        <p:spPr>
          <a:xfrm>
            <a:off x="22417264" y="605482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1AEE86C3-681B-2E4C-927F-5345043B6272}"/>
              </a:ext>
            </a:extLst>
          </p:cNvPr>
          <p:cNvSpPr txBox="1"/>
          <p:nvPr/>
        </p:nvSpPr>
        <p:spPr>
          <a:xfrm>
            <a:off x="22417264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68A86328-518B-A34D-A237-660C254FFEC5}"/>
              </a:ext>
            </a:extLst>
          </p:cNvPr>
          <p:cNvSpPr txBox="1"/>
          <p:nvPr/>
        </p:nvSpPr>
        <p:spPr>
          <a:xfrm>
            <a:off x="22357953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4CE90B56-C461-C646-BA59-A8D8EB9BCB88}"/>
              </a:ext>
            </a:extLst>
          </p:cNvPr>
          <p:cNvSpPr txBox="1"/>
          <p:nvPr/>
        </p:nvSpPr>
        <p:spPr>
          <a:xfrm>
            <a:off x="22357953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B16D60EE-0CAC-8A4F-9CCA-18178F217930}"/>
              </a:ext>
            </a:extLst>
          </p:cNvPr>
          <p:cNvSpPr txBox="1"/>
          <p:nvPr/>
        </p:nvSpPr>
        <p:spPr>
          <a:xfrm>
            <a:off x="22357953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AD5FF-1AC6-B94C-B85C-09FAF99F434B}"/>
              </a:ext>
            </a:extLst>
          </p:cNvPr>
          <p:cNvSpPr/>
          <p:nvPr/>
        </p:nvSpPr>
        <p:spPr>
          <a:xfrm>
            <a:off x="1" y="0"/>
            <a:ext cx="205104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AA04-A2BC-9647-B20E-57B36F9180F0}"/>
              </a:ext>
            </a:extLst>
          </p:cNvPr>
          <p:cNvSpPr txBox="1"/>
          <p:nvPr/>
        </p:nvSpPr>
        <p:spPr>
          <a:xfrm rot="16200000">
            <a:off x="-1084633" y="9589618"/>
            <a:ext cx="4512774" cy="22159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6706-A763-0D42-8193-5F2C2406D077}"/>
              </a:ext>
            </a:extLst>
          </p:cNvPr>
          <p:cNvSpPr txBox="1"/>
          <p:nvPr/>
        </p:nvSpPr>
        <p:spPr>
          <a:xfrm>
            <a:off x="4501035" y="882231"/>
            <a:ext cx="172034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JANUARY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C1931F6-C706-0C4C-A16F-20233F79D9C2}"/>
              </a:ext>
            </a:extLst>
          </p:cNvPr>
          <p:cNvSpPr txBox="1"/>
          <p:nvPr/>
        </p:nvSpPr>
        <p:spPr>
          <a:xfrm>
            <a:off x="3602004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9190B0-B5DB-EC41-9778-B6E544612A2F}"/>
              </a:ext>
            </a:extLst>
          </p:cNvPr>
          <p:cNvSpPr txBox="1"/>
          <p:nvPr/>
        </p:nvSpPr>
        <p:spPr>
          <a:xfrm>
            <a:off x="3552311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153B5D-2020-674B-9878-D5E8802CF030}"/>
              </a:ext>
            </a:extLst>
          </p:cNvPr>
          <p:cNvSpPr txBox="1"/>
          <p:nvPr/>
        </p:nvSpPr>
        <p:spPr>
          <a:xfrm>
            <a:off x="3611622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509834-F369-D648-897D-7E09756F9165}"/>
              </a:ext>
            </a:extLst>
          </p:cNvPr>
          <p:cNvSpPr txBox="1"/>
          <p:nvPr/>
        </p:nvSpPr>
        <p:spPr>
          <a:xfrm>
            <a:off x="3552311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9BCEB76-9D9C-3643-8472-F958DFA56C0C}"/>
              </a:ext>
            </a:extLst>
          </p:cNvPr>
          <p:cNvSpPr txBox="1"/>
          <p:nvPr/>
        </p:nvSpPr>
        <p:spPr>
          <a:xfrm>
            <a:off x="3552311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E64127-6A90-CB44-8AC3-F76EF8D3E814}"/>
              </a:ext>
            </a:extLst>
          </p:cNvPr>
          <p:cNvSpPr txBox="1"/>
          <p:nvPr/>
        </p:nvSpPr>
        <p:spPr>
          <a:xfrm>
            <a:off x="3552311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C0947F6-9EBD-464D-B087-53F1A1A119A6}"/>
              </a:ext>
            </a:extLst>
          </p:cNvPr>
          <p:cNvSpPr txBox="1"/>
          <p:nvPr/>
        </p:nvSpPr>
        <p:spPr>
          <a:xfrm>
            <a:off x="4084156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DE08CEC-2C7F-0949-A758-1C619A364581}"/>
              </a:ext>
            </a:extLst>
          </p:cNvPr>
          <p:cNvSpPr txBox="1"/>
          <p:nvPr/>
        </p:nvSpPr>
        <p:spPr>
          <a:xfrm>
            <a:off x="4084958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334A7B-41E1-394D-A6D0-B574D4527560}"/>
              </a:ext>
            </a:extLst>
          </p:cNvPr>
          <p:cNvSpPr txBox="1"/>
          <p:nvPr/>
        </p:nvSpPr>
        <p:spPr>
          <a:xfrm>
            <a:off x="4144269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7E7099-3D80-A44F-852E-1A45D788D13D}"/>
              </a:ext>
            </a:extLst>
          </p:cNvPr>
          <p:cNvSpPr txBox="1"/>
          <p:nvPr/>
        </p:nvSpPr>
        <p:spPr>
          <a:xfrm>
            <a:off x="4084958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7C3F52-6ADC-D245-B244-5377AD793E6F}"/>
              </a:ext>
            </a:extLst>
          </p:cNvPr>
          <p:cNvSpPr txBox="1"/>
          <p:nvPr/>
        </p:nvSpPr>
        <p:spPr>
          <a:xfrm>
            <a:off x="4084958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79137-1AA4-9948-AF21-EF06FC500FEF}"/>
              </a:ext>
            </a:extLst>
          </p:cNvPr>
          <p:cNvSpPr txBox="1"/>
          <p:nvPr/>
        </p:nvSpPr>
        <p:spPr>
          <a:xfrm>
            <a:off x="4084958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8E8A24-62DB-904F-A0D8-159DCCDFA801}"/>
              </a:ext>
            </a:extLst>
          </p:cNvPr>
          <p:cNvSpPr txBox="1"/>
          <p:nvPr/>
        </p:nvSpPr>
        <p:spPr>
          <a:xfrm>
            <a:off x="4661685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4C85E1-BFA3-D343-86A5-325F3ADDCD71}"/>
              </a:ext>
            </a:extLst>
          </p:cNvPr>
          <p:cNvSpPr txBox="1"/>
          <p:nvPr/>
        </p:nvSpPr>
        <p:spPr>
          <a:xfrm>
            <a:off x="4617603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29ED77E-BD4B-3443-BDD6-871D5E62360C}"/>
              </a:ext>
            </a:extLst>
          </p:cNvPr>
          <p:cNvSpPr txBox="1"/>
          <p:nvPr/>
        </p:nvSpPr>
        <p:spPr>
          <a:xfrm>
            <a:off x="4676914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DADB615-2D9D-AC46-9DC4-BC9E09177122}"/>
              </a:ext>
            </a:extLst>
          </p:cNvPr>
          <p:cNvSpPr txBox="1"/>
          <p:nvPr/>
        </p:nvSpPr>
        <p:spPr>
          <a:xfrm>
            <a:off x="4617603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E12612-0444-C54E-B09E-33CA61D262A3}"/>
              </a:ext>
            </a:extLst>
          </p:cNvPr>
          <p:cNvSpPr txBox="1"/>
          <p:nvPr/>
        </p:nvSpPr>
        <p:spPr>
          <a:xfrm>
            <a:off x="461760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0FBCCE-16DD-9C4E-8D0D-4B93722F98CD}"/>
              </a:ext>
            </a:extLst>
          </p:cNvPr>
          <p:cNvSpPr txBox="1"/>
          <p:nvPr/>
        </p:nvSpPr>
        <p:spPr>
          <a:xfrm>
            <a:off x="4617603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504A9D-D7EF-7B4A-BC9F-A55473E4A308}"/>
              </a:ext>
            </a:extLst>
          </p:cNvPr>
          <p:cNvSpPr txBox="1"/>
          <p:nvPr/>
        </p:nvSpPr>
        <p:spPr>
          <a:xfrm>
            <a:off x="5135823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06EC725-21DD-504F-B7E1-F2EC84A7F9F7}"/>
              </a:ext>
            </a:extLst>
          </p:cNvPr>
          <p:cNvSpPr txBox="1"/>
          <p:nvPr/>
        </p:nvSpPr>
        <p:spPr>
          <a:xfrm>
            <a:off x="5209560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832B6C-F73D-BD41-8ED4-94801F2CDF73}"/>
              </a:ext>
            </a:extLst>
          </p:cNvPr>
          <p:cNvSpPr txBox="1"/>
          <p:nvPr/>
        </p:nvSpPr>
        <p:spPr>
          <a:xfrm>
            <a:off x="5209560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B921E-5176-CE40-B964-2581A21F31B2}"/>
              </a:ext>
            </a:extLst>
          </p:cNvPr>
          <p:cNvSpPr txBox="1"/>
          <p:nvPr/>
        </p:nvSpPr>
        <p:spPr>
          <a:xfrm>
            <a:off x="5150249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D10450-7E67-0140-BCD6-3BB4B5244A91}"/>
              </a:ext>
            </a:extLst>
          </p:cNvPr>
          <p:cNvSpPr txBox="1"/>
          <p:nvPr/>
        </p:nvSpPr>
        <p:spPr>
          <a:xfrm>
            <a:off x="5150249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B6DAD2-5EA2-5C4E-AAB5-96051DE35E06}"/>
              </a:ext>
            </a:extLst>
          </p:cNvPr>
          <p:cNvSpPr txBox="1"/>
          <p:nvPr/>
        </p:nvSpPr>
        <p:spPr>
          <a:xfrm>
            <a:off x="5150249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639BDB-52FD-B344-A6DD-1FDE2283A60C}"/>
              </a:ext>
            </a:extLst>
          </p:cNvPr>
          <p:cNvSpPr txBox="1"/>
          <p:nvPr/>
        </p:nvSpPr>
        <p:spPr>
          <a:xfrm>
            <a:off x="5726977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6D0302A-0D53-044E-AD2D-C2674CDE45A7}"/>
              </a:ext>
            </a:extLst>
          </p:cNvPr>
          <p:cNvSpPr txBox="1"/>
          <p:nvPr/>
        </p:nvSpPr>
        <p:spPr>
          <a:xfrm>
            <a:off x="5742206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FC046F-4D3C-8E48-95F6-670219466C62}"/>
              </a:ext>
            </a:extLst>
          </p:cNvPr>
          <p:cNvSpPr txBox="1"/>
          <p:nvPr/>
        </p:nvSpPr>
        <p:spPr>
          <a:xfrm>
            <a:off x="574220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202E31-7AF3-C846-92F7-F4D95E3502AC}"/>
              </a:ext>
            </a:extLst>
          </p:cNvPr>
          <p:cNvSpPr txBox="1"/>
          <p:nvPr/>
        </p:nvSpPr>
        <p:spPr>
          <a:xfrm>
            <a:off x="568289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395686-E66D-4647-8BC0-13EE5F4BAA0B}"/>
              </a:ext>
            </a:extLst>
          </p:cNvPr>
          <p:cNvSpPr txBox="1"/>
          <p:nvPr/>
        </p:nvSpPr>
        <p:spPr>
          <a:xfrm>
            <a:off x="568289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C21BA7D-F97D-124C-B032-A1E9B96DCE4A}"/>
              </a:ext>
            </a:extLst>
          </p:cNvPr>
          <p:cNvSpPr txBox="1"/>
          <p:nvPr/>
        </p:nvSpPr>
        <p:spPr>
          <a:xfrm>
            <a:off x="568289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F06B9C-AF30-E64C-9735-A05AEE68543E}"/>
              </a:ext>
            </a:extLst>
          </p:cNvPr>
          <p:cNvSpPr txBox="1"/>
          <p:nvPr/>
        </p:nvSpPr>
        <p:spPr>
          <a:xfrm>
            <a:off x="6262028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FEDE6C7-05B3-1E41-A62B-7C2FABAB9C6A}"/>
              </a:ext>
            </a:extLst>
          </p:cNvPr>
          <p:cNvSpPr txBox="1"/>
          <p:nvPr/>
        </p:nvSpPr>
        <p:spPr>
          <a:xfrm>
            <a:off x="6274851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2DED33D-2218-574A-BF2D-2360256E4967}"/>
              </a:ext>
            </a:extLst>
          </p:cNvPr>
          <p:cNvSpPr txBox="1"/>
          <p:nvPr/>
        </p:nvSpPr>
        <p:spPr>
          <a:xfrm>
            <a:off x="6215540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264DDC-0249-1348-A5AB-FFA810FC93C6}"/>
              </a:ext>
            </a:extLst>
          </p:cNvPr>
          <p:cNvSpPr txBox="1"/>
          <p:nvPr/>
        </p:nvSpPr>
        <p:spPr>
          <a:xfrm>
            <a:off x="621554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C90097-52AA-2D4E-9821-3137B9FDF6EA}"/>
              </a:ext>
            </a:extLst>
          </p:cNvPr>
          <p:cNvSpPr txBox="1"/>
          <p:nvPr/>
        </p:nvSpPr>
        <p:spPr>
          <a:xfrm>
            <a:off x="621554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4023BE-78B9-1849-9D72-0EBF77B3B9E7}"/>
              </a:ext>
            </a:extLst>
          </p:cNvPr>
          <p:cNvSpPr txBox="1"/>
          <p:nvPr/>
        </p:nvSpPr>
        <p:spPr>
          <a:xfrm>
            <a:off x="621554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7A2D1FA-3C74-394D-AFE6-FB5E7EC2F6EC}"/>
              </a:ext>
            </a:extLst>
          </p:cNvPr>
          <p:cNvSpPr txBox="1"/>
          <p:nvPr/>
        </p:nvSpPr>
        <p:spPr>
          <a:xfrm>
            <a:off x="6797883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EFDF92C-1AE8-C042-B840-2A68E7E515C9}"/>
              </a:ext>
            </a:extLst>
          </p:cNvPr>
          <p:cNvSpPr txBox="1"/>
          <p:nvPr/>
        </p:nvSpPr>
        <p:spPr>
          <a:xfrm>
            <a:off x="6807501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095239-DAAE-BC4E-BEF2-D95768CDE915}"/>
              </a:ext>
            </a:extLst>
          </p:cNvPr>
          <p:cNvSpPr txBox="1"/>
          <p:nvPr/>
        </p:nvSpPr>
        <p:spPr>
          <a:xfrm>
            <a:off x="6748190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98086-50C5-424B-89EC-B41610A27702}"/>
              </a:ext>
            </a:extLst>
          </p:cNvPr>
          <p:cNvSpPr txBox="1"/>
          <p:nvPr/>
        </p:nvSpPr>
        <p:spPr>
          <a:xfrm>
            <a:off x="674819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1F1AA0-8DE8-E94C-8AF4-F6965B7127D2}"/>
              </a:ext>
            </a:extLst>
          </p:cNvPr>
          <p:cNvSpPr txBox="1"/>
          <p:nvPr/>
        </p:nvSpPr>
        <p:spPr>
          <a:xfrm>
            <a:off x="674819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9F7F8B-9068-E04B-8E0C-89D909922A9A}"/>
              </a:ext>
            </a:extLst>
          </p:cNvPr>
          <p:cNvSpPr txBox="1"/>
          <p:nvPr/>
        </p:nvSpPr>
        <p:spPr>
          <a:xfrm>
            <a:off x="6807501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5AF26A0-514D-8E4A-9BE3-4B73CCE56ECF}"/>
              </a:ext>
            </a:extLst>
          </p:cNvPr>
          <p:cNvCxnSpPr>
            <a:cxnSpLocks/>
          </p:cNvCxnSpPr>
          <p:nvPr/>
        </p:nvCxnSpPr>
        <p:spPr>
          <a:xfrm>
            <a:off x="3474354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20179EFE-F4EE-F54F-8C91-5B3C4C87012E}"/>
              </a:ext>
            </a:extLst>
          </p:cNvPr>
          <p:cNvCxnSpPr>
            <a:cxnSpLocks/>
          </p:cNvCxnSpPr>
          <p:nvPr/>
        </p:nvCxnSpPr>
        <p:spPr>
          <a:xfrm>
            <a:off x="3474354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TextBox 753">
            <a:extLst>
              <a:ext uri="{FF2B5EF4-FFF2-40B4-BE49-F238E27FC236}">
                <a16:creationId xmlns:a16="http://schemas.microsoft.com/office/drawing/2014/main" id="{EE17C434-1DB5-1E45-9068-A9F7A645E251}"/>
              </a:ext>
            </a:extLst>
          </p:cNvPr>
          <p:cNvSpPr txBox="1"/>
          <p:nvPr/>
        </p:nvSpPr>
        <p:spPr>
          <a:xfrm>
            <a:off x="4904992" y="5003575"/>
            <a:ext cx="91243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MAY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32DAE82-EB5F-1849-8074-FF0C6F15CEBA}"/>
              </a:ext>
            </a:extLst>
          </p:cNvPr>
          <p:cNvSpPr txBox="1"/>
          <p:nvPr/>
        </p:nvSpPr>
        <p:spPr>
          <a:xfrm>
            <a:off x="3602004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67283806-C970-A340-A185-E3DBEA5AFEDC}"/>
              </a:ext>
            </a:extLst>
          </p:cNvPr>
          <p:cNvSpPr txBox="1"/>
          <p:nvPr/>
        </p:nvSpPr>
        <p:spPr>
          <a:xfrm>
            <a:off x="3552311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B6663C12-9568-2347-A649-9E407559A8D9}"/>
              </a:ext>
            </a:extLst>
          </p:cNvPr>
          <p:cNvSpPr txBox="1"/>
          <p:nvPr/>
        </p:nvSpPr>
        <p:spPr>
          <a:xfrm>
            <a:off x="3611622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C36D46B1-263A-274E-9664-1BE97D4EA2C0}"/>
              </a:ext>
            </a:extLst>
          </p:cNvPr>
          <p:cNvSpPr txBox="1"/>
          <p:nvPr/>
        </p:nvSpPr>
        <p:spPr>
          <a:xfrm>
            <a:off x="3552311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1A1A6DF9-2683-8548-8E01-6D2DE557EE21}"/>
              </a:ext>
            </a:extLst>
          </p:cNvPr>
          <p:cNvSpPr txBox="1"/>
          <p:nvPr/>
        </p:nvSpPr>
        <p:spPr>
          <a:xfrm>
            <a:off x="3552311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204D2893-B4F6-D341-8403-7AA53BFDF94C}"/>
              </a:ext>
            </a:extLst>
          </p:cNvPr>
          <p:cNvSpPr txBox="1"/>
          <p:nvPr/>
        </p:nvSpPr>
        <p:spPr>
          <a:xfrm>
            <a:off x="3552311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02469632-6052-BA4B-B351-DFE967FC29D6}"/>
              </a:ext>
            </a:extLst>
          </p:cNvPr>
          <p:cNvSpPr txBox="1"/>
          <p:nvPr/>
        </p:nvSpPr>
        <p:spPr>
          <a:xfrm>
            <a:off x="4084156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AC86A994-BC0B-3441-A54F-DA8F2D92D428}"/>
              </a:ext>
            </a:extLst>
          </p:cNvPr>
          <p:cNvSpPr txBox="1"/>
          <p:nvPr/>
        </p:nvSpPr>
        <p:spPr>
          <a:xfrm>
            <a:off x="4084958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AED6ABCA-FA7C-144D-935D-AC4B8DF8C376}"/>
              </a:ext>
            </a:extLst>
          </p:cNvPr>
          <p:cNvSpPr txBox="1"/>
          <p:nvPr/>
        </p:nvSpPr>
        <p:spPr>
          <a:xfrm>
            <a:off x="4144269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2CFD10C-38C1-D743-8DAA-5DD3B06CB0CA}"/>
              </a:ext>
            </a:extLst>
          </p:cNvPr>
          <p:cNvSpPr txBox="1"/>
          <p:nvPr/>
        </p:nvSpPr>
        <p:spPr>
          <a:xfrm>
            <a:off x="4084958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6C1374DF-9439-A445-8FE4-966899E05612}"/>
              </a:ext>
            </a:extLst>
          </p:cNvPr>
          <p:cNvSpPr txBox="1"/>
          <p:nvPr/>
        </p:nvSpPr>
        <p:spPr>
          <a:xfrm>
            <a:off x="4084958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BE6E9C2-F0D5-D143-94EA-227FD12BB3D4}"/>
              </a:ext>
            </a:extLst>
          </p:cNvPr>
          <p:cNvSpPr txBox="1"/>
          <p:nvPr/>
        </p:nvSpPr>
        <p:spPr>
          <a:xfrm>
            <a:off x="4084958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0C73C681-6163-8E46-8777-9CF39DE0944A}"/>
              </a:ext>
            </a:extLst>
          </p:cNvPr>
          <p:cNvSpPr txBox="1"/>
          <p:nvPr/>
        </p:nvSpPr>
        <p:spPr>
          <a:xfrm>
            <a:off x="4661685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7B699D1E-AAD5-664D-8984-381F51006933}"/>
              </a:ext>
            </a:extLst>
          </p:cNvPr>
          <p:cNvSpPr txBox="1"/>
          <p:nvPr/>
        </p:nvSpPr>
        <p:spPr>
          <a:xfrm>
            <a:off x="4617603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E87AC9A1-E1B4-574D-A7A7-E76953D8397C}"/>
              </a:ext>
            </a:extLst>
          </p:cNvPr>
          <p:cNvSpPr txBox="1"/>
          <p:nvPr/>
        </p:nvSpPr>
        <p:spPr>
          <a:xfrm>
            <a:off x="467691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C77F12C-87EC-ED4B-81EC-4DA2DBCD7E75}"/>
              </a:ext>
            </a:extLst>
          </p:cNvPr>
          <p:cNvSpPr txBox="1"/>
          <p:nvPr/>
        </p:nvSpPr>
        <p:spPr>
          <a:xfrm>
            <a:off x="461760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A683EA55-272D-0041-BC34-ABCFB39756C5}"/>
              </a:ext>
            </a:extLst>
          </p:cNvPr>
          <p:cNvSpPr txBox="1"/>
          <p:nvPr/>
        </p:nvSpPr>
        <p:spPr>
          <a:xfrm>
            <a:off x="461760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0C9926C-2D0C-FE4B-AC0C-AE3C73C17D15}"/>
              </a:ext>
            </a:extLst>
          </p:cNvPr>
          <p:cNvSpPr txBox="1"/>
          <p:nvPr/>
        </p:nvSpPr>
        <p:spPr>
          <a:xfrm>
            <a:off x="461760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A335EFC9-05D5-B048-81A8-892EC5B0485D}"/>
              </a:ext>
            </a:extLst>
          </p:cNvPr>
          <p:cNvSpPr txBox="1"/>
          <p:nvPr/>
        </p:nvSpPr>
        <p:spPr>
          <a:xfrm>
            <a:off x="5135823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943A1924-84E3-E543-B8C0-AD08669034FC}"/>
              </a:ext>
            </a:extLst>
          </p:cNvPr>
          <p:cNvSpPr txBox="1"/>
          <p:nvPr/>
        </p:nvSpPr>
        <p:spPr>
          <a:xfrm>
            <a:off x="5150249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130BD54C-2C89-F34D-A472-715CB2F7C2CE}"/>
              </a:ext>
            </a:extLst>
          </p:cNvPr>
          <p:cNvSpPr txBox="1"/>
          <p:nvPr/>
        </p:nvSpPr>
        <p:spPr>
          <a:xfrm>
            <a:off x="5209560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4B0DCC9C-91F2-6945-ACAA-2B5D0DA5B72D}"/>
              </a:ext>
            </a:extLst>
          </p:cNvPr>
          <p:cNvSpPr txBox="1"/>
          <p:nvPr/>
        </p:nvSpPr>
        <p:spPr>
          <a:xfrm>
            <a:off x="5150249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60CEE189-6D5E-224D-BD89-C4F0044A49C2}"/>
              </a:ext>
            </a:extLst>
          </p:cNvPr>
          <p:cNvSpPr txBox="1"/>
          <p:nvPr/>
        </p:nvSpPr>
        <p:spPr>
          <a:xfrm>
            <a:off x="5150249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A660A42-9241-6F41-AC4D-1C9D415EBA11}"/>
              </a:ext>
            </a:extLst>
          </p:cNvPr>
          <p:cNvSpPr txBox="1"/>
          <p:nvPr/>
        </p:nvSpPr>
        <p:spPr>
          <a:xfrm>
            <a:off x="5150249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68C4A476-EC55-DA43-BF66-7C5B5CC93D31}"/>
              </a:ext>
            </a:extLst>
          </p:cNvPr>
          <p:cNvSpPr txBox="1"/>
          <p:nvPr/>
        </p:nvSpPr>
        <p:spPr>
          <a:xfrm>
            <a:off x="5726977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CE7DB0AA-2666-3641-9DE2-0A43F9FA6BF6}"/>
              </a:ext>
            </a:extLst>
          </p:cNvPr>
          <p:cNvSpPr txBox="1"/>
          <p:nvPr/>
        </p:nvSpPr>
        <p:spPr>
          <a:xfrm>
            <a:off x="5682895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3FF4131-C903-9C48-B7B3-06D9FF97448A}"/>
              </a:ext>
            </a:extLst>
          </p:cNvPr>
          <p:cNvSpPr txBox="1"/>
          <p:nvPr/>
        </p:nvSpPr>
        <p:spPr>
          <a:xfrm>
            <a:off x="574220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A040D5F6-AE8B-1541-8D75-E53A9F86B921}"/>
              </a:ext>
            </a:extLst>
          </p:cNvPr>
          <p:cNvSpPr txBox="1"/>
          <p:nvPr/>
        </p:nvSpPr>
        <p:spPr>
          <a:xfrm>
            <a:off x="568289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697D9BF1-A3DC-3946-9A51-E2DE6AE3A470}"/>
              </a:ext>
            </a:extLst>
          </p:cNvPr>
          <p:cNvSpPr txBox="1"/>
          <p:nvPr/>
        </p:nvSpPr>
        <p:spPr>
          <a:xfrm>
            <a:off x="5682895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2F4555C3-BA0E-6A42-BF94-27359D90C695}"/>
              </a:ext>
            </a:extLst>
          </p:cNvPr>
          <p:cNvSpPr txBox="1"/>
          <p:nvPr/>
        </p:nvSpPr>
        <p:spPr>
          <a:xfrm>
            <a:off x="568289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58FAB83E-7C66-6849-B44B-1B62CB8E8168}"/>
              </a:ext>
            </a:extLst>
          </p:cNvPr>
          <p:cNvSpPr txBox="1"/>
          <p:nvPr/>
        </p:nvSpPr>
        <p:spPr>
          <a:xfrm>
            <a:off x="6262028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67516E50-A44F-BC49-B606-02947ADDE13F}"/>
              </a:ext>
            </a:extLst>
          </p:cNvPr>
          <p:cNvSpPr txBox="1"/>
          <p:nvPr/>
        </p:nvSpPr>
        <p:spPr>
          <a:xfrm>
            <a:off x="627485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884298D7-B999-AD4F-BD33-7B9A7DE943FD}"/>
              </a:ext>
            </a:extLst>
          </p:cNvPr>
          <p:cNvSpPr txBox="1"/>
          <p:nvPr/>
        </p:nvSpPr>
        <p:spPr>
          <a:xfrm>
            <a:off x="627485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00970F4D-B394-2E49-9F72-E8C79EAF935B}"/>
              </a:ext>
            </a:extLst>
          </p:cNvPr>
          <p:cNvSpPr txBox="1"/>
          <p:nvPr/>
        </p:nvSpPr>
        <p:spPr>
          <a:xfrm>
            <a:off x="621554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8560A226-8A14-0643-B9BD-43327EE13E31}"/>
              </a:ext>
            </a:extLst>
          </p:cNvPr>
          <p:cNvSpPr txBox="1"/>
          <p:nvPr/>
        </p:nvSpPr>
        <p:spPr>
          <a:xfrm>
            <a:off x="621554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196BB7D9-73B8-BA4F-A6B0-98B133328D6C}"/>
              </a:ext>
            </a:extLst>
          </p:cNvPr>
          <p:cNvSpPr txBox="1"/>
          <p:nvPr/>
        </p:nvSpPr>
        <p:spPr>
          <a:xfrm>
            <a:off x="621554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086B08EB-26BC-7841-98BF-9BCCE9D40531}"/>
              </a:ext>
            </a:extLst>
          </p:cNvPr>
          <p:cNvSpPr txBox="1"/>
          <p:nvPr/>
        </p:nvSpPr>
        <p:spPr>
          <a:xfrm>
            <a:off x="6797883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DEDE1F0C-2924-7F48-9E5C-B2C29C9DEB9F}"/>
              </a:ext>
            </a:extLst>
          </p:cNvPr>
          <p:cNvSpPr txBox="1"/>
          <p:nvPr/>
        </p:nvSpPr>
        <p:spPr>
          <a:xfrm>
            <a:off x="680750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145020AC-90BF-6A47-A5B5-FD0D1ED5BD31}"/>
              </a:ext>
            </a:extLst>
          </p:cNvPr>
          <p:cNvSpPr txBox="1"/>
          <p:nvPr/>
        </p:nvSpPr>
        <p:spPr>
          <a:xfrm>
            <a:off x="680750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A91078CD-8D98-854D-ADD5-0A1DDFC0A507}"/>
              </a:ext>
            </a:extLst>
          </p:cNvPr>
          <p:cNvSpPr txBox="1"/>
          <p:nvPr/>
        </p:nvSpPr>
        <p:spPr>
          <a:xfrm>
            <a:off x="674819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13C3129A-7D02-7749-9893-B99F91276A5B}"/>
              </a:ext>
            </a:extLst>
          </p:cNvPr>
          <p:cNvSpPr txBox="1"/>
          <p:nvPr/>
        </p:nvSpPr>
        <p:spPr>
          <a:xfrm>
            <a:off x="674819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F7F42969-4BB0-2E4D-86BF-AEE3962E544E}"/>
              </a:ext>
            </a:extLst>
          </p:cNvPr>
          <p:cNvSpPr txBox="1"/>
          <p:nvPr/>
        </p:nvSpPr>
        <p:spPr>
          <a:xfrm>
            <a:off x="674819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75F07538-9C20-0544-9E8E-13AFE5151A42}"/>
              </a:ext>
            </a:extLst>
          </p:cNvPr>
          <p:cNvCxnSpPr>
            <a:cxnSpLocks/>
          </p:cNvCxnSpPr>
          <p:nvPr/>
        </p:nvCxnSpPr>
        <p:spPr>
          <a:xfrm>
            <a:off x="3474354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2B9B8546-82D4-284F-B594-93FEECA610C5}"/>
              </a:ext>
            </a:extLst>
          </p:cNvPr>
          <p:cNvCxnSpPr>
            <a:cxnSpLocks/>
          </p:cNvCxnSpPr>
          <p:nvPr/>
        </p:nvCxnSpPr>
        <p:spPr>
          <a:xfrm>
            <a:off x="3474354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5B697679-5F21-B84C-92FD-B2E93A376C42}"/>
              </a:ext>
            </a:extLst>
          </p:cNvPr>
          <p:cNvSpPr txBox="1"/>
          <p:nvPr/>
        </p:nvSpPr>
        <p:spPr>
          <a:xfrm>
            <a:off x="3552311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6A9768C8-0BFC-5C4D-8617-D9F897BCE21D}"/>
              </a:ext>
            </a:extLst>
          </p:cNvPr>
          <p:cNvSpPr txBox="1"/>
          <p:nvPr/>
        </p:nvSpPr>
        <p:spPr>
          <a:xfrm>
            <a:off x="4144269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36AA268B-E6CB-5A40-B1CE-FC2218AC8CAA}"/>
              </a:ext>
            </a:extLst>
          </p:cNvPr>
          <p:cNvSpPr txBox="1"/>
          <p:nvPr/>
        </p:nvSpPr>
        <p:spPr>
          <a:xfrm>
            <a:off x="4676914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0CAE34F-74EE-154A-8834-5189718A80C2}"/>
              </a:ext>
            </a:extLst>
          </p:cNvPr>
          <p:cNvSpPr txBox="1"/>
          <p:nvPr/>
        </p:nvSpPr>
        <p:spPr>
          <a:xfrm>
            <a:off x="5209560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720D71A4-8B3C-9A49-A34E-C57AB6D0C95E}"/>
              </a:ext>
            </a:extLst>
          </p:cNvPr>
          <p:cNvSpPr txBox="1"/>
          <p:nvPr/>
        </p:nvSpPr>
        <p:spPr>
          <a:xfrm>
            <a:off x="5742206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70FA0CAF-96B3-EA4B-B7CA-19EDB6073365}"/>
              </a:ext>
            </a:extLst>
          </p:cNvPr>
          <p:cNvSpPr txBox="1"/>
          <p:nvPr/>
        </p:nvSpPr>
        <p:spPr>
          <a:xfrm>
            <a:off x="627485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60D607A6-0704-774C-9C8F-6A62E9C12794}"/>
              </a:ext>
            </a:extLst>
          </p:cNvPr>
          <p:cNvSpPr txBox="1"/>
          <p:nvPr/>
        </p:nvSpPr>
        <p:spPr>
          <a:xfrm>
            <a:off x="680750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FAF5112C-F1E5-9048-8FDB-31BC50573B3D}"/>
              </a:ext>
            </a:extLst>
          </p:cNvPr>
          <p:cNvSpPr txBox="1"/>
          <p:nvPr/>
        </p:nvSpPr>
        <p:spPr>
          <a:xfrm>
            <a:off x="4355965" y="9596867"/>
            <a:ext cx="20104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CC8D78EE-7DBC-E54E-9CBC-9C50E3707548}"/>
              </a:ext>
            </a:extLst>
          </p:cNvPr>
          <p:cNvSpPr txBox="1"/>
          <p:nvPr/>
        </p:nvSpPr>
        <p:spPr>
          <a:xfrm>
            <a:off x="3602004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0D7DD400-AE6F-DB42-A717-88DB80B9453F}"/>
              </a:ext>
            </a:extLst>
          </p:cNvPr>
          <p:cNvSpPr txBox="1"/>
          <p:nvPr/>
        </p:nvSpPr>
        <p:spPr>
          <a:xfrm>
            <a:off x="3552311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D91B739-2CAC-0440-942A-6E56D46BF297}"/>
              </a:ext>
            </a:extLst>
          </p:cNvPr>
          <p:cNvSpPr txBox="1"/>
          <p:nvPr/>
        </p:nvSpPr>
        <p:spPr>
          <a:xfrm>
            <a:off x="3611622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AE9D0798-432E-664B-AD10-2C7F990224C0}"/>
              </a:ext>
            </a:extLst>
          </p:cNvPr>
          <p:cNvSpPr txBox="1"/>
          <p:nvPr/>
        </p:nvSpPr>
        <p:spPr>
          <a:xfrm>
            <a:off x="355231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7B6FE695-6EF3-B74B-9F74-9F733E088DE5}"/>
              </a:ext>
            </a:extLst>
          </p:cNvPr>
          <p:cNvSpPr txBox="1"/>
          <p:nvPr/>
        </p:nvSpPr>
        <p:spPr>
          <a:xfrm>
            <a:off x="355231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1837ADC5-2F5D-D04D-92E4-96BBF9DAB381}"/>
              </a:ext>
            </a:extLst>
          </p:cNvPr>
          <p:cNvSpPr txBox="1"/>
          <p:nvPr/>
        </p:nvSpPr>
        <p:spPr>
          <a:xfrm>
            <a:off x="3552311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AE30C28B-E4CB-AB4A-AE7C-6E53921C886E}"/>
              </a:ext>
            </a:extLst>
          </p:cNvPr>
          <p:cNvSpPr txBox="1"/>
          <p:nvPr/>
        </p:nvSpPr>
        <p:spPr>
          <a:xfrm>
            <a:off x="4084156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A30D3BA0-4AA0-2343-9B67-FB342E596B5E}"/>
              </a:ext>
            </a:extLst>
          </p:cNvPr>
          <p:cNvSpPr txBox="1"/>
          <p:nvPr/>
        </p:nvSpPr>
        <p:spPr>
          <a:xfrm>
            <a:off x="4084958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C557020D-62E0-7648-A549-588F83078DC7}"/>
              </a:ext>
            </a:extLst>
          </p:cNvPr>
          <p:cNvSpPr txBox="1"/>
          <p:nvPr/>
        </p:nvSpPr>
        <p:spPr>
          <a:xfrm>
            <a:off x="4144269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242100F-DC38-9C41-9224-22F897A18FAF}"/>
              </a:ext>
            </a:extLst>
          </p:cNvPr>
          <p:cNvSpPr txBox="1"/>
          <p:nvPr/>
        </p:nvSpPr>
        <p:spPr>
          <a:xfrm>
            <a:off x="4084958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4FFF6AEF-63A3-A347-86E6-3B7AC624420F}"/>
              </a:ext>
            </a:extLst>
          </p:cNvPr>
          <p:cNvSpPr txBox="1"/>
          <p:nvPr/>
        </p:nvSpPr>
        <p:spPr>
          <a:xfrm>
            <a:off x="4084958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35909166-27B1-0047-B24D-722E96CF6C22}"/>
              </a:ext>
            </a:extLst>
          </p:cNvPr>
          <p:cNvSpPr txBox="1"/>
          <p:nvPr/>
        </p:nvSpPr>
        <p:spPr>
          <a:xfrm>
            <a:off x="4084958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9F48935E-7013-5F48-902E-F82D0B38A2C5}"/>
              </a:ext>
            </a:extLst>
          </p:cNvPr>
          <p:cNvSpPr txBox="1"/>
          <p:nvPr/>
        </p:nvSpPr>
        <p:spPr>
          <a:xfrm>
            <a:off x="4661685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BD47B01A-686D-8241-BD7C-0AD71DCD1F41}"/>
              </a:ext>
            </a:extLst>
          </p:cNvPr>
          <p:cNvSpPr txBox="1"/>
          <p:nvPr/>
        </p:nvSpPr>
        <p:spPr>
          <a:xfrm>
            <a:off x="4676914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434363B-7484-554D-AE4D-FAC10EEB2068}"/>
              </a:ext>
            </a:extLst>
          </p:cNvPr>
          <p:cNvSpPr txBox="1"/>
          <p:nvPr/>
        </p:nvSpPr>
        <p:spPr>
          <a:xfrm>
            <a:off x="4676914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9E1E008C-0FC0-0C4C-94E8-F0726BD69FA0}"/>
              </a:ext>
            </a:extLst>
          </p:cNvPr>
          <p:cNvSpPr txBox="1"/>
          <p:nvPr/>
        </p:nvSpPr>
        <p:spPr>
          <a:xfrm>
            <a:off x="4617603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410047A9-03A6-A04F-859A-AF3DC63E000D}"/>
              </a:ext>
            </a:extLst>
          </p:cNvPr>
          <p:cNvSpPr txBox="1"/>
          <p:nvPr/>
        </p:nvSpPr>
        <p:spPr>
          <a:xfrm>
            <a:off x="4617603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16674FFE-88AB-904B-AA6B-826A6084DFF2}"/>
              </a:ext>
            </a:extLst>
          </p:cNvPr>
          <p:cNvSpPr txBox="1"/>
          <p:nvPr/>
        </p:nvSpPr>
        <p:spPr>
          <a:xfrm>
            <a:off x="4617603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7764299E-54AA-8444-A731-8EA165EDA3CE}"/>
              </a:ext>
            </a:extLst>
          </p:cNvPr>
          <p:cNvSpPr txBox="1"/>
          <p:nvPr/>
        </p:nvSpPr>
        <p:spPr>
          <a:xfrm>
            <a:off x="5135823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8C2D0FC0-C9E2-0D40-A606-173D3F4F956F}"/>
              </a:ext>
            </a:extLst>
          </p:cNvPr>
          <p:cNvSpPr txBox="1"/>
          <p:nvPr/>
        </p:nvSpPr>
        <p:spPr>
          <a:xfrm>
            <a:off x="5209560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11D4A286-19D9-0A40-9BB8-9D2921F6E017}"/>
              </a:ext>
            </a:extLst>
          </p:cNvPr>
          <p:cNvSpPr txBox="1"/>
          <p:nvPr/>
        </p:nvSpPr>
        <p:spPr>
          <a:xfrm>
            <a:off x="5209560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23A53C7C-F2DA-A045-B992-64BBDF10DF91}"/>
              </a:ext>
            </a:extLst>
          </p:cNvPr>
          <p:cNvSpPr txBox="1"/>
          <p:nvPr/>
        </p:nvSpPr>
        <p:spPr>
          <a:xfrm>
            <a:off x="5150249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4BB1EF7-9AC2-3241-A15A-894FC182EE36}"/>
              </a:ext>
            </a:extLst>
          </p:cNvPr>
          <p:cNvSpPr txBox="1"/>
          <p:nvPr/>
        </p:nvSpPr>
        <p:spPr>
          <a:xfrm>
            <a:off x="5150249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2818EEF4-FA3D-6E48-9236-67B32E1E1407}"/>
              </a:ext>
            </a:extLst>
          </p:cNvPr>
          <p:cNvSpPr txBox="1"/>
          <p:nvPr/>
        </p:nvSpPr>
        <p:spPr>
          <a:xfrm>
            <a:off x="5150249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6B7D852D-3434-534F-9558-B35872DF25E8}"/>
              </a:ext>
            </a:extLst>
          </p:cNvPr>
          <p:cNvSpPr txBox="1"/>
          <p:nvPr/>
        </p:nvSpPr>
        <p:spPr>
          <a:xfrm>
            <a:off x="5726977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1FFC15E9-9A07-7F4A-9D1D-722DB6FB3367}"/>
              </a:ext>
            </a:extLst>
          </p:cNvPr>
          <p:cNvSpPr txBox="1"/>
          <p:nvPr/>
        </p:nvSpPr>
        <p:spPr>
          <a:xfrm>
            <a:off x="5742206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EAAB5554-E0DE-5F40-B1E5-13F6A71F225D}"/>
              </a:ext>
            </a:extLst>
          </p:cNvPr>
          <p:cNvSpPr txBox="1"/>
          <p:nvPr/>
        </p:nvSpPr>
        <p:spPr>
          <a:xfrm>
            <a:off x="5682895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AA73A3A6-D528-3343-B895-55CDC1202CE7}"/>
              </a:ext>
            </a:extLst>
          </p:cNvPr>
          <p:cNvSpPr txBox="1"/>
          <p:nvPr/>
        </p:nvSpPr>
        <p:spPr>
          <a:xfrm>
            <a:off x="5682895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57B7B0C8-8945-F243-919D-798BB710C220}"/>
              </a:ext>
            </a:extLst>
          </p:cNvPr>
          <p:cNvSpPr txBox="1"/>
          <p:nvPr/>
        </p:nvSpPr>
        <p:spPr>
          <a:xfrm>
            <a:off x="5682895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D5EA92C2-0A8C-954F-BA06-94A5D169352B}"/>
              </a:ext>
            </a:extLst>
          </p:cNvPr>
          <p:cNvSpPr txBox="1"/>
          <p:nvPr/>
        </p:nvSpPr>
        <p:spPr>
          <a:xfrm>
            <a:off x="5742206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EA464C89-509A-7640-890E-8A0C1BC20733}"/>
              </a:ext>
            </a:extLst>
          </p:cNvPr>
          <p:cNvSpPr txBox="1"/>
          <p:nvPr/>
        </p:nvSpPr>
        <p:spPr>
          <a:xfrm>
            <a:off x="6262028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46D48E6C-1C93-AA42-B266-9DAB38A9EDFA}"/>
              </a:ext>
            </a:extLst>
          </p:cNvPr>
          <p:cNvSpPr txBox="1"/>
          <p:nvPr/>
        </p:nvSpPr>
        <p:spPr>
          <a:xfrm>
            <a:off x="627485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33C15407-6048-4C4F-B83B-187045128069}"/>
              </a:ext>
            </a:extLst>
          </p:cNvPr>
          <p:cNvSpPr txBox="1"/>
          <p:nvPr/>
        </p:nvSpPr>
        <p:spPr>
          <a:xfrm>
            <a:off x="6215540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62D33463-5A59-0B46-AAD2-DD0190CC1DDA}"/>
              </a:ext>
            </a:extLst>
          </p:cNvPr>
          <p:cNvSpPr txBox="1"/>
          <p:nvPr/>
        </p:nvSpPr>
        <p:spPr>
          <a:xfrm>
            <a:off x="621554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DA642696-94EB-D948-88B1-A009112C6F85}"/>
              </a:ext>
            </a:extLst>
          </p:cNvPr>
          <p:cNvSpPr txBox="1"/>
          <p:nvPr/>
        </p:nvSpPr>
        <p:spPr>
          <a:xfrm>
            <a:off x="621554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967AB465-FEA3-CB46-8314-304A3E9C4BD3}"/>
              </a:ext>
            </a:extLst>
          </p:cNvPr>
          <p:cNvSpPr txBox="1"/>
          <p:nvPr/>
        </p:nvSpPr>
        <p:spPr>
          <a:xfrm>
            <a:off x="6274851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13EF5EFE-A00B-5A45-87A5-BCDD07E4B383}"/>
              </a:ext>
            </a:extLst>
          </p:cNvPr>
          <p:cNvSpPr txBox="1"/>
          <p:nvPr/>
        </p:nvSpPr>
        <p:spPr>
          <a:xfrm>
            <a:off x="6797883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AB59E5B-119E-364C-99D0-DA65D2195F4A}"/>
              </a:ext>
            </a:extLst>
          </p:cNvPr>
          <p:cNvSpPr txBox="1"/>
          <p:nvPr/>
        </p:nvSpPr>
        <p:spPr>
          <a:xfrm>
            <a:off x="680750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58B0063F-E1A5-4841-9443-E712820FB622}"/>
              </a:ext>
            </a:extLst>
          </p:cNvPr>
          <p:cNvSpPr txBox="1"/>
          <p:nvPr/>
        </p:nvSpPr>
        <p:spPr>
          <a:xfrm>
            <a:off x="6748190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330F174-E2CD-494E-9A9E-E41342611A51}"/>
              </a:ext>
            </a:extLst>
          </p:cNvPr>
          <p:cNvSpPr txBox="1"/>
          <p:nvPr/>
        </p:nvSpPr>
        <p:spPr>
          <a:xfrm>
            <a:off x="674819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B72CD7E4-3453-AB49-B77C-8AC64CD65C2C}"/>
              </a:ext>
            </a:extLst>
          </p:cNvPr>
          <p:cNvSpPr txBox="1"/>
          <p:nvPr/>
        </p:nvSpPr>
        <p:spPr>
          <a:xfrm>
            <a:off x="674819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A42FB00F-E5A6-B049-8DD7-C0406B90C5FA}"/>
              </a:ext>
            </a:extLst>
          </p:cNvPr>
          <p:cNvSpPr txBox="1"/>
          <p:nvPr/>
        </p:nvSpPr>
        <p:spPr>
          <a:xfrm>
            <a:off x="6807501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ED6455C2-D37D-AF43-B69F-89D3DEE165C7}"/>
              </a:ext>
            </a:extLst>
          </p:cNvPr>
          <p:cNvCxnSpPr>
            <a:cxnSpLocks/>
          </p:cNvCxnSpPr>
          <p:nvPr/>
        </p:nvCxnSpPr>
        <p:spPr>
          <a:xfrm>
            <a:off x="3474354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72B93533-C5FE-7B4C-9E87-E3F56E46621C}"/>
              </a:ext>
            </a:extLst>
          </p:cNvPr>
          <p:cNvCxnSpPr>
            <a:cxnSpLocks/>
          </p:cNvCxnSpPr>
          <p:nvPr/>
        </p:nvCxnSpPr>
        <p:spPr>
          <a:xfrm>
            <a:off x="3474354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TextBox 964">
            <a:extLst>
              <a:ext uri="{FF2B5EF4-FFF2-40B4-BE49-F238E27FC236}">
                <a16:creationId xmlns:a16="http://schemas.microsoft.com/office/drawing/2014/main" id="{7351DEA1-8E77-D040-BFA9-55BC16722C57}"/>
              </a:ext>
            </a:extLst>
          </p:cNvPr>
          <p:cNvSpPr txBox="1"/>
          <p:nvPr/>
        </p:nvSpPr>
        <p:spPr>
          <a:xfrm>
            <a:off x="9651059" y="882231"/>
            <a:ext cx="182614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FEBRUARY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DAC21BF6-F311-1646-A309-3478AF3F93B4}"/>
              </a:ext>
            </a:extLst>
          </p:cNvPr>
          <p:cNvSpPr txBox="1"/>
          <p:nvPr/>
        </p:nvSpPr>
        <p:spPr>
          <a:xfrm>
            <a:off x="8804926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1F87B6E0-9033-984E-8282-447281C69929}"/>
              </a:ext>
            </a:extLst>
          </p:cNvPr>
          <p:cNvSpPr txBox="1"/>
          <p:nvPr/>
        </p:nvSpPr>
        <p:spPr>
          <a:xfrm>
            <a:off x="8755233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97D15EC2-1489-BA46-85BB-9E2B6FC3839E}"/>
              </a:ext>
            </a:extLst>
          </p:cNvPr>
          <p:cNvSpPr txBox="1"/>
          <p:nvPr/>
        </p:nvSpPr>
        <p:spPr>
          <a:xfrm>
            <a:off x="8814544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7C5676AE-4995-8446-B9EF-522BE81BECC1}"/>
              </a:ext>
            </a:extLst>
          </p:cNvPr>
          <p:cNvSpPr txBox="1"/>
          <p:nvPr/>
        </p:nvSpPr>
        <p:spPr>
          <a:xfrm>
            <a:off x="8814544" y="287011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567A1116-5563-3F45-AFC8-20B571AA8069}"/>
              </a:ext>
            </a:extLst>
          </p:cNvPr>
          <p:cNvSpPr txBox="1"/>
          <p:nvPr/>
        </p:nvSpPr>
        <p:spPr>
          <a:xfrm>
            <a:off x="875523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13CB1DD1-8370-BA48-816C-36840D3D7E74}"/>
              </a:ext>
            </a:extLst>
          </p:cNvPr>
          <p:cNvSpPr txBox="1"/>
          <p:nvPr/>
        </p:nvSpPr>
        <p:spPr>
          <a:xfrm>
            <a:off x="8755233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054755C6-619D-3644-B273-CAA6976A5460}"/>
              </a:ext>
            </a:extLst>
          </p:cNvPr>
          <p:cNvSpPr txBox="1"/>
          <p:nvPr/>
        </p:nvSpPr>
        <p:spPr>
          <a:xfrm>
            <a:off x="9293931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2012BEC-00A9-734C-9922-7CEBD2CB3569}"/>
              </a:ext>
            </a:extLst>
          </p:cNvPr>
          <p:cNvSpPr txBox="1"/>
          <p:nvPr/>
        </p:nvSpPr>
        <p:spPr>
          <a:xfrm>
            <a:off x="9287880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D1E27035-8924-5446-8660-12846D36BE37}"/>
              </a:ext>
            </a:extLst>
          </p:cNvPr>
          <p:cNvSpPr txBox="1"/>
          <p:nvPr/>
        </p:nvSpPr>
        <p:spPr>
          <a:xfrm>
            <a:off x="9347191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6403BD5-FE33-0D4D-8C3B-0C44F7BFB5B6}"/>
              </a:ext>
            </a:extLst>
          </p:cNvPr>
          <p:cNvSpPr txBox="1"/>
          <p:nvPr/>
        </p:nvSpPr>
        <p:spPr>
          <a:xfrm>
            <a:off x="928788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BA86AD2F-A675-B64B-A1CF-08E8F596CD89}"/>
              </a:ext>
            </a:extLst>
          </p:cNvPr>
          <p:cNvSpPr txBox="1"/>
          <p:nvPr/>
        </p:nvSpPr>
        <p:spPr>
          <a:xfrm>
            <a:off x="928788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BF4327FB-3034-EC4A-B468-E0B8B8A73ECC}"/>
              </a:ext>
            </a:extLst>
          </p:cNvPr>
          <p:cNvSpPr txBox="1"/>
          <p:nvPr/>
        </p:nvSpPr>
        <p:spPr>
          <a:xfrm>
            <a:off x="928788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BEFA8BD8-2074-7944-9290-BC4B02B04B3D}"/>
              </a:ext>
            </a:extLst>
          </p:cNvPr>
          <p:cNvSpPr txBox="1"/>
          <p:nvPr/>
        </p:nvSpPr>
        <p:spPr>
          <a:xfrm>
            <a:off x="9864607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058B6EE9-9497-E844-B370-FE8CAA2D1910}"/>
              </a:ext>
            </a:extLst>
          </p:cNvPr>
          <p:cNvSpPr txBox="1"/>
          <p:nvPr/>
        </p:nvSpPr>
        <p:spPr>
          <a:xfrm>
            <a:off x="9820525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725EB2D9-35D9-804D-8D13-E8F54BF1B3EC}"/>
              </a:ext>
            </a:extLst>
          </p:cNvPr>
          <p:cNvSpPr txBox="1"/>
          <p:nvPr/>
        </p:nvSpPr>
        <p:spPr>
          <a:xfrm>
            <a:off x="987983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03EBEA42-CD6E-3F40-885A-5AD698EEF32C}"/>
              </a:ext>
            </a:extLst>
          </p:cNvPr>
          <p:cNvSpPr txBox="1"/>
          <p:nvPr/>
        </p:nvSpPr>
        <p:spPr>
          <a:xfrm>
            <a:off x="982052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3BA79894-885C-A049-A966-58F94FEA86A8}"/>
              </a:ext>
            </a:extLst>
          </p:cNvPr>
          <p:cNvSpPr txBox="1"/>
          <p:nvPr/>
        </p:nvSpPr>
        <p:spPr>
          <a:xfrm>
            <a:off x="982052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F00882D3-0B8B-C947-B64A-3F84A350E810}"/>
              </a:ext>
            </a:extLst>
          </p:cNvPr>
          <p:cNvSpPr txBox="1"/>
          <p:nvPr/>
        </p:nvSpPr>
        <p:spPr>
          <a:xfrm>
            <a:off x="982052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D275F25-D84C-5F48-AF25-3EADE49CCB33}"/>
              </a:ext>
            </a:extLst>
          </p:cNvPr>
          <p:cNvSpPr txBox="1"/>
          <p:nvPr/>
        </p:nvSpPr>
        <p:spPr>
          <a:xfrm>
            <a:off x="10338745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63DA69F6-DA41-7243-A529-EF3F427C80C3}"/>
              </a:ext>
            </a:extLst>
          </p:cNvPr>
          <p:cNvSpPr txBox="1"/>
          <p:nvPr/>
        </p:nvSpPr>
        <p:spPr>
          <a:xfrm>
            <a:off x="10353171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52D68FB2-9D2E-5C48-A4B9-628FB4AB6420}"/>
              </a:ext>
            </a:extLst>
          </p:cNvPr>
          <p:cNvSpPr txBox="1"/>
          <p:nvPr/>
        </p:nvSpPr>
        <p:spPr>
          <a:xfrm>
            <a:off x="10412482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B40E16A0-C00D-AA41-A294-4DBA6A9D3EC6}"/>
              </a:ext>
            </a:extLst>
          </p:cNvPr>
          <p:cNvSpPr txBox="1"/>
          <p:nvPr/>
        </p:nvSpPr>
        <p:spPr>
          <a:xfrm>
            <a:off x="10353171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99A053AE-CFBE-F94F-93B5-FD765A882F0A}"/>
              </a:ext>
            </a:extLst>
          </p:cNvPr>
          <p:cNvSpPr txBox="1"/>
          <p:nvPr/>
        </p:nvSpPr>
        <p:spPr>
          <a:xfrm>
            <a:off x="10353171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FEA6125C-78A1-A547-B82B-22117364D115}"/>
              </a:ext>
            </a:extLst>
          </p:cNvPr>
          <p:cNvSpPr txBox="1"/>
          <p:nvPr/>
        </p:nvSpPr>
        <p:spPr>
          <a:xfrm>
            <a:off x="10353171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8BF6D137-5A15-CD4A-94E2-743BD27C5DBC}"/>
              </a:ext>
            </a:extLst>
          </p:cNvPr>
          <p:cNvSpPr txBox="1"/>
          <p:nvPr/>
        </p:nvSpPr>
        <p:spPr>
          <a:xfrm>
            <a:off x="10929899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2DB84F85-0534-B64D-8B9B-E615E0DC81D2}"/>
              </a:ext>
            </a:extLst>
          </p:cNvPr>
          <p:cNvSpPr txBox="1"/>
          <p:nvPr/>
        </p:nvSpPr>
        <p:spPr>
          <a:xfrm>
            <a:off x="10885817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6075C40B-F400-BB4A-9181-45F77581C593}"/>
              </a:ext>
            </a:extLst>
          </p:cNvPr>
          <p:cNvSpPr txBox="1"/>
          <p:nvPr/>
        </p:nvSpPr>
        <p:spPr>
          <a:xfrm>
            <a:off x="10945128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B4202CEE-8E0E-684B-A1A6-C6CD751CA545}"/>
              </a:ext>
            </a:extLst>
          </p:cNvPr>
          <p:cNvSpPr txBox="1"/>
          <p:nvPr/>
        </p:nvSpPr>
        <p:spPr>
          <a:xfrm>
            <a:off x="1088581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0FBA98E4-E0C1-8841-99AC-C61AB61EF573}"/>
              </a:ext>
            </a:extLst>
          </p:cNvPr>
          <p:cNvSpPr txBox="1"/>
          <p:nvPr/>
        </p:nvSpPr>
        <p:spPr>
          <a:xfrm>
            <a:off x="1088581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65878CF6-14F4-F04B-B810-9A2C57583197}"/>
              </a:ext>
            </a:extLst>
          </p:cNvPr>
          <p:cNvSpPr txBox="1"/>
          <p:nvPr/>
        </p:nvSpPr>
        <p:spPr>
          <a:xfrm>
            <a:off x="10885817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5E8E3B24-0823-CF48-BB1B-8B4A6E9A1C5F}"/>
              </a:ext>
            </a:extLst>
          </p:cNvPr>
          <p:cNvSpPr txBox="1"/>
          <p:nvPr/>
        </p:nvSpPr>
        <p:spPr>
          <a:xfrm>
            <a:off x="11464950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330DF0FA-F61A-2A4B-988D-45F41E65F48D}"/>
              </a:ext>
            </a:extLst>
          </p:cNvPr>
          <p:cNvSpPr txBox="1"/>
          <p:nvPr/>
        </p:nvSpPr>
        <p:spPr>
          <a:xfrm>
            <a:off x="11418462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BAF1A8D9-4B68-BA4F-86D9-46410AFD77CB}"/>
              </a:ext>
            </a:extLst>
          </p:cNvPr>
          <p:cNvSpPr txBox="1"/>
          <p:nvPr/>
        </p:nvSpPr>
        <p:spPr>
          <a:xfrm>
            <a:off x="1147777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65CE759F-62EE-5042-A6CA-5C081DC61296}"/>
              </a:ext>
            </a:extLst>
          </p:cNvPr>
          <p:cNvSpPr txBox="1"/>
          <p:nvPr/>
        </p:nvSpPr>
        <p:spPr>
          <a:xfrm>
            <a:off x="1141846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F917E8D1-894D-DD40-B1F7-00D0ED12D78A}"/>
              </a:ext>
            </a:extLst>
          </p:cNvPr>
          <p:cNvSpPr txBox="1"/>
          <p:nvPr/>
        </p:nvSpPr>
        <p:spPr>
          <a:xfrm>
            <a:off x="1141846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2591381B-B7CA-C042-BFB7-2B883CFB8E8C}"/>
              </a:ext>
            </a:extLst>
          </p:cNvPr>
          <p:cNvSpPr txBox="1"/>
          <p:nvPr/>
        </p:nvSpPr>
        <p:spPr>
          <a:xfrm>
            <a:off x="1141846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24A3625-FA69-5745-A730-5EAAA2CA6D1D}"/>
              </a:ext>
            </a:extLst>
          </p:cNvPr>
          <p:cNvSpPr txBox="1"/>
          <p:nvPr/>
        </p:nvSpPr>
        <p:spPr>
          <a:xfrm>
            <a:off x="12000805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FBED422A-1494-0D41-BE36-986084D124D8}"/>
              </a:ext>
            </a:extLst>
          </p:cNvPr>
          <p:cNvSpPr txBox="1"/>
          <p:nvPr/>
        </p:nvSpPr>
        <p:spPr>
          <a:xfrm>
            <a:off x="1201042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39EFE0E7-9AA3-2A4A-93AE-82648D05E352}"/>
              </a:ext>
            </a:extLst>
          </p:cNvPr>
          <p:cNvSpPr txBox="1"/>
          <p:nvPr/>
        </p:nvSpPr>
        <p:spPr>
          <a:xfrm>
            <a:off x="1201042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17DD3CA7-DBCF-7E44-87FE-96D02B7F86A9}"/>
              </a:ext>
            </a:extLst>
          </p:cNvPr>
          <p:cNvSpPr txBox="1"/>
          <p:nvPr/>
        </p:nvSpPr>
        <p:spPr>
          <a:xfrm>
            <a:off x="1195111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D417944B-B7E3-974D-8520-F28A2A709709}"/>
              </a:ext>
            </a:extLst>
          </p:cNvPr>
          <p:cNvSpPr txBox="1"/>
          <p:nvPr/>
        </p:nvSpPr>
        <p:spPr>
          <a:xfrm>
            <a:off x="1195111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38111004-2E70-D641-9977-1E14F4E039A6}"/>
              </a:ext>
            </a:extLst>
          </p:cNvPr>
          <p:cNvSpPr txBox="1"/>
          <p:nvPr/>
        </p:nvSpPr>
        <p:spPr>
          <a:xfrm>
            <a:off x="1195111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2DC89D49-3472-F14D-80B7-80423E6CA9EF}"/>
              </a:ext>
            </a:extLst>
          </p:cNvPr>
          <p:cNvCxnSpPr>
            <a:cxnSpLocks/>
          </p:cNvCxnSpPr>
          <p:nvPr/>
        </p:nvCxnSpPr>
        <p:spPr>
          <a:xfrm>
            <a:off x="8677276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08BF7F1B-510D-3642-A206-64C52CCDA3A1}"/>
              </a:ext>
            </a:extLst>
          </p:cNvPr>
          <p:cNvCxnSpPr>
            <a:cxnSpLocks/>
          </p:cNvCxnSpPr>
          <p:nvPr/>
        </p:nvCxnSpPr>
        <p:spPr>
          <a:xfrm>
            <a:off x="8677276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TextBox 911">
            <a:extLst>
              <a:ext uri="{FF2B5EF4-FFF2-40B4-BE49-F238E27FC236}">
                <a16:creationId xmlns:a16="http://schemas.microsoft.com/office/drawing/2014/main" id="{609ED858-4D83-864F-9EE6-B8572752F204}"/>
              </a:ext>
            </a:extLst>
          </p:cNvPr>
          <p:cNvSpPr txBox="1"/>
          <p:nvPr/>
        </p:nvSpPr>
        <p:spPr>
          <a:xfrm>
            <a:off x="10055016" y="5003575"/>
            <a:ext cx="101822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JUNE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35F203A-5EFB-7545-BC3F-C105F31B2DEF}"/>
              </a:ext>
            </a:extLst>
          </p:cNvPr>
          <p:cNvSpPr txBox="1"/>
          <p:nvPr/>
        </p:nvSpPr>
        <p:spPr>
          <a:xfrm>
            <a:off x="8804926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EE944F5F-C02D-EB42-B1AB-F64505F356C8}"/>
              </a:ext>
            </a:extLst>
          </p:cNvPr>
          <p:cNvSpPr txBox="1"/>
          <p:nvPr/>
        </p:nvSpPr>
        <p:spPr>
          <a:xfrm>
            <a:off x="8755233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F6E8DB0F-E965-5F4F-BBF0-E97875D80895}"/>
              </a:ext>
            </a:extLst>
          </p:cNvPr>
          <p:cNvSpPr txBox="1"/>
          <p:nvPr/>
        </p:nvSpPr>
        <p:spPr>
          <a:xfrm>
            <a:off x="881454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FEE0EFB6-4090-6449-AFAF-0EA377E9F526}"/>
              </a:ext>
            </a:extLst>
          </p:cNvPr>
          <p:cNvSpPr txBox="1"/>
          <p:nvPr/>
        </p:nvSpPr>
        <p:spPr>
          <a:xfrm>
            <a:off x="875523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69B39257-7478-FE43-9C5D-215BFAFA10BD}"/>
              </a:ext>
            </a:extLst>
          </p:cNvPr>
          <p:cNvSpPr txBox="1"/>
          <p:nvPr/>
        </p:nvSpPr>
        <p:spPr>
          <a:xfrm>
            <a:off x="875523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E47733DF-0DB7-C348-9352-2ECD0D5EAC16}"/>
              </a:ext>
            </a:extLst>
          </p:cNvPr>
          <p:cNvSpPr txBox="1"/>
          <p:nvPr/>
        </p:nvSpPr>
        <p:spPr>
          <a:xfrm>
            <a:off x="875523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71DF33A4-2BEB-0E48-8780-B2856309EEFC}"/>
              </a:ext>
            </a:extLst>
          </p:cNvPr>
          <p:cNvSpPr txBox="1"/>
          <p:nvPr/>
        </p:nvSpPr>
        <p:spPr>
          <a:xfrm>
            <a:off x="9287078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7459E984-7B0D-0441-AFA4-48C33AA3B65F}"/>
              </a:ext>
            </a:extLst>
          </p:cNvPr>
          <p:cNvSpPr txBox="1"/>
          <p:nvPr/>
        </p:nvSpPr>
        <p:spPr>
          <a:xfrm>
            <a:off x="934719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21" name="TextBox 920">
            <a:extLst>
              <a:ext uri="{FF2B5EF4-FFF2-40B4-BE49-F238E27FC236}">
                <a16:creationId xmlns:a16="http://schemas.microsoft.com/office/drawing/2014/main" id="{4C07AE0E-9A5A-FD42-A8B9-DED3248FC829}"/>
              </a:ext>
            </a:extLst>
          </p:cNvPr>
          <p:cNvSpPr txBox="1"/>
          <p:nvPr/>
        </p:nvSpPr>
        <p:spPr>
          <a:xfrm>
            <a:off x="934719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83CB675E-90F8-D347-99FD-0165A15292A6}"/>
              </a:ext>
            </a:extLst>
          </p:cNvPr>
          <p:cNvSpPr txBox="1"/>
          <p:nvPr/>
        </p:nvSpPr>
        <p:spPr>
          <a:xfrm>
            <a:off x="928788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89FF6602-C43A-DD47-B7D6-20E5E49EFCEC}"/>
              </a:ext>
            </a:extLst>
          </p:cNvPr>
          <p:cNvSpPr txBox="1"/>
          <p:nvPr/>
        </p:nvSpPr>
        <p:spPr>
          <a:xfrm>
            <a:off x="928788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16C0604A-B42B-0C49-AB43-92E4B70A9EAA}"/>
              </a:ext>
            </a:extLst>
          </p:cNvPr>
          <p:cNvSpPr txBox="1"/>
          <p:nvPr/>
        </p:nvSpPr>
        <p:spPr>
          <a:xfrm>
            <a:off x="928788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75B7144-1FF6-7646-A38B-48666B4B9372}"/>
              </a:ext>
            </a:extLst>
          </p:cNvPr>
          <p:cNvSpPr txBox="1"/>
          <p:nvPr/>
        </p:nvSpPr>
        <p:spPr>
          <a:xfrm>
            <a:off x="9864607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E7890A04-E84C-364B-B653-C031FA512C1D}"/>
              </a:ext>
            </a:extLst>
          </p:cNvPr>
          <p:cNvSpPr txBox="1"/>
          <p:nvPr/>
        </p:nvSpPr>
        <p:spPr>
          <a:xfrm>
            <a:off x="9879836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2B52E91E-3476-644D-A2AB-1336DE6879DF}"/>
              </a:ext>
            </a:extLst>
          </p:cNvPr>
          <p:cNvSpPr txBox="1"/>
          <p:nvPr/>
        </p:nvSpPr>
        <p:spPr>
          <a:xfrm>
            <a:off x="987983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0994497E-71DE-F54F-B742-5A227A378807}"/>
              </a:ext>
            </a:extLst>
          </p:cNvPr>
          <p:cNvSpPr txBox="1"/>
          <p:nvPr/>
        </p:nvSpPr>
        <p:spPr>
          <a:xfrm>
            <a:off x="982052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CC247E5F-A67D-5F4A-BC83-9685D95EBFB2}"/>
              </a:ext>
            </a:extLst>
          </p:cNvPr>
          <p:cNvSpPr txBox="1"/>
          <p:nvPr/>
        </p:nvSpPr>
        <p:spPr>
          <a:xfrm>
            <a:off x="9820525" y="74579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2841973C-712E-B34D-AC7F-140E829FF372}"/>
              </a:ext>
            </a:extLst>
          </p:cNvPr>
          <p:cNvSpPr txBox="1"/>
          <p:nvPr/>
        </p:nvSpPr>
        <p:spPr>
          <a:xfrm>
            <a:off x="982052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340C004-8108-704F-BA10-52F054715459}"/>
              </a:ext>
            </a:extLst>
          </p:cNvPr>
          <p:cNvSpPr txBox="1"/>
          <p:nvPr/>
        </p:nvSpPr>
        <p:spPr>
          <a:xfrm>
            <a:off x="10338745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874DF987-8068-FB45-8EF8-A60441763505}"/>
              </a:ext>
            </a:extLst>
          </p:cNvPr>
          <p:cNvSpPr txBox="1"/>
          <p:nvPr/>
        </p:nvSpPr>
        <p:spPr>
          <a:xfrm>
            <a:off x="10412482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B1F10C67-351D-9844-A339-7D37CA630079}"/>
              </a:ext>
            </a:extLst>
          </p:cNvPr>
          <p:cNvSpPr txBox="1"/>
          <p:nvPr/>
        </p:nvSpPr>
        <p:spPr>
          <a:xfrm>
            <a:off x="10353171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C7686DD-040E-7E40-8813-292E2FE2B4BF}"/>
              </a:ext>
            </a:extLst>
          </p:cNvPr>
          <p:cNvSpPr txBox="1"/>
          <p:nvPr/>
        </p:nvSpPr>
        <p:spPr>
          <a:xfrm>
            <a:off x="10353171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DF83928A-40E2-DB45-B611-F248F05495F8}"/>
              </a:ext>
            </a:extLst>
          </p:cNvPr>
          <p:cNvSpPr txBox="1"/>
          <p:nvPr/>
        </p:nvSpPr>
        <p:spPr>
          <a:xfrm>
            <a:off x="10353171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CEA454AD-0728-E049-9597-8C8F2BB1539C}"/>
              </a:ext>
            </a:extLst>
          </p:cNvPr>
          <p:cNvSpPr txBox="1"/>
          <p:nvPr/>
        </p:nvSpPr>
        <p:spPr>
          <a:xfrm>
            <a:off x="10412482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F33A2FE2-E7E4-5F43-8C15-75E0D2BDFBDA}"/>
              </a:ext>
            </a:extLst>
          </p:cNvPr>
          <p:cNvSpPr txBox="1"/>
          <p:nvPr/>
        </p:nvSpPr>
        <p:spPr>
          <a:xfrm>
            <a:off x="10929899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4CC3E536-BEEE-574C-B3EA-93507CAAC005}"/>
              </a:ext>
            </a:extLst>
          </p:cNvPr>
          <p:cNvSpPr txBox="1"/>
          <p:nvPr/>
        </p:nvSpPr>
        <p:spPr>
          <a:xfrm>
            <a:off x="10945128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C7AE1BB7-0AB4-5B4B-89D8-27C52D97C2B2}"/>
              </a:ext>
            </a:extLst>
          </p:cNvPr>
          <p:cNvSpPr txBox="1"/>
          <p:nvPr/>
        </p:nvSpPr>
        <p:spPr>
          <a:xfrm>
            <a:off x="10885817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A7C6F054-899E-764D-B7AF-16EA2F5D6A2E}"/>
              </a:ext>
            </a:extLst>
          </p:cNvPr>
          <p:cNvSpPr txBox="1"/>
          <p:nvPr/>
        </p:nvSpPr>
        <p:spPr>
          <a:xfrm>
            <a:off x="10885817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9EBA8AF6-AF34-4B49-A7DD-050AD5F142A4}"/>
              </a:ext>
            </a:extLst>
          </p:cNvPr>
          <p:cNvSpPr txBox="1"/>
          <p:nvPr/>
        </p:nvSpPr>
        <p:spPr>
          <a:xfrm>
            <a:off x="10885817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FCFB3289-5781-E54C-A750-C559864F1157}"/>
              </a:ext>
            </a:extLst>
          </p:cNvPr>
          <p:cNvSpPr txBox="1"/>
          <p:nvPr/>
        </p:nvSpPr>
        <p:spPr>
          <a:xfrm>
            <a:off x="10945128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992E4F41-CE5A-EB42-8CFF-FABCF365DBE7}"/>
              </a:ext>
            </a:extLst>
          </p:cNvPr>
          <p:cNvSpPr txBox="1"/>
          <p:nvPr/>
        </p:nvSpPr>
        <p:spPr>
          <a:xfrm>
            <a:off x="11464950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A0724BBE-523C-0D4B-B384-30B62641A13E}"/>
              </a:ext>
            </a:extLst>
          </p:cNvPr>
          <p:cNvSpPr txBox="1"/>
          <p:nvPr/>
        </p:nvSpPr>
        <p:spPr>
          <a:xfrm>
            <a:off x="11477773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F9161BF5-6ACB-3F40-8024-83B5BB8581C3}"/>
              </a:ext>
            </a:extLst>
          </p:cNvPr>
          <p:cNvSpPr txBox="1"/>
          <p:nvPr/>
        </p:nvSpPr>
        <p:spPr>
          <a:xfrm>
            <a:off x="11418462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F01A3E96-BC3C-A148-892E-CC26F33033D9}"/>
              </a:ext>
            </a:extLst>
          </p:cNvPr>
          <p:cNvSpPr txBox="1"/>
          <p:nvPr/>
        </p:nvSpPr>
        <p:spPr>
          <a:xfrm>
            <a:off x="1141846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B12511BB-9999-1C4F-9524-DBB217BC4B52}"/>
              </a:ext>
            </a:extLst>
          </p:cNvPr>
          <p:cNvSpPr txBox="1"/>
          <p:nvPr/>
        </p:nvSpPr>
        <p:spPr>
          <a:xfrm>
            <a:off x="1141846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9DE420CD-92B7-7348-9DFB-D2C733E8A2C1}"/>
              </a:ext>
            </a:extLst>
          </p:cNvPr>
          <p:cNvSpPr txBox="1"/>
          <p:nvPr/>
        </p:nvSpPr>
        <p:spPr>
          <a:xfrm>
            <a:off x="11477773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5BD75D4D-C824-F245-ADAF-F5386C58A6C1}"/>
              </a:ext>
            </a:extLst>
          </p:cNvPr>
          <p:cNvSpPr txBox="1"/>
          <p:nvPr/>
        </p:nvSpPr>
        <p:spPr>
          <a:xfrm>
            <a:off x="12000805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3A2C1BA9-734A-D947-BD8F-5525AC89B58D}"/>
              </a:ext>
            </a:extLst>
          </p:cNvPr>
          <p:cNvSpPr txBox="1"/>
          <p:nvPr/>
        </p:nvSpPr>
        <p:spPr>
          <a:xfrm>
            <a:off x="12010423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5D5A4F22-5F72-A143-AFFA-29ED11EA1A02}"/>
              </a:ext>
            </a:extLst>
          </p:cNvPr>
          <p:cNvSpPr txBox="1"/>
          <p:nvPr/>
        </p:nvSpPr>
        <p:spPr>
          <a:xfrm>
            <a:off x="11951112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BDDEAF7A-836F-B44B-9297-A0D805271E4F}"/>
              </a:ext>
            </a:extLst>
          </p:cNvPr>
          <p:cNvSpPr txBox="1"/>
          <p:nvPr/>
        </p:nvSpPr>
        <p:spPr>
          <a:xfrm>
            <a:off x="1195111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D437890B-1DD9-B548-A8FB-06DE3BAD6D9E}"/>
              </a:ext>
            </a:extLst>
          </p:cNvPr>
          <p:cNvSpPr txBox="1"/>
          <p:nvPr/>
        </p:nvSpPr>
        <p:spPr>
          <a:xfrm>
            <a:off x="1195111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840CF2DB-044F-6847-B1B6-E8F6DCE63DA4}"/>
              </a:ext>
            </a:extLst>
          </p:cNvPr>
          <p:cNvSpPr txBox="1"/>
          <p:nvPr/>
        </p:nvSpPr>
        <p:spPr>
          <a:xfrm>
            <a:off x="12010423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71F0C5A2-631E-0646-A799-D69B4432FBC8}"/>
              </a:ext>
            </a:extLst>
          </p:cNvPr>
          <p:cNvCxnSpPr>
            <a:cxnSpLocks/>
          </p:cNvCxnSpPr>
          <p:nvPr/>
        </p:nvCxnSpPr>
        <p:spPr>
          <a:xfrm>
            <a:off x="8677276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80EBECE5-46AF-4D4B-8277-100AAF38F744}"/>
              </a:ext>
            </a:extLst>
          </p:cNvPr>
          <p:cNvCxnSpPr>
            <a:cxnSpLocks/>
          </p:cNvCxnSpPr>
          <p:nvPr/>
        </p:nvCxnSpPr>
        <p:spPr>
          <a:xfrm>
            <a:off x="8677276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TextBox 865">
            <a:extLst>
              <a:ext uri="{FF2B5EF4-FFF2-40B4-BE49-F238E27FC236}">
                <a16:creationId xmlns:a16="http://schemas.microsoft.com/office/drawing/2014/main" id="{6E8F1F4E-C2EC-4945-9897-47A12F1DE02C}"/>
              </a:ext>
            </a:extLst>
          </p:cNvPr>
          <p:cNvSpPr txBox="1"/>
          <p:nvPr/>
        </p:nvSpPr>
        <p:spPr>
          <a:xfrm>
            <a:off x="9690333" y="9596867"/>
            <a:ext cx="174759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4B182E4C-0DDF-7E47-8070-1C34A3A71AB0}"/>
              </a:ext>
            </a:extLst>
          </p:cNvPr>
          <p:cNvSpPr txBox="1"/>
          <p:nvPr/>
        </p:nvSpPr>
        <p:spPr>
          <a:xfrm>
            <a:off x="8804926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68" name="TextBox 867">
            <a:extLst>
              <a:ext uri="{FF2B5EF4-FFF2-40B4-BE49-F238E27FC236}">
                <a16:creationId xmlns:a16="http://schemas.microsoft.com/office/drawing/2014/main" id="{1E9B18A0-FCD2-1F4C-AAC4-2175F2CFCE15}"/>
              </a:ext>
            </a:extLst>
          </p:cNvPr>
          <p:cNvSpPr txBox="1"/>
          <p:nvPr/>
        </p:nvSpPr>
        <p:spPr>
          <a:xfrm>
            <a:off x="8755233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045B0558-2A05-5E48-B9C4-EABDF9CAB2E4}"/>
              </a:ext>
            </a:extLst>
          </p:cNvPr>
          <p:cNvSpPr txBox="1"/>
          <p:nvPr/>
        </p:nvSpPr>
        <p:spPr>
          <a:xfrm>
            <a:off x="8814544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B1E508B1-16D0-6044-9F7A-A18B21F68B63}"/>
              </a:ext>
            </a:extLst>
          </p:cNvPr>
          <p:cNvSpPr txBox="1"/>
          <p:nvPr/>
        </p:nvSpPr>
        <p:spPr>
          <a:xfrm>
            <a:off x="8755233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DB39F18E-5623-BF4C-8239-394AFF708501}"/>
              </a:ext>
            </a:extLst>
          </p:cNvPr>
          <p:cNvSpPr txBox="1"/>
          <p:nvPr/>
        </p:nvSpPr>
        <p:spPr>
          <a:xfrm>
            <a:off x="8755233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C5F6533A-08A4-8342-A129-FC96FE310337}"/>
              </a:ext>
            </a:extLst>
          </p:cNvPr>
          <p:cNvSpPr txBox="1"/>
          <p:nvPr/>
        </p:nvSpPr>
        <p:spPr>
          <a:xfrm>
            <a:off x="8755233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027CFB47-3349-A049-AEAD-27BAB572E14A}"/>
              </a:ext>
            </a:extLst>
          </p:cNvPr>
          <p:cNvSpPr txBox="1"/>
          <p:nvPr/>
        </p:nvSpPr>
        <p:spPr>
          <a:xfrm>
            <a:off x="9287078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EDFC2F63-AAD0-D54D-A0FC-13313A421B97}"/>
              </a:ext>
            </a:extLst>
          </p:cNvPr>
          <p:cNvSpPr txBox="1"/>
          <p:nvPr/>
        </p:nvSpPr>
        <p:spPr>
          <a:xfrm>
            <a:off x="9287880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6938A2E3-CE88-ED4F-AE33-9E4B91296C4A}"/>
              </a:ext>
            </a:extLst>
          </p:cNvPr>
          <p:cNvSpPr txBox="1"/>
          <p:nvPr/>
        </p:nvSpPr>
        <p:spPr>
          <a:xfrm>
            <a:off x="9347191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2970BC85-64C7-0A4A-9EA0-A47F499E0CE1}"/>
              </a:ext>
            </a:extLst>
          </p:cNvPr>
          <p:cNvSpPr txBox="1"/>
          <p:nvPr/>
        </p:nvSpPr>
        <p:spPr>
          <a:xfrm>
            <a:off x="928788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E5351258-E380-C547-9803-B5B68224F056}"/>
              </a:ext>
            </a:extLst>
          </p:cNvPr>
          <p:cNvSpPr txBox="1"/>
          <p:nvPr/>
        </p:nvSpPr>
        <p:spPr>
          <a:xfrm>
            <a:off x="928788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FE467A53-1E93-3B48-84B4-14F3F9352BC5}"/>
              </a:ext>
            </a:extLst>
          </p:cNvPr>
          <p:cNvSpPr txBox="1"/>
          <p:nvPr/>
        </p:nvSpPr>
        <p:spPr>
          <a:xfrm>
            <a:off x="9287880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7C290F9F-4438-564C-A5F8-B19A71D99E48}"/>
              </a:ext>
            </a:extLst>
          </p:cNvPr>
          <p:cNvSpPr txBox="1"/>
          <p:nvPr/>
        </p:nvSpPr>
        <p:spPr>
          <a:xfrm>
            <a:off x="9864607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5F49D189-A1D3-4D45-AE9F-A409990D0D46}"/>
              </a:ext>
            </a:extLst>
          </p:cNvPr>
          <p:cNvSpPr txBox="1"/>
          <p:nvPr/>
        </p:nvSpPr>
        <p:spPr>
          <a:xfrm>
            <a:off x="9820525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1A228A69-79D3-9447-818C-3726C5AB9870}"/>
              </a:ext>
            </a:extLst>
          </p:cNvPr>
          <p:cNvSpPr txBox="1"/>
          <p:nvPr/>
        </p:nvSpPr>
        <p:spPr>
          <a:xfrm>
            <a:off x="9879836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65CCC5B-B85D-6E49-81D5-28E857C8BCAB}"/>
              </a:ext>
            </a:extLst>
          </p:cNvPr>
          <p:cNvSpPr txBox="1"/>
          <p:nvPr/>
        </p:nvSpPr>
        <p:spPr>
          <a:xfrm>
            <a:off x="9820525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BAD1E845-A7FB-864D-9DC8-E1AD7DBCB6B6}"/>
              </a:ext>
            </a:extLst>
          </p:cNvPr>
          <p:cNvSpPr txBox="1"/>
          <p:nvPr/>
        </p:nvSpPr>
        <p:spPr>
          <a:xfrm>
            <a:off x="9820525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953C91D-482D-C247-9428-25F0B5F599BC}"/>
              </a:ext>
            </a:extLst>
          </p:cNvPr>
          <p:cNvSpPr txBox="1"/>
          <p:nvPr/>
        </p:nvSpPr>
        <p:spPr>
          <a:xfrm>
            <a:off x="9820525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8DA92234-1AEE-CE49-9582-1171E21A30A8}"/>
              </a:ext>
            </a:extLst>
          </p:cNvPr>
          <p:cNvSpPr txBox="1"/>
          <p:nvPr/>
        </p:nvSpPr>
        <p:spPr>
          <a:xfrm>
            <a:off x="10338745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3E36CF2-F4CB-594E-9A3A-9251ED48C81E}"/>
              </a:ext>
            </a:extLst>
          </p:cNvPr>
          <p:cNvSpPr txBox="1"/>
          <p:nvPr/>
        </p:nvSpPr>
        <p:spPr>
          <a:xfrm>
            <a:off x="10353171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0D124969-7347-C647-A726-1A42A1ED724C}"/>
              </a:ext>
            </a:extLst>
          </p:cNvPr>
          <p:cNvSpPr txBox="1"/>
          <p:nvPr/>
        </p:nvSpPr>
        <p:spPr>
          <a:xfrm>
            <a:off x="10412482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96E6BB7D-0192-4241-944B-C8F02C2CE0A9}"/>
              </a:ext>
            </a:extLst>
          </p:cNvPr>
          <p:cNvSpPr txBox="1"/>
          <p:nvPr/>
        </p:nvSpPr>
        <p:spPr>
          <a:xfrm>
            <a:off x="1035317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9E088FBC-85E5-DC47-B632-F9CCE03D388F}"/>
              </a:ext>
            </a:extLst>
          </p:cNvPr>
          <p:cNvSpPr txBox="1"/>
          <p:nvPr/>
        </p:nvSpPr>
        <p:spPr>
          <a:xfrm>
            <a:off x="1035317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9D0A664A-796B-8D45-BD53-6B96D845F0F7}"/>
              </a:ext>
            </a:extLst>
          </p:cNvPr>
          <p:cNvSpPr txBox="1"/>
          <p:nvPr/>
        </p:nvSpPr>
        <p:spPr>
          <a:xfrm>
            <a:off x="10353171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9DA6151B-6455-674D-8A81-DCADD5041D02}"/>
              </a:ext>
            </a:extLst>
          </p:cNvPr>
          <p:cNvSpPr txBox="1"/>
          <p:nvPr/>
        </p:nvSpPr>
        <p:spPr>
          <a:xfrm>
            <a:off x="10929899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81B1277F-ACA7-954A-921D-B89C4D5C7F1E}"/>
              </a:ext>
            </a:extLst>
          </p:cNvPr>
          <p:cNvSpPr txBox="1"/>
          <p:nvPr/>
        </p:nvSpPr>
        <p:spPr>
          <a:xfrm>
            <a:off x="10945128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8EB32A9-98CF-EA40-A143-01DDC2AE6E4F}"/>
              </a:ext>
            </a:extLst>
          </p:cNvPr>
          <p:cNvSpPr txBox="1"/>
          <p:nvPr/>
        </p:nvSpPr>
        <p:spPr>
          <a:xfrm>
            <a:off x="10945128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45F08CF4-A21E-7448-9953-909172C6F940}"/>
              </a:ext>
            </a:extLst>
          </p:cNvPr>
          <p:cNvSpPr txBox="1"/>
          <p:nvPr/>
        </p:nvSpPr>
        <p:spPr>
          <a:xfrm>
            <a:off x="10885817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81821D89-B130-944D-AD9C-301AEF497A8F}"/>
              </a:ext>
            </a:extLst>
          </p:cNvPr>
          <p:cNvSpPr txBox="1"/>
          <p:nvPr/>
        </p:nvSpPr>
        <p:spPr>
          <a:xfrm>
            <a:off x="10885817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73B44921-F95C-8B4A-8FE9-99D8A7717F8B}"/>
              </a:ext>
            </a:extLst>
          </p:cNvPr>
          <p:cNvSpPr txBox="1"/>
          <p:nvPr/>
        </p:nvSpPr>
        <p:spPr>
          <a:xfrm>
            <a:off x="10885817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A9DA2BA3-B1A0-C344-8A22-9E6285EDB700}"/>
              </a:ext>
            </a:extLst>
          </p:cNvPr>
          <p:cNvSpPr txBox="1"/>
          <p:nvPr/>
        </p:nvSpPr>
        <p:spPr>
          <a:xfrm>
            <a:off x="11464950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D0C9AD22-BED5-5A4A-9817-7D6F2A414EB4}"/>
              </a:ext>
            </a:extLst>
          </p:cNvPr>
          <p:cNvSpPr txBox="1"/>
          <p:nvPr/>
        </p:nvSpPr>
        <p:spPr>
          <a:xfrm>
            <a:off x="11477773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15A9E0D2-1B64-5845-87FB-812CE5414A97}"/>
              </a:ext>
            </a:extLst>
          </p:cNvPr>
          <p:cNvSpPr txBox="1"/>
          <p:nvPr/>
        </p:nvSpPr>
        <p:spPr>
          <a:xfrm>
            <a:off x="11477773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E36E04EA-8F47-934A-A32A-BCF67BF338B3}"/>
              </a:ext>
            </a:extLst>
          </p:cNvPr>
          <p:cNvSpPr txBox="1"/>
          <p:nvPr/>
        </p:nvSpPr>
        <p:spPr>
          <a:xfrm>
            <a:off x="1141846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5100F64E-EA30-C447-9941-7EE10761870D}"/>
              </a:ext>
            </a:extLst>
          </p:cNvPr>
          <p:cNvSpPr txBox="1"/>
          <p:nvPr/>
        </p:nvSpPr>
        <p:spPr>
          <a:xfrm>
            <a:off x="1141846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B956A9B6-C4EB-3143-BC9E-F6E73C408611}"/>
              </a:ext>
            </a:extLst>
          </p:cNvPr>
          <p:cNvSpPr txBox="1"/>
          <p:nvPr/>
        </p:nvSpPr>
        <p:spPr>
          <a:xfrm>
            <a:off x="1141846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BC38EDEB-AF76-B749-8BE3-5CD93A008E02}"/>
              </a:ext>
            </a:extLst>
          </p:cNvPr>
          <p:cNvSpPr txBox="1"/>
          <p:nvPr/>
        </p:nvSpPr>
        <p:spPr>
          <a:xfrm>
            <a:off x="12000805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EFFD006-DA8F-CD44-B640-12821854AD52}"/>
              </a:ext>
            </a:extLst>
          </p:cNvPr>
          <p:cNvSpPr txBox="1"/>
          <p:nvPr/>
        </p:nvSpPr>
        <p:spPr>
          <a:xfrm>
            <a:off x="12010423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B039BDA-E7FF-6D4B-8476-354E92DE8757}"/>
              </a:ext>
            </a:extLst>
          </p:cNvPr>
          <p:cNvSpPr txBox="1"/>
          <p:nvPr/>
        </p:nvSpPr>
        <p:spPr>
          <a:xfrm>
            <a:off x="11951112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32F680C6-F90D-7643-91A2-72B3C09E79A0}"/>
              </a:ext>
            </a:extLst>
          </p:cNvPr>
          <p:cNvSpPr txBox="1"/>
          <p:nvPr/>
        </p:nvSpPr>
        <p:spPr>
          <a:xfrm>
            <a:off x="1195111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7441076-9441-A443-89F4-E45CCC0D1645}"/>
              </a:ext>
            </a:extLst>
          </p:cNvPr>
          <p:cNvSpPr txBox="1"/>
          <p:nvPr/>
        </p:nvSpPr>
        <p:spPr>
          <a:xfrm>
            <a:off x="1195111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6E439377-EF64-BD49-9339-477D7ADBB21E}"/>
              </a:ext>
            </a:extLst>
          </p:cNvPr>
          <p:cNvSpPr txBox="1"/>
          <p:nvPr/>
        </p:nvSpPr>
        <p:spPr>
          <a:xfrm>
            <a:off x="1195111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2B176E49-A6A0-8141-93C7-119E2B1ACB82}"/>
              </a:ext>
            </a:extLst>
          </p:cNvPr>
          <p:cNvCxnSpPr>
            <a:cxnSpLocks/>
          </p:cNvCxnSpPr>
          <p:nvPr/>
        </p:nvCxnSpPr>
        <p:spPr>
          <a:xfrm>
            <a:off x="8677276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EE7C4F79-D8DD-8A4C-8A58-D20657EDB2A3}"/>
              </a:ext>
            </a:extLst>
          </p:cNvPr>
          <p:cNvCxnSpPr>
            <a:cxnSpLocks/>
          </p:cNvCxnSpPr>
          <p:nvPr/>
        </p:nvCxnSpPr>
        <p:spPr>
          <a:xfrm>
            <a:off x="8677276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EA030B2D-3B98-BA42-86A4-0F3C1DE3CD9A}"/>
              </a:ext>
            </a:extLst>
          </p:cNvPr>
          <p:cNvSpPr txBox="1"/>
          <p:nvPr/>
        </p:nvSpPr>
        <p:spPr>
          <a:xfrm>
            <a:off x="15059967" y="882231"/>
            <a:ext cx="141417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MARCH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B70AF2F-6A3A-BC42-9EBC-66EEDF9C2832}"/>
              </a:ext>
            </a:extLst>
          </p:cNvPr>
          <p:cNvSpPr txBox="1"/>
          <p:nvPr/>
        </p:nvSpPr>
        <p:spPr>
          <a:xfrm>
            <a:off x="14007848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B7E09B35-D1FE-174E-AF0F-0E70467D687A}"/>
              </a:ext>
            </a:extLst>
          </p:cNvPr>
          <p:cNvSpPr txBox="1"/>
          <p:nvPr/>
        </p:nvSpPr>
        <p:spPr>
          <a:xfrm>
            <a:off x="14017466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2D250281-ED7F-4C4A-967C-A7DD7860AD17}"/>
              </a:ext>
            </a:extLst>
          </p:cNvPr>
          <p:cNvSpPr txBox="1"/>
          <p:nvPr/>
        </p:nvSpPr>
        <p:spPr>
          <a:xfrm>
            <a:off x="1401746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9EC0F5-4684-A042-A200-E05B939C1F7E}"/>
              </a:ext>
            </a:extLst>
          </p:cNvPr>
          <p:cNvSpPr txBox="1"/>
          <p:nvPr/>
        </p:nvSpPr>
        <p:spPr>
          <a:xfrm>
            <a:off x="1395815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9C04BEFA-BBD7-C14F-AC63-593FB95B2F2D}"/>
              </a:ext>
            </a:extLst>
          </p:cNvPr>
          <p:cNvSpPr txBox="1"/>
          <p:nvPr/>
        </p:nvSpPr>
        <p:spPr>
          <a:xfrm>
            <a:off x="1395815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9E13159-1F91-BB4D-8FEB-0D836A4FA4BB}"/>
              </a:ext>
            </a:extLst>
          </p:cNvPr>
          <p:cNvSpPr txBox="1"/>
          <p:nvPr/>
        </p:nvSpPr>
        <p:spPr>
          <a:xfrm>
            <a:off x="1395815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852FC30-C1B6-8747-AE84-E0D46C2FBA1E}"/>
              </a:ext>
            </a:extLst>
          </p:cNvPr>
          <p:cNvSpPr txBox="1"/>
          <p:nvPr/>
        </p:nvSpPr>
        <p:spPr>
          <a:xfrm>
            <a:off x="14490000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ED7F1148-9003-6C4C-9EA0-402394919370}"/>
              </a:ext>
            </a:extLst>
          </p:cNvPr>
          <p:cNvSpPr txBox="1"/>
          <p:nvPr/>
        </p:nvSpPr>
        <p:spPr>
          <a:xfrm>
            <a:off x="1455011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857509-9C33-1E49-B72B-D0704236B3B1}"/>
              </a:ext>
            </a:extLst>
          </p:cNvPr>
          <p:cNvSpPr txBox="1"/>
          <p:nvPr/>
        </p:nvSpPr>
        <p:spPr>
          <a:xfrm>
            <a:off x="1455011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7C71AA42-4160-7947-AB5B-E3370E13BAA4}"/>
              </a:ext>
            </a:extLst>
          </p:cNvPr>
          <p:cNvSpPr txBox="1"/>
          <p:nvPr/>
        </p:nvSpPr>
        <p:spPr>
          <a:xfrm>
            <a:off x="1449080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368B74A8-8395-114C-80E4-5AC6DD43DE26}"/>
              </a:ext>
            </a:extLst>
          </p:cNvPr>
          <p:cNvSpPr txBox="1"/>
          <p:nvPr/>
        </p:nvSpPr>
        <p:spPr>
          <a:xfrm>
            <a:off x="1449080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5B507E5C-4E8E-D94B-B0AE-8F5C4D51DC8E}"/>
              </a:ext>
            </a:extLst>
          </p:cNvPr>
          <p:cNvSpPr txBox="1"/>
          <p:nvPr/>
        </p:nvSpPr>
        <p:spPr>
          <a:xfrm>
            <a:off x="1449080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9B8A171E-C8F1-F444-840B-538E1890438F}"/>
              </a:ext>
            </a:extLst>
          </p:cNvPr>
          <p:cNvSpPr txBox="1"/>
          <p:nvPr/>
        </p:nvSpPr>
        <p:spPr>
          <a:xfrm>
            <a:off x="15067529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71387BA-9513-3A4A-B956-AA5A2049567F}"/>
              </a:ext>
            </a:extLst>
          </p:cNvPr>
          <p:cNvSpPr txBox="1"/>
          <p:nvPr/>
        </p:nvSpPr>
        <p:spPr>
          <a:xfrm>
            <a:off x="1508275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477878D-12C0-7E40-AD8B-6F50E7A5D4AB}"/>
              </a:ext>
            </a:extLst>
          </p:cNvPr>
          <p:cNvSpPr txBox="1"/>
          <p:nvPr/>
        </p:nvSpPr>
        <p:spPr>
          <a:xfrm>
            <a:off x="1502344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1A8A79C2-31E9-F847-A21A-2BFEBC320C0F}"/>
              </a:ext>
            </a:extLst>
          </p:cNvPr>
          <p:cNvSpPr txBox="1"/>
          <p:nvPr/>
        </p:nvSpPr>
        <p:spPr>
          <a:xfrm>
            <a:off x="1502344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5ADAC916-D536-4245-BB56-8F063A1496CD}"/>
              </a:ext>
            </a:extLst>
          </p:cNvPr>
          <p:cNvSpPr txBox="1"/>
          <p:nvPr/>
        </p:nvSpPr>
        <p:spPr>
          <a:xfrm>
            <a:off x="1502344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6EC3AEDE-94AE-314E-A1B9-B44869FF491D}"/>
              </a:ext>
            </a:extLst>
          </p:cNvPr>
          <p:cNvSpPr txBox="1"/>
          <p:nvPr/>
        </p:nvSpPr>
        <p:spPr>
          <a:xfrm>
            <a:off x="15023447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ED6A9E9-33F8-3B46-B804-4B4516627BDF}"/>
              </a:ext>
            </a:extLst>
          </p:cNvPr>
          <p:cNvSpPr txBox="1"/>
          <p:nvPr/>
        </p:nvSpPr>
        <p:spPr>
          <a:xfrm>
            <a:off x="15541667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35D5BB8-283A-8741-8F20-DD145DF18CCF}"/>
              </a:ext>
            </a:extLst>
          </p:cNvPr>
          <p:cNvSpPr txBox="1"/>
          <p:nvPr/>
        </p:nvSpPr>
        <p:spPr>
          <a:xfrm>
            <a:off x="15615404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36778F2A-0A41-B84A-AAEF-D0D37E7F0F30}"/>
              </a:ext>
            </a:extLst>
          </p:cNvPr>
          <p:cNvSpPr txBox="1"/>
          <p:nvPr/>
        </p:nvSpPr>
        <p:spPr>
          <a:xfrm>
            <a:off x="15556093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8529E798-C2D1-0C4B-BF81-8D90C8A4D081}"/>
              </a:ext>
            </a:extLst>
          </p:cNvPr>
          <p:cNvSpPr txBox="1"/>
          <p:nvPr/>
        </p:nvSpPr>
        <p:spPr>
          <a:xfrm>
            <a:off x="15556093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69319CEC-F16F-9446-A7E4-27447DFC5215}"/>
              </a:ext>
            </a:extLst>
          </p:cNvPr>
          <p:cNvSpPr txBox="1"/>
          <p:nvPr/>
        </p:nvSpPr>
        <p:spPr>
          <a:xfrm>
            <a:off x="1555609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47D594C2-5761-8340-BB59-BD88ED07F3A4}"/>
              </a:ext>
            </a:extLst>
          </p:cNvPr>
          <p:cNvSpPr txBox="1"/>
          <p:nvPr/>
        </p:nvSpPr>
        <p:spPr>
          <a:xfrm>
            <a:off x="15615404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73400C28-2A3D-8C48-816F-6E30A80DAB56}"/>
              </a:ext>
            </a:extLst>
          </p:cNvPr>
          <p:cNvSpPr txBox="1"/>
          <p:nvPr/>
        </p:nvSpPr>
        <p:spPr>
          <a:xfrm>
            <a:off x="16132821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86162966-8219-AB45-B493-FB773E427F79}"/>
              </a:ext>
            </a:extLst>
          </p:cNvPr>
          <p:cNvSpPr txBox="1"/>
          <p:nvPr/>
        </p:nvSpPr>
        <p:spPr>
          <a:xfrm>
            <a:off x="16148050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DE7215BC-BD53-A046-8B86-4679F932E551}"/>
              </a:ext>
            </a:extLst>
          </p:cNvPr>
          <p:cNvSpPr txBox="1"/>
          <p:nvPr/>
        </p:nvSpPr>
        <p:spPr>
          <a:xfrm>
            <a:off x="16088739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5476E58-31A8-7244-A2BD-AE79CE05B1C9}"/>
              </a:ext>
            </a:extLst>
          </p:cNvPr>
          <p:cNvSpPr txBox="1"/>
          <p:nvPr/>
        </p:nvSpPr>
        <p:spPr>
          <a:xfrm>
            <a:off x="16088739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BF3705F2-5172-7B47-A14D-3440746ECD98}"/>
              </a:ext>
            </a:extLst>
          </p:cNvPr>
          <p:cNvSpPr txBox="1"/>
          <p:nvPr/>
        </p:nvSpPr>
        <p:spPr>
          <a:xfrm>
            <a:off x="16088739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4DD8888E-FAB0-DB43-BC02-8B0BCEB6DB0E}"/>
              </a:ext>
            </a:extLst>
          </p:cNvPr>
          <p:cNvSpPr txBox="1"/>
          <p:nvPr/>
        </p:nvSpPr>
        <p:spPr>
          <a:xfrm>
            <a:off x="16148051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CD5D21E6-D090-5D45-A882-A321C719CA16}"/>
              </a:ext>
            </a:extLst>
          </p:cNvPr>
          <p:cNvSpPr txBox="1"/>
          <p:nvPr/>
        </p:nvSpPr>
        <p:spPr>
          <a:xfrm>
            <a:off x="16667872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CCD9FD0C-A0A6-EE47-9458-8E87D8670600}"/>
              </a:ext>
            </a:extLst>
          </p:cNvPr>
          <p:cNvSpPr txBox="1"/>
          <p:nvPr/>
        </p:nvSpPr>
        <p:spPr>
          <a:xfrm>
            <a:off x="16680695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5ED95843-3D8C-CA49-8A1D-57784950B5F4}"/>
              </a:ext>
            </a:extLst>
          </p:cNvPr>
          <p:cNvSpPr txBox="1"/>
          <p:nvPr/>
        </p:nvSpPr>
        <p:spPr>
          <a:xfrm>
            <a:off x="16621384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DDABD24F-B23A-3747-BB9A-0C2028D554B4}"/>
              </a:ext>
            </a:extLst>
          </p:cNvPr>
          <p:cNvSpPr txBox="1"/>
          <p:nvPr/>
        </p:nvSpPr>
        <p:spPr>
          <a:xfrm>
            <a:off x="16621384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1C49B446-2E52-4643-B57C-12F7F2910DD9}"/>
              </a:ext>
            </a:extLst>
          </p:cNvPr>
          <p:cNvSpPr txBox="1"/>
          <p:nvPr/>
        </p:nvSpPr>
        <p:spPr>
          <a:xfrm>
            <a:off x="16621384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EA048120-FB33-1344-AE91-B220424F1583}"/>
              </a:ext>
            </a:extLst>
          </p:cNvPr>
          <p:cNvSpPr txBox="1"/>
          <p:nvPr/>
        </p:nvSpPr>
        <p:spPr>
          <a:xfrm>
            <a:off x="16680695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90DA0904-D6F9-7C45-8CD8-D433DCA5CEA5}"/>
              </a:ext>
            </a:extLst>
          </p:cNvPr>
          <p:cNvSpPr txBox="1"/>
          <p:nvPr/>
        </p:nvSpPr>
        <p:spPr>
          <a:xfrm>
            <a:off x="17203727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92155EE4-125E-BB4D-B1BD-DFA25062588C}"/>
              </a:ext>
            </a:extLst>
          </p:cNvPr>
          <p:cNvSpPr txBox="1"/>
          <p:nvPr/>
        </p:nvSpPr>
        <p:spPr>
          <a:xfrm>
            <a:off x="17213345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B73D5983-5B31-5A4E-9DE1-1A313E2E4F22}"/>
              </a:ext>
            </a:extLst>
          </p:cNvPr>
          <p:cNvSpPr txBox="1"/>
          <p:nvPr/>
        </p:nvSpPr>
        <p:spPr>
          <a:xfrm>
            <a:off x="17154034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C0A981DC-B916-2D48-B4FE-0CEBF43418B7}"/>
              </a:ext>
            </a:extLst>
          </p:cNvPr>
          <p:cNvSpPr txBox="1"/>
          <p:nvPr/>
        </p:nvSpPr>
        <p:spPr>
          <a:xfrm>
            <a:off x="17154034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0B24BE1-9679-3848-8C9E-E3A9FF1E9177}"/>
              </a:ext>
            </a:extLst>
          </p:cNvPr>
          <p:cNvSpPr txBox="1"/>
          <p:nvPr/>
        </p:nvSpPr>
        <p:spPr>
          <a:xfrm>
            <a:off x="17154034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9B5B626-E89D-2E42-B463-67F106F2C023}"/>
              </a:ext>
            </a:extLst>
          </p:cNvPr>
          <p:cNvSpPr txBox="1"/>
          <p:nvPr/>
        </p:nvSpPr>
        <p:spPr>
          <a:xfrm>
            <a:off x="17213345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3A6AA00F-4665-4948-82C6-0AD4FA0F0C1D}"/>
              </a:ext>
            </a:extLst>
          </p:cNvPr>
          <p:cNvCxnSpPr>
            <a:cxnSpLocks/>
          </p:cNvCxnSpPr>
          <p:nvPr/>
        </p:nvCxnSpPr>
        <p:spPr>
          <a:xfrm>
            <a:off x="13880198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E937366-C9FD-8942-AB6A-BB84DCE868A8}"/>
              </a:ext>
            </a:extLst>
          </p:cNvPr>
          <p:cNvCxnSpPr>
            <a:cxnSpLocks/>
          </p:cNvCxnSpPr>
          <p:nvPr/>
        </p:nvCxnSpPr>
        <p:spPr>
          <a:xfrm>
            <a:off x="13880198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D87B96B-96A9-BC4F-A945-27ED5F2D13BD}"/>
              </a:ext>
            </a:extLst>
          </p:cNvPr>
          <p:cNvSpPr txBox="1"/>
          <p:nvPr/>
        </p:nvSpPr>
        <p:spPr>
          <a:xfrm>
            <a:off x="15290799" y="5003575"/>
            <a:ext cx="95250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JULY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0D46A712-B5E5-C24F-9983-71921A8CEBEB}"/>
              </a:ext>
            </a:extLst>
          </p:cNvPr>
          <p:cNvSpPr txBox="1"/>
          <p:nvPr/>
        </p:nvSpPr>
        <p:spPr>
          <a:xfrm>
            <a:off x="14007848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1AEE8751-319C-FC46-A2FB-220181E56E7C}"/>
              </a:ext>
            </a:extLst>
          </p:cNvPr>
          <p:cNvSpPr txBox="1"/>
          <p:nvPr/>
        </p:nvSpPr>
        <p:spPr>
          <a:xfrm>
            <a:off x="13958155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B037C48-57F7-5F46-8ADC-34709AB46F1F}"/>
              </a:ext>
            </a:extLst>
          </p:cNvPr>
          <p:cNvSpPr txBox="1"/>
          <p:nvPr/>
        </p:nvSpPr>
        <p:spPr>
          <a:xfrm>
            <a:off x="1401746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B4F04E9-AE72-834F-9058-344A0B607FA6}"/>
              </a:ext>
            </a:extLst>
          </p:cNvPr>
          <p:cNvSpPr txBox="1"/>
          <p:nvPr/>
        </p:nvSpPr>
        <p:spPr>
          <a:xfrm>
            <a:off x="1395815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B28438E-7FF8-6A42-BFCD-4AEC7DDA0A67}"/>
              </a:ext>
            </a:extLst>
          </p:cNvPr>
          <p:cNvSpPr txBox="1"/>
          <p:nvPr/>
        </p:nvSpPr>
        <p:spPr>
          <a:xfrm>
            <a:off x="13958155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5F4FE32-D1AA-DC48-AFF5-D0CE0458D197}"/>
              </a:ext>
            </a:extLst>
          </p:cNvPr>
          <p:cNvSpPr txBox="1"/>
          <p:nvPr/>
        </p:nvSpPr>
        <p:spPr>
          <a:xfrm>
            <a:off x="1395815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81E1CD2-6FB8-1A4D-B5D2-320A608AB3D5}"/>
              </a:ext>
            </a:extLst>
          </p:cNvPr>
          <p:cNvSpPr txBox="1"/>
          <p:nvPr/>
        </p:nvSpPr>
        <p:spPr>
          <a:xfrm>
            <a:off x="14490000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573029-D4C5-484D-860E-1A04D77DDBCA}"/>
              </a:ext>
            </a:extLst>
          </p:cNvPr>
          <p:cNvSpPr txBox="1"/>
          <p:nvPr/>
        </p:nvSpPr>
        <p:spPr>
          <a:xfrm>
            <a:off x="14490802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922577B-A2D6-9A48-AC0F-59694E8730E0}"/>
              </a:ext>
            </a:extLst>
          </p:cNvPr>
          <p:cNvSpPr txBox="1"/>
          <p:nvPr/>
        </p:nvSpPr>
        <p:spPr>
          <a:xfrm>
            <a:off x="14550113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DCCA6821-63C3-B049-BA9C-BE26495AEA57}"/>
              </a:ext>
            </a:extLst>
          </p:cNvPr>
          <p:cNvSpPr txBox="1"/>
          <p:nvPr/>
        </p:nvSpPr>
        <p:spPr>
          <a:xfrm>
            <a:off x="1449080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65396B5-E3E5-FC42-979F-7257E4B0ABCB}"/>
              </a:ext>
            </a:extLst>
          </p:cNvPr>
          <p:cNvSpPr txBox="1"/>
          <p:nvPr/>
        </p:nvSpPr>
        <p:spPr>
          <a:xfrm>
            <a:off x="1449080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1A0A5F17-4734-8B49-A01E-510A0BE8FEEF}"/>
              </a:ext>
            </a:extLst>
          </p:cNvPr>
          <p:cNvSpPr txBox="1"/>
          <p:nvPr/>
        </p:nvSpPr>
        <p:spPr>
          <a:xfrm>
            <a:off x="14490802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FE2DC71-8F31-5D4A-927F-B037E240D95A}"/>
              </a:ext>
            </a:extLst>
          </p:cNvPr>
          <p:cNvSpPr txBox="1"/>
          <p:nvPr/>
        </p:nvSpPr>
        <p:spPr>
          <a:xfrm>
            <a:off x="15067529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1976EEF-CC4A-6047-B1B3-02BB569E06C5}"/>
              </a:ext>
            </a:extLst>
          </p:cNvPr>
          <p:cNvSpPr txBox="1"/>
          <p:nvPr/>
        </p:nvSpPr>
        <p:spPr>
          <a:xfrm>
            <a:off x="15023447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0D656E4-FB7C-F24D-AE4C-1D87E82C0F67}"/>
              </a:ext>
            </a:extLst>
          </p:cNvPr>
          <p:cNvSpPr txBox="1"/>
          <p:nvPr/>
        </p:nvSpPr>
        <p:spPr>
          <a:xfrm>
            <a:off x="15082758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9F0B3E0-9E9B-1F49-A201-7EF418F5C925}"/>
              </a:ext>
            </a:extLst>
          </p:cNvPr>
          <p:cNvSpPr txBox="1"/>
          <p:nvPr/>
        </p:nvSpPr>
        <p:spPr>
          <a:xfrm>
            <a:off x="15023447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E921C281-1194-9942-814F-BD5E2E0070BD}"/>
              </a:ext>
            </a:extLst>
          </p:cNvPr>
          <p:cNvSpPr txBox="1"/>
          <p:nvPr/>
        </p:nvSpPr>
        <p:spPr>
          <a:xfrm>
            <a:off x="15023447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17CAEED-E94E-A94B-A0BF-9A5EA5A1C402}"/>
              </a:ext>
            </a:extLst>
          </p:cNvPr>
          <p:cNvSpPr txBox="1"/>
          <p:nvPr/>
        </p:nvSpPr>
        <p:spPr>
          <a:xfrm>
            <a:off x="15023447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FA41938B-9493-8F44-AA3B-FA68D8C6AA0D}"/>
              </a:ext>
            </a:extLst>
          </p:cNvPr>
          <p:cNvSpPr txBox="1"/>
          <p:nvPr/>
        </p:nvSpPr>
        <p:spPr>
          <a:xfrm>
            <a:off x="15541667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F389308-B029-5C46-B131-8794C83CD9BD}"/>
              </a:ext>
            </a:extLst>
          </p:cNvPr>
          <p:cNvSpPr txBox="1"/>
          <p:nvPr/>
        </p:nvSpPr>
        <p:spPr>
          <a:xfrm>
            <a:off x="15615404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DE73F456-B2E5-AE41-9C31-81D30D1AAD48}"/>
              </a:ext>
            </a:extLst>
          </p:cNvPr>
          <p:cNvSpPr txBox="1"/>
          <p:nvPr/>
        </p:nvSpPr>
        <p:spPr>
          <a:xfrm>
            <a:off x="1561540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102365C2-8B4D-2743-A00B-2436602EA2AC}"/>
              </a:ext>
            </a:extLst>
          </p:cNvPr>
          <p:cNvSpPr txBox="1"/>
          <p:nvPr/>
        </p:nvSpPr>
        <p:spPr>
          <a:xfrm>
            <a:off x="1555609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577869CA-8056-874F-8B65-DDF777E77C2B}"/>
              </a:ext>
            </a:extLst>
          </p:cNvPr>
          <p:cNvSpPr txBox="1"/>
          <p:nvPr/>
        </p:nvSpPr>
        <p:spPr>
          <a:xfrm>
            <a:off x="1555609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4D1DB58-8BF1-B44B-BAA9-E5BE63E6D804}"/>
              </a:ext>
            </a:extLst>
          </p:cNvPr>
          <p:cNvSpPr txBox="1"/>
          <p:nvPr/>
        </p:nvSpPr>
        <p:spPr>
          <a:xfrm>
            <a:off x="1555609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C96CF4A-DD7F-5746-B2A0-E80C62F7FD15}"/>
              </a:ext>
            </a:extLst>
          </p:cNvPr>
          <p:cNvSpPr txBox="1"/>
          <p:nvPr/>
        </p:nvSpPr>
        <p:spPr>
          <a:xfrm>
            <a:off x="16132821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7417D19A-0FF1-824A-BBAF-C35EDF3866FD}"/>
              </a:ext>
            </a:extLst>
          </p:cNvPr>
          <p:cNvSpPr txBox="1"/>
          <p:nvPr/>
        </p:nvSpPr>
        <p:spPr>
          <a:xfrm>
            <a:off x="16148050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03E089D5-FEEF-BB41-92B6-34B9830EB1AB}"/>
              </a:ext>
            </a:extLst>
          </p:cNvPr>
          <p:cNvSpPr txBox="1"/>
          <p:nvPr/>
        </p:nvSpPr>
        <p:spPr>
          <a:xfrm>
            <a:off x="16148050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D4D631BF-1616-4D4D-85C8-E329D3F0CAD3}"/>
              </a:ext>
            </a:extLst>
          </p:cNvPr>
          <p:cNvSpPr txBox="1"/>
          <p:nvPr/>
        </p:nvSpPr>
        <p:spPr>
          <a:xfrm>
            <a:off x="16088739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621FE19-7BEE-DF48-A375-5F51BFDE7E2E}"/>
              </a:ext>
            </a:extLst>
          </p:cNvPr>
          <p:cNvSpPr txBox="1"/>
          <p:nvPr/>
        </p:nvSpPr>
        <p:spPr>
          <a:xfrm>
            <a:off x="16088739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0D43B82-7F61-714C-B255-F5921E8EC4A1}"/>
              </a:ext>
            </a:extLst>
          </p:cNvPr>
          <p:cNvSpPr txBox="1"/>
          <p:nvPr/>
        </p:nvSpPr>
        <p:spPr>
          <a:xfrm>
            <a:off x="16088739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1A6B641E-338C-7A4B-B2DB-80282911E25E}"/>
              </a:ext>
            </a:extLst>
          </p:cNvPr>
          <p:cNvSpPr txBox="1"/>
          <p:nvPr/>
        </p:nvSpPr>
        <p:spPr>
          <a:xfrm>
            <a:off x="16667872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05F1187-D992-6747-ABB6-1468C52B1853}"/>
              </a:ext>
            </a:extLst>
          </p:cNvPr>
          <p:cNvSpPr txBox="1"/>
          <p:nvPr/>
        </p:nvSpPr>
        <p:spPr>
          <a:xfrm>
            <a:off x="16680695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EEF01B3-644F-7F47-B21F-F8ADAB690E30}"/>
              </a:ext>
            </a:extLst>
          </p:cNvPr>
          <p:cNvSpPr txBox="1"/>
          <p:nvPr/>
        </p:nvSpPr>
        <p:spPr>
          <a:xfrm>
            <a:off x="16621384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BE58088B-5DA4-004E-9ABD-E91B02EE0C52}"/>
              </a:ext>
            </a:extLst>
          </p:cNvPr>
          <p:cNvSpPr txBox="1"/>
          <p:nvPr/>
        </p:nvSpPr>
        <p:spPr>
          <a:xfrm>
            <a:off x="16621384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9CE6FA-78A2-504D-A480-18D6808DA889}"/>
              </a:ext>
            </a:extLst>
          </p:cNvPr>
          <p:cNvSpPr txBox="1"/>
          <p:nvPr/>
        </p:nvSpPr>
        <p:spPr>
          <a:xfrm>
            <a:off x="16621384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A958881-7421-4A4E-BBBB-46216B181E12}"/>
              </a:ext>
            </a:extLst>
          </p:cNvPr>
          <p:cNvSpPr txBox="1"/>
          <p:nvPr/>
        </p:nvSpPr>
        <p:spPr>
          <a:xfrm>
            <a:off x="16621384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F977E0D0-85BE-E04D-B62E-0856EEB7A6C0}"/>
              </a:ext>
            </a:extLst>
          </p:cNvPr>
          <p:cNvSpPr txBox="1"/>
          <p:nvPr/>
        </p:nvSpPr>
        <p:spPr>
          <a:xfrm>
            <a:off x="17203727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1738672-C68B-BA4B-B19B-051F02A54569}"/>
              </a:ext>
            </a:extLst>
          </p:cNvPr>
          <p:cNvSpPr txBox="1"/>
          <p:nvPr/>
        </p:nvSpPr>
        <p:spPr>
          <a:xfrm>
            <a:off x="17213345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CBDCEB40-DA48-6E48-8315-5B29A68CCEA2}"/>
              </a:ext>
            </a:extLst>
          </p:cNvPr>
          <p:cNvSpPr txBox="1"/>
          <p:nvPr/>
        </p:nvSpPr>
        <p:spPr>
          <a:xfrm>
            <a:off x="17154034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A6FEE59D-E3D8-6B4E-9A85-024ABF5B5ADC}"/>
              </a:ext>
            </a:extLst>
          </p:cNvPr>
          <p:cNvSpPr txBox="1"/>
          <p:nvPr/>
        </p:nvSpPr>
        <p:spPr>
          <a:xfrm>
            <a:off x="17154034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5AEF81D-1877-9E47-85CA-73E2CE49B4DE}"/>
              </a:ext>
            </a:extLst>
          </p:cNvPr>
          <p:cNvSpPr txBox="1"/>
          <p:nvPr/>
        </p:nvSpPr>
        <p:spPr>
          <a:xfrm>
            <a:off x="17154034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CB9649F7-2762-9944-B6D5-4A391DCB96FB}"/>
              </a:ext>
            </a:extLst>
          </p:cNvPr>
          <p:cNvSpPr txBox="1"/>
          <p:nvPr/>
        </p:nvSpPr>
        <p:spPr>
          <a:xfrm>
            <a:off x="17213345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C964077-52D8-8246-BD6B-0A36E5141B3C}"/>
              </a:ext>
            </a:extLst>
          </p:cNvPr>
          <p:cNvCxnSpPr>
            <a:cxnSpLocks/>
          </p:cNvCxnSpPr>
          <p:nvPr/>
        </p:nvCxnSpPr>
        <p:spPr>
          <a:xfrm>
            <a:off x="13880198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925CE48B-576D-6440-85FE-3AC54806FBC5}"/>
              </a:ext>
            </a:extLst>
          </p:cNvPr>
          <p:cNvCxnSpPr>
            <a:cxnSpLocks/>
          </p:cNvCxnSpPr>
          <p:nvPr/>
        </p:nvCxnSpPr>
        <p:spPr>
          <a:xfrm>
            <a:off x="13880198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3" name="TextBox 1262">
            <a:extLst>
              <a:ext uri="{FF2B5EF4-FFF2-40B4-BE49-F238E27FC236}">
                <a16:creationId xmlns:a16="http://schemas.microsoft.com/office/drawing/2014/main" id="{4615510E-D657-A445-BDC4-F60BF7349B08}"/>
              </a:ext>
            </a:extLst>
          </p:cNvPr>
          <p:cNvSpPr txBox="1"/>
          <p:nvPr/>
        </p:nvSpPr>
        <p:spPr>
          <a:xfrm>
            <a:off x="20439220" y="882231"/>
            <a:ext cx="10615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APRIL</a:t>
            </a:r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66CAB3C8-7009-764F-89F8-8DBBE085DAF3}"/>
              </a:ext>
            </a:extLst>
          </p:cNvPr>
          <p:cNvSpPr txBox="1"/>
          <p:nvPr/>
        </p:nvSpPr>
        <p:spPr>
          <a:xfrm>
            <a:off x="19210771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034A70DE-750A-B34F-9D51-BFB51FC7B2E0}"/>
              </a:ext>
            </a:extLst>
          </p:cNvPr>
          <p:cNvSpPr txBox="1"/>
          <p:nvPr/>
        </p:nvSpPr>
        <p:spPr>
          <a:xfrm>
            <a:off x="19161078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C5EB64-3982-854B-AD36-70600FB3E9A8}"/>
              </a:ext>
            </a:extLst>
          </p:cNvPr>
          <p:cNvSpPr txBox="1"/>
          <p:nvPr/>
        </p:nvSpPr>
        <p:spPr>
          <a:xfrm>
            <a:off x="19220389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267" name="TextBox 1266">
            <a:extLst>
              <a:ext uri="{FF2B5EF4-FFF2-40B4-BE49-F238E27FC236}">
                <a16:creationId xmlns:a16="http://schemas.microsoft.com/office/drawing/2014/main" id="{4E8011A2-EA49-6948-9339-A6092AAF9054}"/>
              </a:ext>
            </a:extLst>
          </p:cNvPr>
          <p:cNvSpPr txBox="1"/>
          <p:nvPr/>
        </p:nvSpPr>
        <p:spPr>
          <a:xfrm>
            <a:off x="19161078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268" name="TextBox 1267">
            <a:extLst>
              <a:ext uri="{FF2B5EF4-FFF2-40B4-BE49-F238E27FC236}">
                <a16:creationId xmlns:a16="http://schemas.microsoft.com/office/drawing/2014/main" id="{2E262692-BCBE-A547-8A8A-B4873AE011DE}"/>
              </a:ext>
            </a:extLst>
          </p:cNvPr>
          <p:cNvSpPr txBox="1"/>
          <p:nvPr/>
        </p:nvSpPr>
        <p:spPr>
          <a:xfrm>
            <a:off x="19161078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73663275-CB27-A74E-AD44-E8D39795AC44}"/>
              </a:ext>
            </a:extLst>
          </p:cNvPr>
          <p:cNvSpPr txBox="1"/>
          <p:nvPr/>
        </p:nvSpPr>
        <p:spPr>
          <a:xfrm>
            <a:off x="19161078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F715F9A3-F23E-E845-A2A0-11958F92689E}"/>
              </a:ext>
            </a:extLst>
          </p:cNvPr>
          <p:cNvSpPr txBox="1"/>
          <p:nvPr/>
        </p:nvSpPr>
        <p:spPr>
          <a:xfrm>
            <a:off x="19692923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19A4E08B-40C2-C141-9C11-B99A757516D1}"/>
              </a:ext>
            </a:extLst>
          </p:cNvPr>
          <p:cNvSpPr txBox="1"/>
          <p:nvPr/>
        </p:nvSpPr>
        <p:spPr>
          <a:xfrm>
            <a:off x="19693725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BA52A7F9-6C10-9243-97DB-D16C1A030A53}"/>
              </a:ext>
            </a:extLst>
          </p:cNvPr>
          <p:cNvSpPr txBox="1"/>
          <p:nvPr/>
        </p:nvSpPr>
        <p:spPr>
          <a:xfrm>
            <a:off x="1975303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7FDD3AB6-A68E-6647-B7B3-8AD9FB521120}"/>
              </a:ext>
            </a:extLst>
          </p:cNvPr>
          <p:cNvSpPr txBox="1"/>
          <p:nvPr/>
        </p:nvSpPr>
        <p:spPr>
          <a:xfrm>
            <a:off x="1969372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7CA10A9B-A60D-CC40-A016-C6D660BE8AA1}"/>
              </a:ext>
            </a:extLst>
          </p:cNvPr>
          <p:cNvSpPr txBox="1"/>
          <p:nvPr/>
        </p:nvSpPr>
        <p:spPr>
          <a:xfrm>
            <a:off x="1969372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AEF47B47-B75E-724D-8989-118CCC68243F}"/>
              </a:ext>
            </a:extLst>
          </p:cNvPr>
          <p:cNvSpPr txBox="1"/>
          <p:nvPr/>
        </p:nvSpPr>
        <p:spPr>
          <a:xfrm>
            <a:off x="1969372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CF9BF5A7-4D1B-A342-82B8-56CFA7876AD1}"/>
              </a:ext>
            </a:extLst>
          </p:cNvPr>
          <p:cNvSpPr txBox="1"/>
          <p:nvPr/>
        </p:nvSpPr>
        <p:spPr>
          <a:xfrm>
            <a:off x="20270452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108B88C2-6F8A-C04E-B9CB-DD510B06B0C5}"/>
              </a:ext>
            </a:extLst>
          </p:cNvPr>
          <p:cNvSpPr txBox="1"/>
          <p:nvPr/>
        </p:nvSpPr>
        <p:spPr>
          <a:xfrm>
            <a:off x="20226370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7FD8FCEE-1608-114D-9108-0537DE3000F5}"/>
              </a:ext>
            </a:extLst>
          </p:cNvPr>
          <p:cNvSpPr txBox="1"/>
          <p:nvPr/>
        </p:nvSpPr>
        <p:spPr>
          <a:xfrm>
            <a:off x="20285681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279" name="TextBox 1278">
            <a:extLst>
              <a:ext uri="{FF2B5EF4-FFF2-40B4-BE49-F238E27FC236}">
                <a16:creationId xmlns:a16="http://schemas.microsoft.com/office/drawing/2014/main" id="{F2CD5FC0-0D8A-8742-8C16-CD8589C8ABD3}"/>
              </a:ext>
            </a:extLst>
          </p:cNvPr>
          <p:cNvSpPr txBox="1"/>
          <p:nvPr/>
        </p:nvSpPr>
        <p:spPr>
          <a:xfrm>
            <a:off x="2022637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280" name="TextBox 1279">
            <a:extLst>
              <a:ext uri="{FF2B5EF4-FFF2-40B4-BE49-F238E27FC236}">
                <a16:creationId xmlns:a16="http://schemas.microsoft.com/office/drawing/2014/main" id="{F15CDA8B-866B-8C4A-B99F-FE32B8B8670D}"/>
              </a:ext>
            </a:extLst>
          </p:cNvPr>
          <p:cNvSpPr txBox="1"/>
          <p:nvPr/>
        </p:nvSpPr>
        <p:spPr>
          <a:xfrm>
            <a:off x="2022637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281" name="TextBox 1280">
            <a:extLst>
              <a:ext uri="{FF2B5EF4-FFF2-40B4-BE49-F238E27FC236}">
                <a16:creationId xmlns:a16="http://schemas.microsoft.com/office/drawing/2014/main" id="{0874B51E-815F-6B44-960B-9B16E12BA9B8}"/>
              </a:ext>
            </a:extLst>
          </p:cNvPr>
          <p:cNvSpPr txBox="1"/>
          <p:nvPr/>
        </p:nvSpPr>
        <p:spPr>
          <a:xfrm>
            <a:off x="2022637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18715D4-3B58-7041-855E-49AA6C3FBED2}"/>
              </a:ext>
            </a:extLst>
          </p:cNvPr>
          <p:cNvSpPr txBox="1"/>
          <p:nvPr/>
        </p:nvSpPr>
        <p:spPr>
          <a:xfrm>
            <a:off x="20744590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4B21F3AA-7A54-E645-9DCB-D3468FE68EC8}"/>
              </a:ext>
            </a:extLst>
          </p:cNvPr>
          <p:cNvSpPr txBox="1"/>
          <p:nvPr/>
        </p:nvSpPr>
        <p:spPr>
          <a:xfrm>
            <a:off x="20818327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284" name="TextBox 1283">
            <a:extLst>
              <a:ext uri="{FF2B5EF4-FFF2-40B4-BE49-F238E27FC236}">
                <a16:creationId xmlns:a16="http://schemas.microsoft.com/office/drawing/2014/main" id="{5588F62A-1512-034A-A6A6-96A1E25D9C58}"/>
              </a:ext>
            </a:extLst>
          </p:cNvPr>
          <p:cNvSpPr txBox="1"/>
          <p:nvPr/>
        </p:nvSpPr>
        <p:spPr>
          <a:xfrm>
            <a:off x="20818327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285" name="TextBox 1284">
            <a:extLst>
              <a:ext uri="{FF2B5EF4-FFF2-40B4-BE49-F238E27FC236}">
                <a16:creationId xmlns:a16="http://schemas.microsoft.com/office/drawing/2014/main" id="{DB255D38-B2B9-544D-860E-F6078DD6393E}"/>
              </a:ext>
            </a:extLst>
          </p:cNvPr>
          <p:cNvSpPr txBox="1"/>
          <p:nvPr/>
        </p:nvSpPr>
        <p:spPr>
          <a:xfrm>
            <a:off x="20759016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286" name="TextBox 1285">
            <a:extLst>
              <a:ext uri="{FF2B5EF4-FFF2-40B4-BE49-F238E27FC236}">
                <a16:creationId xmlns:a16="http://schemas.microsoft.com/office/drawing/2014/main" id="{2CE07F18-D7CB-A943-868D-3BC73C443583}"/>
              </a:ext>
            </a:extLst>
          </p:cNvPr>
          <p:cNvSpPr txBox="1"/>
          <p:nvPr/>
        </p:nvSpPr>
        <p:spPr>
          <a:xfrm>
            <a:off x="20759016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22BE6B20-6A57-4749-98DD-72387DD44C68}"/>
              </a:ext>
            </a:extLst>
          </p:cNvPr>
          <p:cNvSpPr txBox="1"/>
          <p:nvPr/>
        </p:nvSpPr>
        <p:spPr>
          <a:xfrm>
            <a:off x="20759016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C2BFCD9-53AE-2A43-83E1-9999FF2A5F98}"/>
              </a:ext>
            </a:extLst>
          </p:cNvPr>
          <p:cNvSpPr txBox="1"/>
          <p:nvPr/>
        </p:nvSpPr>
        <p:spPr>
          <a:xfrm>
            <a:off x="21335744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1348A832-817D-5C43-A252-386DBA7F9D8A}"/>
              </a:ext>
            </a:extLst>
          </p:cNvPr>
          <p:cNvSpPr txBox="1"/>
          <p:nvPr/>
        </p:nvSpPr>
        <p:spPr>
          <a:xfrm>
            <a:off x="2135097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F00C9314-A9D3-354B-8781-17FFD6D5F061}"/>
              </a:ext>
            </a:extLst>
          </p:cNvPr>
          <p:cNvSpPr txBox="1"/>
          <p:nvPr/>
        </p:nvSpPr>
        <p:spPr>
          <a:xfrm>
            <a:off x="2135097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BE4F0ACB-3F38-3A4E-99D5-CAEDA8CC0EAF}"/>
              </a:ext>
            </a:extLst>
          </p:cNvPr>
          <p:cNvSpPr txBox="1"/>
          <p:nvPr/>
        </p:nvSpPr>
        <p:spPr>
          <a:xfrm>
            <a:off x="2129166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7DF6B29-F804-B14C-811A-7994C8247FCA}"/>
              </a:ext>
            </a:extLst>
          </p:cNvPr>
          <p:cNvSpPr txBox="1"/>
          <p:nvPr/>
        </p:nvSpPr>
        <p:spPr>
          <a:xfrm>
            <a:off x="2129166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50DFF2C4-9A8F-844F-B473-7BEC14D63735}"/>
              </a:ext>
            </a:extLst>
          </p:cNvPr>
          <p:cNvSpPr txBox="1"/>
          <p:nvPr/>
        </p:nvSpPr>
        <p:spPr>
          <a:xfrm>
            <a:off x="2129166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9A7E7D9B-AC55-204D-AD5C-1643E16A106B}"/>
              </a:ext>
            </a:extLst>
          </p:cNvPr>
          <p:cNvSpPr txBox="1"/>
          <p:nvPr/>
        </p:nvSpPr>
        <p:spPr>
          <a:xfrm>
            <a:off x="21870795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F67587C3-84F1-D347-8213-A727ABB646CD}"/>
              </a:ext>
            </a:extLst>
          </p:cNvPr>
          <p:cNvSpPr txBox="1"/>
          <p:nvPr/>
        </p:nvSpPr>
        <p:spPr>
          <a:xfrm>
            <a:off x="2188361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AA87D895-756B-A24A-ACA9-AAD391BA247F}"/>
              </a:ext>
            </a:extLst>
          </p:cNvPr>
          <p:cNvSpPr txBox="1"/>
          <p:nvPr/>
        </p:nvSpPr>
        <p:spPr>
          <a:xfrm>
            <a:off x="2182430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FEC856A1-830A-D241-8DE8-BA42C2B16E25}"/>
              </a:ext>
            </a:extLst>
          </p:cNvPr>
          <p:cNvSpPr txBox="1"/>
          <p:nvPr/>
        </p:nvSpPr>
        <p:spPr>
          <a:xfrm>
            <a:off x="2182430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BE6C4D8C-A65A-A64C-AA40-32763CB35D7F}"/>
              </a:ext>
            </a:extLst>
          </p:cNvPr>
          <p:cNvSpPr txBox="1"/>
          <p:nvPr/>
        </p:nvSpPr>
        <p:spPr>
          <a:xfrm>
            <a:off x="2182430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80CED170-8BF9-7D4C-A7A6-EFE818BBA168}"/>
              </a:ext>
            </a:extLst>
          </p:cNvPr>
          <p:cNvSpPr txBox="1"/>
          <p:nvPr/>
        </p:nvSpPr>
        <p:spPr>
          <a:xfrm>
            <a:off x="21883618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124B517F-1C69-5346-81C3-BB03DABC689F}"/>
              </a:ext>
            </a:extLst>
          </p:cNvPr>
          <p:cNvSpPr txBox="1"/>
          <p:nvPr/>
        </p:nvSpPr>
        <p:spPr>
          <a:xfrm>
            <a:off x="22406650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F4BA6556-A923-E94F-86A7-B50466F2E71D}"/>
              </a:ext>
            </a:extLst>
          </p:cNvPr>
          <p:cNvSpPr txBox="1"/>
          <p:nvPr/>
        </p:nvSpPr>
        <p:spPr>
          <a:xfrm>
            <a:off x="2241626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EAB6F3AA-66C0-C848-BDB3-2922AC1D9FBB}"/>
              </a:ext>
            </a:extLst>
          </p:cNvPr>
          <p:cNvSpPr txBox="1"/>
          <p:nvPr/>
        </p:nvSpPr>
        <p:spPr>
          <a:xfrm>
            <a:off x="2235695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351DD004-470E-0E4A-B7E2-2A02B4A0AB58}"/>
              </a:ext>
            </a:extLst>
          </p:cNvPr>
          <p:cNvSpPr txBox="1"/>
          <p:nvPr/>
        </p:nvSpPr>
        <p:spPr>
          <a:xfrm>
            <a:off x="2235695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E97BF153-7A09-BB4D-98CA-9B0A80FA3F7B}"/>
              </a:ext>
            </a:extLst>
          </p:cNvPr>
          <p:cNvSpPr txBox="1"/>
          <p:nvPr/>
        </p:nvSpPr>
        <p:spPr>
          <a:xfrm>
            <a:off x="2235695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00075387-C099-654E-8581-5400FD813F61}"/>
              </a:ext>
            </a:extLst>
          </p:cNvPr>
          <p:cNvSpPr txBox="1"/>
          <p:nvPr/>
        </p:nvSpPr>
        <p:spPr>
          <a:xfrm>
            <a:off x="22416268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8C9E60DA-3212-1C41-9139-4AC8F7B45474}"/>
              </a:ext>
            </a:extLst>
          </p:cNvPr>
          <p:cNvCxnSpPr>
            <a:cxnSpLocks/>
          </p:cNvCxnSpPr>
          <p:nvPr/>
        </p:nvCxnSpPr>
        <p:spPr>
          <a:xfrm>
            <a:off x="19083121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476BA43C-B06F-1B4F-A071-77F0B638DB3C}"/>
              </a:ext>
            </a:extLst>
          </p:cNvPr>
          <p:cNvCxnSpPr>
            <a:cxnSpLocks/>
          </p:cNvCxnSpPr>
          <p:nvPr/>
        </p:nvCxnSpPr>
        <p:spPr>
          <a:xfrm>
            <a:off x="19083121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2DC94E1B-FC22-1B4E-8AFC-063F47591F25}"/>
              </a:ext>
            </a:extLst>
          </p:cNvPr>
          <p:cNvSpPr txBox="1"/>
          <p:nvPr/>
        </p:nvSpPr>
        <p:spPr>
          <a:xfrm>
            <a:off x="20206785" y="5003575"/>
            <a:ext cx="15263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</a:p>
        </p:txBody>
      </p: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D6B58572-AD15-6443-829C-1615DD61F67B}"/>
              </a:ext>
            </a:extLst>
          </p:cNvPr>
          <p:cNvCxnSpPr>
            <a:cxnSpLocks/>
          </p:cNvCxnSpPr>
          <p:nvPr/>
        </p:nvCxnSpPr>
        <p:spPr>
          <a:xfrm>
            <a:off x="19083121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BC0E9341-13D7-3E4F-9A6E-6F4E54F923FE}"/>
              </a:ext>
            </a:extLst>
          </p:cNvPr>
          <p:cNvCxnSpPr>
            <a:cxnSpLocks/>
          </p:cNvCxnSpPr>
          <p:nvPr/>
        </p:nvCxnSpPr>
        <p:spPr>
          <a:xfrm>
            <a:off x="19083121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TextBox 1253">
            <a:extLst>
              <a:ext uri="{FF2B5EF4-FFF2-40B4-BE49-F238E27FC236}">
                <a16:creationId xmlns:a16="http://schemas.microsoft.com/office/drawing/2014/main" id="{A14B9642-0B4C-F145-B80B-F04713D33228}"/>
              </a:ext>
            </a:extLst>
          </p:cNvPr>
          <p:cNvSpPr txBox="1"/>
          <p:nvPr/>
        </p:nvSpPr>
        <p:spPr>
          <a:xfrm>
            <a:off x="19161078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EF4B699D-6D5A-B741-BAAC-1006E0EB58AC}"/>
              </a:ext>
            </a:extLst>
          </p:cNvPr>
          <p:cNvSpPr txBox="1"/>
          <p:nvPr/>
        </p:nvSpPr>
        <p:spPr>
          <a:xfrm>
            <a:off x="19693725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6B504440-0FFB-FE4A-A865-610A6F99542F}"/>
              </a:ext>
            </a:extLst>
          </p:cNvPr>
          <p:cNvSpPr txBox="1"/>
          <p:nvPr/>
        </p:nvSpPr>
        <p:spPr>
          <a:xfrm>
            <a:off x="2028568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A35194E1-B86B-4741-B996-4E025D2BBC3F}"/>
              </a:ext>
            </a:extLst>
          </p:cNvPr>
          <p:cNvSpPr txBox="1"/>
          <p:nvPr/>
        </p:nvSpPr>
        <p:spPr>
          <a:xfrm>
            <a:off x="20818327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877CDFA9-4FBF-F34E-90EC-F283382388D7}"/>
              </a:ext>
            </a:extLst>
          </p:cNvPr>
          <p:cNvSpPr txBox="1"/>
          <p:nvPr/>
        </p:nvSpPr>
        <p:spPr>
          <a:xfrm>
            <a:off x="21350973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259" name="TextBox 1258">
            <a:extLst>
              <a:ext uri="{FF2B5EF4-FFF2-40B4-BE49-F238E27FC236}">
                <a16:creationId xmlns:a16="http://schemas.microsoft.com/office/drawing/2014/main" id="{731F7901-F1A4-4841-8E0B-B2E949E9DAA4}"/>
              </a:ext>
            </a:extLst>
          </p:cNvPr>
          <p:cNvSpPr txBox="1"/>
          <p:nvPr/>
        </p:nvSpPr>
        <p:spPr>
          <a:xfrm>
            <a:off x="21883618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A7266120-D475-164C-89CE-9341C838A6AF}"/>
              </a:ext>
            </a:extLst>
          </p:cNvPr>
          <p:cNvSpPr txBox="1"/>
          <p:nvPr/>
        </p:nvSpPr>
        <p:spPr>
          <a:xfrm>
            <a:off x="22416268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89" name="TextBox 1388">
            <a:extLst>
              <a:ext uri="{FF2B5EF4-FFF2-40B4-BE49-F238E27FC236}">
                <a16:creationId xmlns:a16="http://schemas.microsoft.com/office/drawing/2014/main" id="{6999EC70-AB8A-B14C-9BA9-3D474DC0514C}"/>
              </a:ext>
            </a:extLst>
          </p:cNvPr>
          <p:cNvSpPr txBox="1"/>
          <p:nvPr/>
        </p:nvSpPr>
        <p:spPr>
          <a:xfrm>
            <a:off x="14781279" y="9596695"/>
            <a:ext cx="198002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NOVEMBER</a:t>
            </a:r>
          </a:p>
        </p:txBody>
      </p:sp>
      <p:sp>
        <p:nvSpPr>
          <p:cNvPr id="1390" name="TextBox 1389">
            <a:extLst>
              <a:ext uri="{FF2B5EF4-FFF2-40B4-BE49-F238E27FC236}">
                <a16:creationId xmlns:a16="http://schemas.microsoft.com/office/drawing/2014/main" id="{30E47961-3E18-FA42-90BA-35DDB57BC42C}"/>
              </a:ext>
            </a:extLst>
          </p:cNvPr>
          <p:cNvSpPr txBox="1"/>
          <p:nvPr/>
        </p:nvSpPr>
        <p:spPr>
          <a:xfrm>
            <a:off x="14012088" y="1011898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91" name="TextBox 1390">
            <a:extLst>
              <a:ext uri="{FF2B5EF4-FFF2-40B4-BE49-F238E27FC236}">
                <a16:creationId xmlns:a16="http://schemas.microsoft.com/office/drawing/2014/main" id="{14EAD6CF-ECDD-DC40-99D8-AFD45CF76402}"/>
              </a:ext>
            </a:extLst>
          </p:cNvPr>
          <p:cNvSpPr txBox="1"/>
          <p:nvPr/>
        </p:nvSpPr>
        <p:spPr>
          <a:xfrm>
            <a:off x="14021706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92" name="TextBox 1391">
            <a:extLst>
              <a:ext uri="{FF2B5EF4-FFF2-40B4-BE49-F238E27FC236}">
                <a16:creationId xmlns:a16="http://schemas.microsoft.com/office/drawing/2014/main" id="{0DFF4379-9632-5743-B685-0D0E7E1C173B}"/>
              </a:ext>
            </a:extLst>
          </p:cNvPr>
          <p:cNvSpPr txBox="1"/>
          <p:nvPr/>
        </p:nvSpPr>
        <p:spPr>
          <a:xfrm>
            <a:off x="14021706" y="1111717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F982D532-2F04-D24E-94E3-F1022B955A9D}"/>
              </a:ext>
            </a:extLst>
          </p:cNvPr>
          <p:cNvSpPr txBox="1"/>
          <p:nvPr/>
        </p:nvSpPr>
        <p:spPr>
          <a:xfrm>
            <a:off x="13962395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B3380C7B-515B-524D-9725-CBEC9407C4F8}"/>
              </a:ext>
            </a:extLst>
          </p:cNvPr>
          <p:cNvSpPr txBox="1"/>
          <p:nvPr/>
        </p:nvSpPr>
        <p:spPr>
          <a:xfrm>
            <a:off x="13962395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395" name="TextBox 1394">
            <a:extLst>
              <a:ext uri="{FF2B5EF4-FFF2-40B4-BE49-F238E27FC236}">
                <a16:creationId xmlns:a16="http://schemas.microsoft.com/office/drawing/2014/main" id="{1C828439-1387-BB48-BE82-E964545A3CC3}"/>
              </a:ext>
            </a:extLst>
          </p:cNvPr>
          <p:cNvSpPr txBox="1"/>
          <p:nvPr/>
        </p:nvSpPr>
        <p:spPr>
          <a:xfrm>
            <a:off x="13962395" y="1251939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8CE07C1C-FF3B-2A4A-880B-84779CE14244}"/>
              </a:ext>
            </a:extLst>
          </p:cNvPr>
          <p:cNvSpPr txBox="1"/>
          <p:nvPr/>
        </p:nvSpPr>
        <p:spPr>
          <a:xfrm>
            <a:off x="14494240" y="1011898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397" name="TextBox 1396">
            <a:extLst>
              <a:ext uri="{FF2B5EF4-FFF2-40B4-BE49-F238E27FC236}">
                <a16:creationId xmlns:a16="http://schemas.microsoft.com/office/drawing/2014/main" id="{C9C0BC87-8B5F-6B45-87A0-3554E97B61CA}"/>
              </a:ext>
            </a:extLst>
          </p:cNvPr>
          <p:cNvSpPr txBox="1"/>
          <p:nvPr/>
        </p:nvSpPr>
        <p:spPr>
          <a:xfrm>
            <a:off x="14554353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98" name="TextBox 1397">
            <a:extLst>
              <a:ext uri="{FF2B5EF4-FFF2-40B4-BE49-F238E27FC236}">
                <a16:creationId xmlns:a16="http://schemas.microsoft.com/office/drawing/2014/main" id="{37B123A9-75F7-F348-91F4-5FC76FF2B1E0}"/>
              </a:ext>
            </a:extLst>
          </p:cNvPr>
          <p:cNvSpPr txBox="1"/>
          <p:nvPr/>
        </p:nvSpPr>
        <p:spPr>
          <a:xfrm>
            <a:off x="14554353" y="1111717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399" name="TextBox 1398">
            <a:extLst>
              <a:ext uri="{FF2B5EF4-FFF2-40B4-BE49-F238E27FC236}">
                <a16:creationId xmlns:a16="http://schemas.microsoft.com/office/drawing/2014/main" id="{F06A0BDD-7B4D-6C40-A029-6405FB662FC2}"/>
              </a:ext>
            </a:extLst>
          </p:cNvPr>
          <p:cNvSpPr txBox="1"/>
          <p:nvPr/>
        </p:nvSpPr>
        <p:spPr>
          <a:xfrm>
            <a:off x="14495042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400" name="TextBox 1399">
            <a:extLst>
              <a:ext uri="{FF2B5EF4-FFF2-40B4-BE49-F238E27FC236}">
                <a16:creationId xmlns:a16="http://schemas.microsoft.com/office/drawing/2014/main" id="{9EBD2D2A-8920-3540-9EE5-53F8FEC0E575}"/>
              </a:ext>
            </a:extLst>
          </p:cNvPr>
          <p:cNvSpPr txBox="1"/>
          <p:nvPr/>
        </p:nvSpPr>
        <p:spPr>
          <a:xfrm>
            <a:off x="14495042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4126889B-2CA4-6649-8EF1-59F2F86E80E8}"/>
              </a:ext>
            </a:extLst>
          </p:cNvPr>
          <p:cNvSpPr txBox="1"/>
          <p:nvPr/>
        </p:nvSpPr>
        <p:spPr>
          <a:xfrm>
            <a:off x="14495042" y="1251939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02" name="TextBox 1401">
            <a:extLst>
              <a:ext uri="{FF2B5EF4-FFF2-40B4-BE49-F238E27FC236}">
                <a16:creationId xmlns:a16="http://schemas.microsoft.com/office/drawing/2014/main" id="{613D4270-9DE0-BB40-9A33-8FE669220C99}"/>
              </a:ext>
            </a:extLst>
          </p:cNvPr>
          <p:cNvSpPr txBox="1"/>
          <p:nvPr/>
        </p:nvSpPr>
        <p:spPr>
          <a:xfrm>
            <a:off x="15071769" y="1011898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2650237B-858F-EF47-AB0F-E9C4F1C99AEF}"/>
              </a:ext>
            </a:extLst>
          </p:cNvPr>
          <p:cNvSpPr txBox="1"/>
          <p:nvPr/>
        </p:nvSpPr>
        <p:spPr>
          <a:xfrm>
            <a:off x="15086998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EC48773-68A2-8947-95DA-EEEE393AA509}"/>
              </a:ext>
            </a:extLst>
          </p:cNvPr>
          <p:cNvSpPr txBox="1"/>
          <p:nvPr/>
        </p:nvSpPr>
        <p:spPr>
          <a:xfrm>
            <a:off x="15027687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05" name="TextBox 1404">
            <a:extLst>
              <a:ext uri="{FF2B5EF4-FFF2-40B4-BE49-F238E27FC236}">
                <a16:creationId xmlns:a16="http://schemas.microsoft.com/office/drawing/2014/main" id="{D4713325-11CD-7E44-9AAF-2EB24ADF29A4}"/>
              </a:ext>
            </a:extLst>
          </p:cNvPr>
          <p:cNvSpPr txBox="1"/>
          <p:nvPr/>
        </p:nvSpPr>
        <p:spPr>
          <a:xfrm>
            <a:off x="15027687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D8AC178F-F332-D14E-9485-1C96D43FD160}"/>
              </a:ext>
            </a:extLst>
          </p:cNvPr>
          <p:cNvSpPr txBox="1"/>
          <p:nvPr/>
        </p:nvSpPr>
        <p:spPr>
          <a:xfrm>
            <a:off x="15027687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407" name="TextBox 1406">
            <a:extLst>
              <a:ext uri="{FF2B5EF4-FFF2-40B4-BE49-F238E27FC236}">
                <a16:creationId xmlns:a16="http://schemas.microsoft.com/office/drawing/2014/main" id="{B6FFC760-B883-994A-8CB3-0BF7DD8A8303}"/>
              </a:ext>
            </a:extLst>
          </p:cNvPr>
          <p:cNvSpPr txBox="1"/>
          <p:nvPr/>
        </p:nvSpPr>
        <p:spPr>
          <a:xfrm>
            <a:off x="15086998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08" name="TextBox 1407">
            <a:extLst>
              <a:ext uri="{FF2B5EF4-FFF2-40B4-BE49-F238E27FC236}">
                <a16:creationId xmlns:a16="http://schemas.microsoft.com/office/drawing/2014/main" id="{B830DCA3-8F71-AA40-B802-9BB26D39964B}"/>
              </a:ext>
            </a:extLst>
          </p:cNvPr>
          <p:cNvSpPr txBox="1"/>
          <p:nvPr/>
        </p:nvSpPr>
        <p:spPr>
          <a:xfrm>
            <a:off x="15545907" y="1011898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409" name="TextBox 1408">
            <a:extLst>
              <a:ext uri="{FF2B5EF4-FFF2-40B4-BE49-F238E27FC236}">
                <a16:creationId xmlns:a16="http://schemas.microsoft.com/office/drawing/2014/main" id="{69314F60-1AF4-2F4B-AC60-C9D5E529EA0C}"/>
              </a:ext>
            </a:extLst>
          </p:cNvPr>
          <p:cNvSpPr txBox="1"/>
          <p:nvPr/>
        </p:nvSpPr>
        <p:spPr>
          <a:xfrm>
            <a:off x="15619644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8CCF8EB-12AB-C04A-BC6A-67798A77FEC6}"/>
              </a:ext>
            </a:extLst>
          </p:cNvPr>
          <p:cNvSpPr txBox="1"/>
          <p:nvPr/>
        </p:nvSpPr>
        <p:spPr>
          <a:xfrm>
            <a:off x="15560333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EFF5ABCA-CD8A-E747-BDF4-FF19EFCC6768}"/>
              </a:ext>
            </a:extLst>
          </p:cNvPr>
          <p:cNvSpPr txBox="1"/>
          <p:nvPr/>
        </p:nvSpPr>
        <p:spPr>
          <a:xfrm>
            <a:off x="15560333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412" name="TextBox 1411">
            <a:extLst>
              <a:ext uri="{FF2B5EF4-FFF2-40B4-BE49-F238E27FC236}">
                <a16:creationId xmlns:a16="http://schemas.microsoft.com/office/drawing/2014/main" id="{3E8D1BEE-A391-E840-A903-1086C562CAE7}"/>
              </a:ext>
            </a:extLst>
          </p:cNvPr>
          <p:cNvSpPr txBox="1"/>
          <p:nvPr/>
        </p:nvSpPr>
        <p:spPr>
          <a:xfrm>
            <a:off x="15560333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413" name="TextBox 1412">
            <a:extLst>
              <a:ext uri="{FF2B5EF4-FFF2-40B4-BE49-F238E27FC236}">
                <a16:creationId xmlns:a16="http://schemas.microsoft.com/office/drawing/2014/main" id="{7B620F41-E3D7-F14F-B5FB-FF35B2DFEB46}"/>
              </a:ext>
            </a:extLst>
          </p:cNvPr>
          <p:cNvSpPr txBox="1"/>
          <p:nvPr/>
        </p:nvSpPr>
        <p:spPr>
          <a:xfrm>
            <a:off x="15619644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14" name="TextBox 1413">
            <a:extLst>
              <a:ext uri="{FF2B5EF4-FFF2-40B4-BE49-F238E27FC236}">
                <a16:creationId xmlns:a16="http://schemas.microsoft.com/office/drawing/2014/main" id="{255D054B-BCD4-2E4C-880C-458070161144}"/>
              </a:ext>
            </a:extLst>
          </p:cNvPr>
          <p:cNvSpPr txBox="1"/>
          <p:nvPr/>
        </p:nvSpPr>
        <p:spPr>
          <a:xfrm>
            <a:off x="16137061" y="1011898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51DA3B7E-6CF5-924C-A1EC-75078E8679E9}"/>
              </a:ext>
            </a:extLst>
          </p:cNvPr>
          <p:cNvSpPr txBox="1"/>
          <p:nvPr/>
        </p:nvSpPr>
        <p:spPr>
          <a:xfrm>
            <a:off x="16152290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63061001-E7E5-8241-A9EC-053F37DC90EA}"/>
              </a:ext>
            </a:extLst>
          </p:cNvPr>
          <p:cNvSpPr txBox="1"/>
          <p:nvPr/>
        </p:nvSpPr>
        <p:spPr>
          <a:xfrm>
            <a:off x="16092979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9C9FEE2B-3A77-894F-A93C-4B6559DF0392}"/>
              </a:ext>
            </a:extLst>
          </p:cNvPr>
          <p:cNvSpPr txBox="1"/>
          <p:nvPr/>
        </p:nvSpPr>
        <p:spPr>
          <a:xfrm>
            <a:off x="16092979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74DA72EB-C524-2443-8B64-6316E85702E7}"/>
              </a:ext>
            </a:extLst>
          </p:cNvPr>
          <p:cNvSpPr txBox="1"/>
          <p:nvPr/>
        </p:nvSpPr>
        <p:spPr>
          <a:xfrm>
            <a:off x="16092979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419" name="TextBox 1418">
            <a:extLst>
              <a:ext uri="{FF2B5EF4-FFF2-40B4-BE49-F238E27FC236}">
                <a16:creationId xmlns:a16="http://schemas.microsoft.com/office/drawing/2014/main" id="{E197831E-26DC-8842-B717-10BE77CFBF95}"/>
              </a:ext>
            </a:extLst>
          </p:cNvPr>
          <p:cNvSpPr txBox="1"/>
          <p:nvPr/>
        </p:nvSpPr>
        <p:spPr>
          <a:xfrm>
            <a:off x="16152291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44940E5E-5E3F-C447-8923-50C980900AA9}"/>
              </a:ext>
            </a:extLst>
          </p:cNvPr>
          <p:cNvSpPr txBox="1"/>
          <p:nvPr/>
        </p:nvSpPr>
        <p:spPr>
          <a:xfrm>
            <a:off x="16672112" y="1011898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5F0883C0-FE73-314B-B887-6D1701562FC8}"/>
              </a:ext>
            </a:extLst>
          </p:cNvPr>
          <p:cNvSpPr txBox="1"/>
          <p:nvPr/>
        </p:nvSpPr>
        <p:spPr>
          <a:xfrm>
            <a:off x="16684935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7D2A9D2F-5467-354A-AEEC-0BD308909A88}"/>
              </a:ext>
            </a:extLst>
          </p:cNvPr>
          <p:cNvSpPr txBox="1"/>
          <p:nvPr/>
        </p:nvSpPr>
        <p:spPr>
          <a:xfrm>
            <a:off x="16625624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BB31B916-F3CC-9D43-968C-50AFBB600849}"/>
              </a:ext>
            </a:extLst>
          </p:cNvPr>
          <p:cNvSpPr txBox="1"/>
          <p:nvPr/>
        </p:nvSpPr>
        <p:spPr>
          <a:xfrm>
            <a:off x="16625624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424" name="TextBox 1423">
            <a:extLst>
              <a:ext uri="{FF2B5EF4-FFF2-40B4-BE49-F238E27FC236}">
                <a16:creationId xmlns:a16="http://schemas.microsoft.com/office/drawing/2014/main" id="{3D00B9A1-F5B9-F345-A9EC-777D95D0398C}"/>
              </a:ext>
            </a:extLst>
          </p:cNvPr>
          <p:cNvSpPr txBox="1"/>
          <p:nvPr/>
        </p:nvSpPr>
        <p:spPr>
          <a:xfrm>
            <a:off x="16625624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14718F91-FB38-7245-A1BA-23406E9F096C}"/>
              </a:ext>
            </a:extLst>
          </p:cNvPr>
          <p:cNvSpPr txBox="1"/>
          <p:nvPr/>
        </p:nvSpPr>
        <p:spPr>
          <a:xfrm>
            <a:off x="16684935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A1589608-1635-BC47-8979-F4721E53E55D}"/>
              </a:ext>
            </a:extLst>
          </p:cNvPr>
          <p:cNvSpPr txBox="1"/>
          <p:nvPr/>
        </p:nvSpPr>
        <p:spPr>
          <a:xfrm>
            <a:off x="17207967" y="1011898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9F793901-9E6B-C54E-AE08-7A3DCC2CE461}"/>
              </a:ext>
            </a:extLst>
          </p:cNvPr>
          <p:cNvSpPr txBox="1"/>
          <p:nvPr/>
        </p:nvSpPr>
        <p:spPr>
          <a:xfrm>
            <a:off x="17217585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9F381D1D-E867-6942-9A2F-CD26F9FBBF11}"/>
              </a:ext>
            </a:extLst>
          </p:cNvPr>
          <p:cNvSpPr txBox="1"/>
          <p:nvPr/>
        </p:nvSpPr>
        <p:spPr>
          <a:xfrm>
            <a:off x="17158274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DBA2654F-08ED-AF48-B4CB-A2BBE7680C27}"/>
              </a:ext>
            </a:extLst>
          </p:cNvPr>
          <p:cNvSpPr txBox="1"/>
          <p:nvPr/>
        </p:nvSpPr>
        <p:spPr>
          <a:xfrm>
            <a:off x="17158274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C7DDF675-E4A7-924C-A09D-70AFAF614632}"/>
              </a:ext>
            </a:extLst>
          </p:cNvPr>
          <p:cNvSpPr txBox="1"/>
          <p:nvPr/>
        </p:nvSpPr>
        <p:spPr>
          <a:xfrm>
            <a:off x="17158274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D53C2661-8210-8F45-A3E4-A84B7998EF9C}"/>
              </a:ext>
            </a:extLst>
          </p:cNvPr>
          <p:cNvSpPr txBox="1"/>
          <p:nvPr/>
        </p:nvSpPr>
        <p:spPr>
          <a:xfrm>
            <a:off x="17217585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C162AE43-BE18-EF4E-8924-06404AD9E06B}"/>
              </a:ext>
            </a:extLst>
          </p:cNvPr>
          <p:cNvCxnSpPr>
            <a:cxnSpLocks/>
          </p:cNvCxnSpPr>
          <p:nvPr/>
        </p:nvCxnSpPr>
        <p:spPr>
          <a:xfrm>
            <a:off x="13884438" y="12961201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E7E94438-E512-B74B-9808-2377D45857AC}"/>
              </a:ext>
            </a:extLst>
          </p:cNvPr>
          <p:cNvCxnSpPr>
            <a:cxnSpLocks/>
          </p:cNvCxnSpPr>
          <p:nvPr/>
        </p:nvCxnSpPr>
        <p:spPr>
          <a:xfrm>
            <a:off x="13884438" y="947646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C9A71D6-97FA-094F-88E3-1E21671EB9C0}"/>
              </a:ext>
            </a:extLst>
          </p:cNvPr>
          <p:cNvSpPr txBox="1"/>
          <p:nvPr/>
        </p:nvSpPr>
        <p:spPr>
          <a:xfrm>
            <a:off x="20013017" y="9596867"/>
            <a:ext cx="19159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DECEMBER</a:t>
            </a: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A2635DE1-6B71-8A4C-A772-35BC0914D48F}"/>
              </a:ext>
            </a:extLst>
          </p:cNvPr>
          <p:cNvSpPr txBox="1"/>
          <p:nvPr/>
        </p:nvSpPr>
        <p:spPr>
          <a:xfrm>
            <a:off x="19211765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2C7A5A68-D1E7-A747-8055-BF9C28E4E45C}"/>
              </a:ext>
            </a:extLst>
          </p:cNvPr>
          <p:cNvSpPr txBox="1"/>
          <p:nvPr/>
        </p:nvSpPr>
        <p:spPr>
          <a:xfrm>
            <a:off x="19162072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9FCCF138-98B1-1141-AB6D-A3FB00DABF97}"/>
              </a:ext>
            </a:extLst>
          </p:cNvPr>
          <p:cNvSpPr txBox="1"/>
          <p:nvPr/>
        </p:nvSpPr>
        <p:spPr>
          <a:xfrm>
            <a:off x="19221383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AA9D308B-8DD5-F240-9564-FA60B6D87F23}"/>
              </a:ext>
            </a:extLst>
          </p:cNvPr>
          <p:cNvSpPr txBox="1"/>
          <p:nvPr/>
        </p:nvSpPr>
        <p:spPr>
          <a:xfrm>
            <a:off x="1916207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1B0A210B-1A4B-084B-BDE8-3A5D5CED5229}"/>
              </a:ext>
            </a:extLst>
          </p:cNvPr>
          <p:cNvSpPr txBox="1"/>
          <p:nvPr/>
        </p:nvSpPr>
        <p:spPr>
          <a:xfrm>
            <a:off x="1916207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443" name="TextBox 1442">
            <a:extLst>
              <a:ext uri="{FF2B5EF4-FFF2-40B4-BE49-F238E27FC236}">
                <a16:creationId xmlns:a16="http://schemas.microsoft.com/office/drawing/2014/main" id="{7AFED05C-DFC1-3245-BE19-68EA97E28647}"/>
              </a:ext>
            </a:extLst>
          </p:cNvPr>
          <p:cNvSpPr txBox="1"/>
          <p:nvPr/>
        </p:nvSpPr>
        <p:spPr>
          <a:xfrm>
            <a:off x="1916207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444" name="TextBox 1443">
            <a:extLst>
              <a:ext uri="{FF2B5EF4-FFF2-40B4-BE49-F238E27FC236}">
                <a16:creationId xmlns:a16="http://schemas.microsoft.com/office/drawing/2014/main" id="{C0161E85-DC23-E943-A15B-FCE2FD159F45}"/>
              </a:ext>
            </a:extLst>
          </p:cNvPr>
          <p:cNvSpPr txBox="1"/>
          <p:nvPr/>
        </p:nvSpPr>
        <p:spPr>
          <a:xfrm>
            <a:off x="19693917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445" name="TextBox 1444">
            <a:extLst>
              <a:ext uri="{FF2B5EF4-FFF2-40B4-BE49-F238E27FC236}">
                <a16:creationId xmlns:a16="http://schemas.microsoft.com/office/drawing/2014/main" id="{DE148508-9E09-8F41-A7C6-C32F28554C9D}"/>
              </a:ext>
            </a:extLst>
          </p:cNvPr>
          <p:cNvSpPr txBox="1"/>
          <p:nvPr/>
        </p:nvSpPr>
        <p:spPr>
          <a:xfrm>
            <a:off x="19694719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46" name="TextBox 1445">
            <a:extLst>
              <a:ext uri="{FF2B5EF4-FFF2-40B4-BE49-F238E27FC236}">
                <a16:creationId xmlns:a16="http://schemas.microsoft.com/office/drawing/2014/main" id="{3C0ED903-49C1-CB49-AFC7-45D5A5FEC1A9}"/>
              </a:ext>
            </a:extLst>
          </p:cNvPr>
          <p:cNvSpPr txBox="1"/>
          <p:nvPr/>
        </p:nvSpPr>
        <p:spPr>
          <a:xfrm>
            <a:off x="19754030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A936A30B-D78E-534A-8260-50196C312080}"/>
              </a:ext>
            </a:extLst>
          </p:cNvPr>
          <p:cNvSpPr txBox="1"/>
          <p:nvPr/>
        </p:nvSpPr>
        <p:spPr>
          <a:xfrm>
            <a:off x="19694719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7938606-5183-D249-83D3-1860ECC3FEEE}"/>
              </a:ext>
            </a:extLst>
          </p:cNvPr>
          <p:cNvSpPr txBox="1"/>
          <p:nvPr/>
        </p:nvSpPr>
        <p:spPr>
          <a:xfrm>
            <a:off x="19694719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5D3254D0-3A4B-A144-8EFA-0AE42F38DED4}"/>
              </a:ext>
            </a:extLst>
          </p:cNvPr>
          <p:cNvSpPr txBox="1"/>
          <p:nvPr/>
        </p:nvSpPr>
        <p:spPr>
          <a:xfrm>
            <a:off x="19694719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48EB5FA1-58A8-9C41-9444-D3C849198D04}"/>
              </a:ext>
            </a:extLst>
          </p:cNvPr>
          <p:cNvSpPr txBox="1"/>
          <p:nvPr/>
        </p:nvSpPr>
        <p:spPr>
          <a:xfrm>
            <a:off x="20271446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5CFD1CD1-2B04-0742-8E53-AC7C29EFF78A}"/>
              </a:ext>
            </a:extLst>
          </p:cNvPr>
          <p:cNvSpPr txBox="1"/>
          <p:nvPr/>
        </p:nvSpPr>
        <p:spPr>
          <a:xfrm>
            <a:off x="20286675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B28F47E9-C88D-284C-9A10-E68B63FAEA67}"/>
              </a:ext>
            </a:extLst>
          </p:cNvPr>
          <p:cNvSpPr txBox="1"/>
          <p:nvPr/>
        </p:nvSpPr>
        <p:spPr>
          <a:xfrm>
            <a:off x="20286675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2F200482-08AB-414C-871B-63764AA289FE}"/>
              </a:ext>
            </a:extLst>
          </p:cNvPr>
          <p:cNvSpPr txBox="1"/>
          <p:nvPr/>
        </p:nvSpPr>
        <p:spPr>
          <a:xfrm>
            <a:off x="20227364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01C89979-420C-A94D-8776-4D508CFF8A0A}"/>
              </a:ext>
            </a:extLst>
          </p:cNvPr>
          <p:cNvSpPr txBox="1"/>
          <p:nvPr/>
        </p:nvSpPr>
        <p:spPr>
          <a:xfrm>
            <a:off x="20227364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455" name="TextBox 1454">
            <a:extLst>
              <a:ext uri="{FF2B5EF4-FFF2-40B4-BE49-F238E27FC236}">
                <a16:creationId xmlns:a16="http://schemas.microsoft.com/office/drawing/2014/main" id="{BF9E075B-3006-4F48-8645-6CC26B2AADCA}"/>
              </a:ext>
            </a:extLst>
          </p:cNvPr>
          <p:cNvSpPr txBox="1"/>
          <p:nvPr/>
        </p:nvSpPr>
        <p:spPr>
          <a:xfrm>
            <a:off x="20227364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37BD5A41-07EA-7243-95AB-A6BCB959C97B}"/>
              </a:ext>
            </a:extLst>
          </p:cNvPr>
          <p:cNvSpPr txBox="1"/>
          <p:nvPr/>
        </p:nvSpPr>
        <p:spPr>
          <a:xfrm>
            <a:off x="20745584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09698DAD-73A5-F241-AB90-348120A357DB}"/>
              </a:ext>
            </a:extLst>
          </p:cNvPr>
          <p:cNvSpPr txBox="1"/>
          <p:nvPr/>
        </p:nvSpPr>
        <p:spPr>
          <a:xfrm>
            <a:off x="2081932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7554FD3B-C43B-D842-9F3D-25539E9338BA}"/>
              </a:ext>
            </a:extLst>
          </p:cNvPr>
          <p:cNvSpPr txBox="1"/>
          <p:nvPr/>
        </p:nvSpPr>
        <p:spPr>
          <a:xfrm>
            <a:off x="20819321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04D8F1C7-771F-0F48-9500-07A8664B046B}"/>
              </a:ext>
            </a:extLst>
          </p:cNvPr>
          <p:cNvSpPr txBox="1"/>
          <p:nvPr/>
        </p:nvSpPr>
        <p:spPr>
          <a:xfrm>
            <a:off x="2076001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D57C41F5-4537-5444-8960-23B1CE04EB70}"/>
              </a:ext>
            </a:extLst>
          </p:cNvPr>
          <p:cNvSpPr txBox="1"/>
          <p:nvPr/>
        </p:nvSpPr>
        <p:spPr>
          <a:xfrm>
            <a:off x="2076001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FCAAABE3-1514-CF4F-874C-FE02261D396B}"/>
              </a:ext>
            </a:extLst>
          </p:cNvPr>
          <p:cNvSpPr txBox="1"/>
          <p:nvPr/>
        </p:nvSpPr>
        <p:spPr>
          <a:xfrm>
            <a:off x="20760010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D6C5F7C4-63C2-9A4E-9D26-1F0CE6AFA1D0}"/>
              </a:ext>
            </a:extLst>
          </p:cNvPr>
          <p:cNvSpPr txBox="1"/>
          <p:nvPr/>
        </p:nvSpPr>
        <p:spPr>
          <a:xfrm>
            <a:off x="21336738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66996744-35DC-0B47-A806-1800ABF7A063}"/>
              </a:ext>
            </a:extLst>
          </p:cNvPr>
          <p:cNvSpPr txBox="1"/>
          <p:nvPr/>
        </p:nvSpPr>
        <p:spPr>
          <a:xfrm>
            <a:off x="21351967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5BB3C591-C25A-874B-B1D9-32D0CA843791}"/>
              </a:ext>
            </a:extLst>
          </p:cNvPr>
          <p:cNvSpPr txBox="1"/>
          <p:nvPr/>
        </p:nvSpPr>
        <p:spPr>
          <a:xfrm>
            <a:off x="21292656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BFE6E383-4BB2-5747-BBDB-344BDA099E0C}"/>
              </a:ext>
            </a:extLst>
          </p:cNvPr>
          <p:cNvSpPr txBox="1"/>
          <p:nvPr/>
        </p:nvSpPr>
        <p:spPr>
          <a:xfrm>
            <a:off x="21292656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8FEE92D4-75F4-0547-9F0C-FE2A8E1771E4}"/>
              </a:ext>
            </a:extLst>
          </p:cNvPr>
          <p:cNvSpPr txBox="1"/>
          <p:nvPr/>
        </p:nvSpPr>
        <p:spPr>
          <a:xfrm>
            <a:off x="21292656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65D3158D-F490-2548-B79A-BE22361DA66D}"/>
              </a:ext>
            </a:extLst>
          </p:cNvPr>
          <p:cNvSpPr txBox="1"/>
          <p:nvPr/>
        </p:nvSpPr>
        <p:spPr>
          <a:xfrm>
            <a:off x="21292656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129E5609-8833-DC49-AD8F-74B939533764}"/>
              </a:ext>
            </a:extLst>
          </p:cNvPr>
          <p:cNvSpPr txBox="1"/>
          <p:nvPr/>
        </p:nvSpPr>
        <p:spPr>
          <a:xfrm>
            <a:off x="21871789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469" name="TextBox 1468">
            <a:extLst>
              <a:ext uri="{FF2B5EF4-FFF2-40B4-BE49-F238E27FC236}">
                <a16:creationId xmlns:a16="http://schemas.microsoft.com/office/drawing/2014/main" id="{5BDA073D-3299-7146-B7D6-1FE0FB05ED3B}"/>
              </a:ext>
            </a:extLst>
          </p:cNvPr>
          <p:cNvSpPr txBox="1"/>
          <p:nvPr/>
        </p:nvSpPr>
        <p:spPr>
          <a:xfrm>
            <a:off x="21884612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70" name="TextBox 1469">
            <a:extLst>
              <a:ext uri="{FF2B5EF4-FFF2-40B4-BE49-F238E27FC236}">
                <a16:creationId xmlns:a16="http://schemas.microsoft.com/office/drawing/2014/main" id="{A46780C2-3698-3B46-AD38-6EAC6393E5B4}"/>
              </a:ext>
            </a:extLst>
          </p:cNvPr>
          <p:cNvSpPr txBox="1"/>
          <p:nvPr/>
        </p:nvSpPr>
        <p:spPr>
          <a:xfrm>
            <a:off x="21825301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71" name="TextBox 1470">
            <a:extLst>
              <a:ext uri="{FF2B5EF4-FFF2-40B4-BE49-F238E27FC236}">
                <a16:creationId xmlns:a16="http://schemas.microsoft.com/office/drawing/2014/main" id="{68DF965E-B51A-BF43-A137-69A906CDCA58}"/>
              </a:ext>
            </a:extLst>
          </p:cNvPr>
          <p:cNvSpPr txBox="1"/>
          <p:nvPr/>
        </p:nvSpPr>
        <p:spPr>
          <a:xfrm>
            <a:off x="2182530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472" name="TextBox 1471">
            <a:extLst>
              <a:ext uri="{FF2B5EF4-FFF2-40B4-BE49-F238E27FC236}">
                <a16:creationId xmlns:a16="http://schemas.microsoft.com/office/drawing/2014/main" id="{0AAE86D5-E924-C34B-A239-4DD17CB6AC36}"/>
              </a:ext>
            </a:extLst>
          </p:cNvPr>
          <p:cNvSpPr txBox="1"/>
          <p:nvPr/>
        </p:nvSpPr>
        <p:spPr>
          <a:xfrm>
            <a:off x="2182530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473" name="TextBox 1472">
            <a:extLst>
              <a:ext uri="{FF2B5EF4-FFF2-40B4-BE49-F238E27FC236}">
                <a16:creationId xmlns:a16="http://schemas.microsoft.com/office/drawing/2014/main" id="{B0D49ACD-8796-0049-8E19-4934327D089C}"/>
              </a:ext>
            </a:extLst>
          </p:cNvPr>
          <p:cNvSpPr txBox="1"/>
          <p:nvPr/>
        </p:nvSpPr>
        <p:spPr>
          <a:xfrm>
            <a:off x="21884612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74" name="TextBox 1473">
            <a:extLst>
              <a:ext uri="{FF2B5EF4-FFF2-40B4-BE49-F238E27FC236}">
                <a16:creationId xmlns:a16="http://schemas.microsoft.com/office/drawing/2014/main" id="{42EC5B04-289A-9446-BA31-DDA518786D6A}"/>
              </a:ext>
            </a:extLst>
          </p:cNvPr>
          <p:cNvSpPr txBox="1"/>
          <p:nvPr/>
        </p:nvSpPr>
        <p:spPr>
          <a:xfrm>
            <a:off x="22407644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75" name="TextBox 1474">
            <a:extLst>
              <a:ext uri="{FF2B5EF4-FFF2-40B4-BE49-F238E27FC236}">
                <a16:creationId xmlns:a16="http://schemas.microsoft.com/office/drawing/2014/main" id="{97FEB524-524A-5940-91F6-D60F5B6B12D9}"/>
              </a:ext>
            </a:extLst>
          </p:cNvPr>
          <p:cNvSpPr txBox="1"/>
          <p:nvPr/>
        </p:nvSpPr>
        <p:spPr>
          <a:xfrm>
            <a:off x="22417262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476" name="TextBox 1475">
            <a:extLst>
              <a:ext uri="{FF2B5EF4-FFF2-40B4-BE49-F238E27FC236}">
                <a16:creationId xmlns:a16="http://schemas.microsoft.com/office/drawing/2014/main" id="{1BEA9BF4-FDA1-9442-9727-11045DB3C744}"/>
              </a:ext>
            </a:extLst>
          </p:cNvPr>
          <p:cNvSpPr txBox="1"/>
          <p:nvPr/>
        </p:nvSpPr>
        <p:spPr>
          <a:xfrm>
            <a:off x="22357951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477" name="TextBox 1476">
            <a:extLst>
              <a:ext uri="{FF2B5EF4-FFF2-40B4-BE49-F238E27FC236}">
                <a16:creationId xmlns:a16="http://schemas.microsoft.com/office/drawing/2014/main" id="{39F15686-1A16-9244-A8B0-52321EE0163C}"/>
              </a:ext>
            </a:extLst>
          </p:cNvPr>
          <p:cNvSpPr txBox="1"/>
          <p:nvPr/>
        </p:nvSpPr>
        <p:spPr>
          <a:xfrm>
            <a:off x="2235795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478" name="TextBox 1477">
            <a:extLst>
              <a:ext uri="{FF2B5EF4-FFF2-40B4-BE49-F238E27FC236}">
                <a16:creationId xmlns:a16="http://schemas.microsoft.com/office/drawing/2014/main" id="{46885B45-44ED-E24B-B7B2-01BF005A7005}"/>
              </a:ext>
            </a:extLst>
          </p:cNvPr>
          <p:cNvSpPr txBox="1"/>
          <p:nvPr/>
        </p:nvSpPr>
        <p:spPr>
          <a:xfrm>
            <a:off x="2235795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479" name="TextBox 1478">
            <a:extLst>
              <a:ext uri="{FF2B5EF4-FFF2-40B4-BE49-F238E27FC236}">
                <a16:creationId xmlns:a16="http://schemas.microsoft.com/office/drawing/2014/main" id="{F5BEC8A8-B435-F846-A7C6-9C729E61BD16}"/>
              </a:ext>
            </a:extLst>
          </p:cNvPr>
          <p:cNvSpPr txBox="1"/>
          <p:nvPr/>
        </p:nvSpPr>
        <p:spPr>
          <a:xfrm>
            <a:off x="22417262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BD24F031-B288-BD4C-BCDD-00E0B700B079}"/>
              </a:ext>
            </a:extLst>
          </p:cNvPr>
          <p:cNvCxnSpPr>
            <a:cxnSpLocks/>
          </p:cNvCxnSpPr>
          <p:nvPr/>
        </p:nvCxnSpPr>
        <p:spPr>
          <a:xfrm>
            <a:off x="19084115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DE9F43B9-AFA0-5D4E-B111-DDA55A0CF9BB}"/>
              </a:ext>
            </a:extLst>
          </p:cNvPr>
          <p:cNvCxnSpPr>
            <a:cxnSpLocks/>
          </p:cNvCxnSpPr>
          <p:nvPr/>
        </p:nvCxnSpPr>
        <p:spPr>
          <a:xfrm>
            <a:off x="19084115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2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D49FB5-0158-2046-84A4-BF1688E48E07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AF45C1-EF55-2B48-AF8C-1D8B5846EE1A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3291BB-A18B-7F4F-83E6-18A369AA9A9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FE27A4-9E12-3C4A-99D3-085C06302AE8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3B4B08-373D-344C-9EF9-532D720C9AB1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D0EF60-8BAD-A848-A033-52497AEFAFF9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66FA74-3002-3C49-AD19-4C0FE5BC6D62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6D97B5-00D1-B24B-965D-089E8428DE9B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D58E2C-E3CA-BE47-B9EC-7BA71C76FF99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E28364-7E4A-DB43-A969-B7EBF9BAB579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2A0BC7-ED39-6B4D-99AD-1347934269A4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ED6254-E168-CD43-A8FD-C2B7220CB7C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75D076-7B76-5A41-BCA1-8DEE5F57FCFC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0B2E-BD34-A343-8C66-8723D1E39114}"/>
              </a:ext>
            </a:extLst>
          </p:cNvPr>
          <p:cNvSpPr txBox="1"/>
          <p:nvPr/>
        </p:nvSpPr>
        <p:spPr>
          <a:xfrm>
            <a:off x="11201218" y="1106652"/>
            <a:ext cx="197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2BB57-18F8-0541-A430-D79A94E38E6A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B256B-9D94-E44D-A582-D2345CBE0AA2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2F890-5A63-6342-A0F3-1BA181B93912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095F-701B-8F44-977A-8364B335908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819C0-A6B8-134F-897D-E43687AEC6A6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7356F-53B8-2340-A88A-61E631DEAFD2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66CBB-2FFD-F444-870B-BC91EBA5531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17811-7638-1149-B28D-A32FC75BC048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4B6EC-D9D5-6948-AFA4-3824A21AC2B4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A85BF-479E-CD41-A764-3424C9BAE96C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1A120-75AE-8C45-A114-7D623E5D9D63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7EB14-437E-2B40-BCB9-83F6541E6FB1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5C688-725B-4441-AA80-33C097CE5B5A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8758F-809D-744D-804A-B6BCB344D214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494DC-84CC-DB4A-8520-2A72603A1060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92148-CE50-5C4C-985E-8CEB9212D587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FC672-BED1-BF47-B7AB-C78415381FCA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B9F3A-94EB-5346-970B-E27327462B26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33BED-5A11-C245-9E98-D308151E6EEF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008B6-93A0-D040-AEE7-208E4D3D82A6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B28D9-2912-4B45-9B7D-D158C33DA538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F0F3E-C077-EA45-8194-1974F6B52122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8CBDE-1B42-B840-ABBB-EB00F7224682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610D95-4E2C-6C48-95D0-C41A862200D8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5A7CB6-E0EF-1545-B1D9-4151A341E56D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2B0E3-26D4-BA4E-9954-F84FF4219114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BC1F2-ED7F-D349-BDD1-82DE3BFED2D2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76CE2B-ACE8-324C-A363-C36FED421929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E5F59-F488-354B-8300-6D3B84B292B4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CF64B-6A67-FB42-BF9E-67E94504E89F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3D5E0E-BC54-0349-AE95-CECBB7A81D10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7E7A0B-03F3-4141-A2E6-B7BE705A8450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0F0DD-E6EE-D941-8341-2793611F1377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D3D76-B179-AD48-A7F1-DDEBABF264BA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69613A-66AF-974A-A132-19D29717080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1D28D9-CAB0-7444-AA03-72464EF5D936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5DF59C-550A-6B44-95FD-B7937227FDD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D0C67-7E81-4943-9CE0-F9924887A11F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C3F07-FCD7-D540-88FD-1FA03259E55E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9F8FA-2B47-2247-B0EE-2ECD8B6CA3FA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F878A2-C43B-4640-B820-BF49D5D6D761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0820D-55BD-9E43-B9D1-CA0C4D9101F9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277871-45E0-1048-AAF5-E5AC1494ED00}"/>
              </a:ext>
            </a:extLst>
          </p:cNvPr>
          <p:cNvSpPr txBox="1"/>
          <p:nvPr/>
        </p:nvSpPr>
        <p:spPr>
          <a:xfrm>
            <a:off x="211445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90988-879D-454D-A398-B2A6CA45B41D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64AB16-72E6-CA4C-A7CE-A37F694FFB86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8C87E7-0077-4F43-9280-7438C2E7FBEC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D479FD-F483-B944-860A-AA9D9DA0141A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5541A9-DC7A-A849-B76D-D96403D751FB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7EDF9C-23EB-EC49-B480-4779DF47E419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979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AF88FF2-7A7A-964F-8998-7ECBFB0EB56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C9283D-3931-B94E-8822-CA265718BA08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007925-78E1-4F47-8C79-099850273C8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2F666D-346A-1B4A-A9F4-88CD3A8A61A1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A4DA85-2474-1241-AD5A-AF123371C8E1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2A0ACD-42A6-1447-9685-F6D1EC2A379C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24D360-50C2-3948-A5AF-C814348C59D6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C3AB7A1-FD0C-9C4D-AE68-C0EC64EB75D4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D3F70C-9CD7-484F-86ED-49403E3CB680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803E7F-43A5-5947-B71F-4482632F344A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878D42-E47D-4945-B14C-8C01C8992C4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18DF71-0745-0E4E-8585-D1A01A89289C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96E9B4-FC27-774E-A072-329AAC1E9942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9F29-147B-AB41-8EBC-4C8486F7C70A}"/>
              </a:ext>
            </a:extLst>
          </p:cNvPr>
          <p:cNvSpPr txBox="1"/>
          <p:nvPr/>
        </p:nvSpPr>
        <p:spPr>
          <a:xfrm>
            <a:off x="11105842" y="1106652"/>
            <a:ext cx="216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4DE5-6D2D-EC46-8700-154DBE7FCD44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823F6-1DB3-A547-9290-64C6758D55E4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87B09-CA4B-554A-B33F-9782A962418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FCA47-3E2D-D14E-B5D2-F20F3F07A83F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6A605-BC3D-B14A-9812-8C788608B0BB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F094D-9BB0-4F4C-A8C1-BB43E81199F6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2C590-BC67-8646-B9DB-4D45045B07C7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CAC49-C8FF-FC4D-887F-CDBA0315EBF9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B6456-398A-CF40-A67D-9D16048E9034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53DA9-A829-804F-AF3C-CA6BABC053B7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B16F9-5EAF-BC4C-9E7A-5556B5031E99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4FDDE-BCF7-2A44-ACB7-79B0755DD471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E4F4B-CA0C-1E41-B699-1F6685FA1193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A2E2F-AD8E-C54A-9B76-BC22A023534C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351D2-3D04-0C47-B093-3AF2E9EC3AA8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F4E8F-6D72-0847-BBF5-2627B97BAE82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1FFD9-FCF9-BA48-B0CA-47F187C04F67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7F517-2709-1241-92CC-5789180AF8AB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149A8-E8F2-454F-8CA8-BD42A3968B4A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203B5-C53F-5C44-8F34-F417E071CB38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4E5D5-D61A-2641-90BA-2DFFC60A9C2A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162E5-B475-C340-BED3-6BCC26453031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7535C-77C6-F547-88CC-529F6CDF7790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94402-52CC-DF47-B2E0-026CDF874F92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2C5FAF-0E9F-414E-B35A-1A07E9463263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87FF24-CD1A-FC4C-981C-5F22A0A051E0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3036B-80A7-1D45-98CC-BC32E1CD8D5F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2C8029-DC7E-9245-9109-48E7354744AF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C72AB-A055-9245-BF68-0E35564D89AC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406FA-5CC1-854F-AB4F-24070C205ECD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49B269-59A0-F949-B0E7-091F1AF1B84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9E2A0-E118-A444-B672-EDAEDDA2C5B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F6F0A-5B01-B94A-992E-B7BDF695114E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EFAC5-6B62-FA4A-8E47-37950A474833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EB554-2C7E-4C41-B958-7FC0E199E1B4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13AD30-3088-D044-96E2-DE97793171C4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AF66B8-9349-EE4D-AB8F-8699CDA58AC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2D1E2-813A-4D46-AAA1-7E7668FA4ED6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ABA19-7E9F-7F44-8139-3AFA4A0D52D4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F7C4D4-0F65-2D44-B920-ECCFAEB8773F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51841-0DBF-6C41-A9B0-61EDB578B4D1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D12C1-D83A-A24A-92BC-293970F884F5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C38027-2486-F843-9DE0-6ADEEFFF03BD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739AF-F2F8-594B-8500-88736F216C0A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3DDCB-9D16-A44C-B1BE-0A3500B2A7A6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8FB2DC-11B2-384C-8D3F-5D5B1A8FFF2A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93D6A9-86A4-F149-83AB-D3838209AE41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BF2C6F-598E-6A41-85AF-C516F9120102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056988-2428-3741-A0AD-E981E363B39F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0167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39A2D2-A492-9B47-A388-451A6338F899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6B9222-3BC2-FB42-B09E-00FB9A4F66C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10571-6D22-A042-8976-B8007EBD56B3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EE3326-1305-CD4F-A1DA-0D59B8CAE33F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B00FE3-B452-4541-BE31-A437633BEE16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D1B84B-5690-F34E-AD27-DFDF0CBF26E0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05F038-FF7E-2C42-8656-69B03C9A70D8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FB0E30-A477-AF4D-B95A-4DF8FD5872F5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663AD5-26C0-DE4A-8AF0-FCF5FE383657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710D31-A7F5-8745-AC33-061F35404CC6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52ED0E-EF4C-F949-8CE9-9A6D6A3DFC0A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83E905-2ABD-E349-8110-B7E837B4AA4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37B068-8BC2-D84D-886D-E3557EBB211F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BAD8-B8B0-8147-95DB-3C8854B6E598}"/>
              </a:ext>
            </a:extLst>
          </p:cNvPr>
          <p:cNvSpPr txBox="1"/>
          <p:nvPr/>
        </p:nvSpPr>
        <p:spPr>
          <a:xfrm>
            <a:off x="11161947" y="1106652"/>
            <a:ext cx="2053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24024-3AD3-A345-AE42-662D246448CA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BF47-EA86-FA4E-B0ED-A422AE931F45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5C5C0-BC53-9F45-AC5D-CC3E7472A415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5F533-E295-4849-8BA6-61AA6D89F595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873D8-5256-4249-9CD6-D252E51FD550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D4446-8B33-DB43-90D8-1E13D333552F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432C3-ADB0-EE46-B3AC-66A3ED3F54C1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C2073-BDD0-294A-81D4-925C68D3E7FB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6C81E-8515-7E4F-8031-2A5A382C734A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48023-0CDA-DF4E-99A1-0C646CC5CF3D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9B361-0B33-1D46-878D-F66AD08E44E9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F3E44-0817-6B48-B7AF-5A8582D7BF50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DA2F7-B876-8347-AA21-7624784DB5FF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5F739-6026-7D4D-909B-AC6E6960CB90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6884-3EFC-734B-8A3E-F151109A5D37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CB15F-E5DF-2A46-8DA8-B216C749568B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F299A-9790-524D-88BE-E13DC4797C63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F8DA4-0341-BB42-BB6D-8FD2EB1F47A7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EB5E7-B3CD-F54B-BCD1-197B8C265D60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78C66-301F-854A-9A03-A8AAEF931793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D554F-F742-9C45-A772-063A5D2AD2C2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EFB3A-D1C2-364D-A3EB-316493E12A86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0769A-A776-DA46-A613-9FAA1D61BDC7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51B17-E415-214B-AC1A-2F04CE216011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87E68-087A-F74F-B6D8-9C70028ED84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3F12E-0A47-0F45-9F66-B48DEBA9BB56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D4A1C-A197-6543-9F25-E4F57E45F0C5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1A4E0-6B85-CD44-9123-1C038A9B8309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82D14-4877-4E46-8150-EA67F43F2493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564B-A735-8F4F-9254-D039F6FAD13C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67B4B-6897-0245-BD96-839D8AF72774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ACF3CB-699F-F242-9003-81D108D3C1C2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24B21B-CAC1-EA48-BDE2-390032CA58AD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352C8-29FA-844B-AD3A-5D896C4A299F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3D0A87-33A0-3E4B-8B9C-18675ECAA4E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65BBE6-C956-7E45-8703-AFE8B7FDF340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C08E58-D671-E146-BCAD-656C343C6B6D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3DBC1-0984-DA44-83B1-6B7AE00DE86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DF3A0-F0DD-D443-A74C-1B17D5500974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A30FB2-562E-FF46-85E5-73BA4C753F8E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2413A-36BF-2E48-B483-A771EBBFB1CC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4768D2-D69C-4A4A-9A19-211676E1860C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6295D-4DF0-D24F-8974-8799ACEAB606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F0A71-EDA4-3E4B-9BE8-6B1500B185E9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12357-513C-524F-9D67-250CDF836937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A6A58A-0C24-7A4A-BB7A-E745C842EE9C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A08F50-B85F-954A-845D-B0855D472982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59F5B6-0A02-9C4A-9903-CED6AF1B45BF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3D86C2-59BD-BC4F-8C7F-90A7AB55081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399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F9FC73-DF96-6F46-BCE7-B7FEC687D162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12ADD6-708D-5C4F-83A4-F9048A7DB176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DD10C9-CC72-6940-9D6E-EF84CBB47AD4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AB7E5D-E051-7844-864C-653306A43F7D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E63D29-9BEB-9643-AABB-22AB5CE1250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D47BBF-E4FF-714E-A260-6FBE7B5C326B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6A3457-CC18-B746-9556-12923AA75221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511506D-6CC2-CE49-A014-019BF46D810E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8BB2CF-149F-4C4D-8E6B-BD6B0C1E8B3B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3E5E2B-2DAF-7E47-8393-EE6A92309884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8C4B5B-20CF-1C48-89D2-9553528C8CD1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66E35D-EFE3-9D4D-A270-B8A99B429530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254D70-AB98-BA4F-8938-85B9AB3B7AAF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F8675-BAF2-4B4A-9A9B-FDC571D43C71}"/>
              </a:ext>
            </a:extLst>
          </p:cNvPr>
          <p:cNvSpPr txBox="1"/>
          <p:nvPr/>
        </p:nvSpPr>
        <p:spPr>
          <a:xfrm>
            <a:off x="10513532" y="1106652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D6D72-6C98-E34B-9AF1-D2762BBD4A4F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26004-31FD-7E4C-A646-1C360556E239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68BF3-C83F-E249-BEEC-1D4989ADC83F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16F39-6488-4C4C-AE27-B8C2EEFCF8A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41CA2-1B28-1443-84B5-413F6DA415F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2C04-8BD9-F348-AC67-752BA8B90944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1272-4043-6B4A-8354-4066E0B0C3C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B55-3734-BE41-940D-08BF1E9AB09D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F5E53-C939-2149-BBD8-764BF9463D3B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C3195-732A-3047-9E8C-5F38BFCD3C83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E7BA6-5C58-0249-82E1-8F09743EA5AC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E3BF5-89EE-954A-B3FE-8792E2FE9FC2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EAF84-BB50-D24C-8B36-4E9E2ABF6B48}"/>
              </a:ext>
            </a:extLst>
          </p:cNvPr>
          <p:cNvSpPr txBox="1"/>
          <p:nvPr/>
        </p:nvSpPr>
        <p:spPr>
          <a:xfrm>
            <a:off x="16758805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71551-78FC-3D44-BA69-A24773C2E6DC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095C6-3A5F-A84D-8E84-A213C2C74F27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1F446-8BFC-A840-9960-A0C927CCA87D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D8816-B548-914E-B2C8-20E0ADCFE075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F2579-1730-A643-B1B9-C27D557B1085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3BC51-0A06-A248-85F4-9305EC6215D5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36D42-6063-F14D-9D7B-C8A11A437BC9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63108-47A3-8A46-871D-9748CF5BA060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43DC6-A881-4F42-BB7C-274FAAB359A6}"/>
              </a:ext>
            </a:extLst>
          </p:cNvPr>
          <p:cNvSpPr txBox="1"/>
          <p:nvPr/>
        </p:nvSpPr>
        <p:spPr>
          <a:xfrm>
            <a:off x="2114456" y="6765943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634DD-3DA5-3B4B-8142-3042732DC663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E18A24-A68B-0441-BE28-B54C6350049D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FE26A-0D44-8841-AEF0-F6931AE6881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30E2D-7EAD-7749-AC2E-6DD28672A8E4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E8D16-0FBB-D94D-842E-6C07FB12B7AD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B9499B-EA37-8B4C-968F-142DE2EA856A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F41C97-1CC9-C84E-89B7-34393E52E56D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90B8A9-4982-EE4E-A346-62802679E43C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CA762-2070-0F48-94A1-80675F0D900C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EFB68-3A8C-2541-B375-70E4DB2247EC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978D9-A7BE-F141-9743-57D9EFA1DE87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01379-BAAF-E044-827D-960C56616CCF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BAD88-1A84-154F-A7F1-B9341B5BB5A4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BB645-4069-EF42-8109-9AA711871D26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6E65B6-5546-7E45-8DE1-D6426645F6E6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E9620-E77E-3949-B475-98D9BF0367F2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713C27-F591-2C40-B773-C071237989F9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D48C04-C9A0-B04F-BE9F-5E758525ED48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8E180-D420-1E43-BBBF-30E4B93871DD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6D7C1-65BB-CC4F-BE7F-A35DF2CEC703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E2182C-9B18-834E-AC6B-509B823983E8}"/>
              </a:ext>
            </a:extLst>
          </p:cNvPr>
          <p:cNvSpPr txBox="1"/>
          <p:nvPr/>
        </p:nvSpPr>
        <p:spPr>
          <a:xfrm>
            <a:off x="211445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A186FF-BD5D-5B42-AE25-87FCC540BEF9}"/>
              </a:ext>
            </a:extLst>
          </p:cNvPr>
          <p:cNvSpPr txBox="1"/>
          <p:nvPr/>
        </p:nvSpPr>
        <p:spPr>
          <a:xfrm>
            <a:off x="504332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7BF8A-3C58-C847-A1E2-356A9E834F51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A0EA8-6BEC-5D49-9B78-F19AE85D6CF5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18AD4-57AE-E949-8DA3-ACC3E63FC72F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E327FC-CEA7-6D4C-AD6F-594D92F755D2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33E582-3A41-BD40-9E3F-A66A86580992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89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7B198D-147B-B740-BF25-255FB24E6626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9927D9-64E8-6541-A218-4F5E5D0C38BF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A24306-6659-B045-836D-DF98CB391103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62CF32-869A-134F-9DB8-C76B1C3CEC39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41F9A-DFFE-5146-B726-49A151C7B31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363BB4-FAE9-EA4A-9283-2498AFA0DA15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F51EDB-249A-ED4C-B9BC-82D35834C57E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9C0F5D-DAE9-4947-AE72-86CE6272C08D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366043-7977-5E41-B134-F7101D4767E0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5D639F3-82AD-824E-99E6-AA62467604C6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022EF7-5FDE-FC45-8676-2BFE91F1AF61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4C77FF-1CAC-8445-82C9-B916C5DE60F1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D507B8-7C72-474E-BAC2-D7B7DD841836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B85F-F927-DB4A-9D6B-D4D57CA19399}"/>
              </a:ext>
            </a:extLst>
          </p:cNvPr>
          <p:cNvSpPr txBox="1"/>
          <p:nvPr/>
        </p:nvSpPr>
        <p:spPr>
          <a:xfrm>
            <a:off x="9909202" y="1106652"/>
            <a:ext cx="4559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29ABB-519F-C84C-AAD9-9630EDFAD47E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C0CC8-48B0-9B4D-84D5-EE80C16B29C2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24432-AF2C-B645-B70D-6CEF2EE22856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80D55-5687-8947-8D40-285FC4E49214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7FE48-9EF1-C540-AF4E-E63DC3CC350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0937-02E4-794F-8C80-3D2AECDB8810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5EFF2-F21D-2547-BC29-224EB1AA2A1E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FA70D-E510-4F4F-818D-8057F3D8C466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E6B5D-86C1-D64D-836B-8E55B2B8E844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AE666-89B2-A943-8599-3CE518CEBFB3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1D548-8044-4D4D-ADBA-C2D8BE792EDA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AA89F-CB28-0A45-8401-157B7A6030AA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47ED0-E11A-9B4F-AF5F-243FC0EB019F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37700-DDDE-164E-99FF-D08E573FF0C6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073C-E18A-7242-85F1-9C89E87E5839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0278D2-BE49-5F4D-90EA-B41399C1D054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356DF-9AC7-674A-8BBC-C3448F1C2E92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89D9C-F5CF-494E-988E-317102F0B15F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40D6B-3FBC-0F4E-911C-6644BEC533B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FB7BC-3A28-7142-8B5E-39DD77F92D48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98A86-500E-8F47-B7E2-8293F223B637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E5A53-D270-E64A-9D61-2B68A7528F7C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2215D-2634-3348-8379-772C67B4855B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BEDF2-BA5D-234D-A4EF-A2166BB6E64B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70276-6A59-B448-BE42-C70F08824E6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17B10-3676-1342-8E64-D8182B643A9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D9C3A0-FA66-EB47-8F24-87FE88990F46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5200F-BA24-9A47-B75E-13DB37926498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1565C-B508-3F4D-9B50-8575720E3D3D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AEAF-B469-A844-86CE-38FD3F82AAD9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790E6-B8C5-A148-A7A1-DD8945FB7E35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F3F28-5CB3-124B-8414-E96964B0B1E1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9E9AB-2CCB-944D-85A8-0F8FD6E539A1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2B521-DC3D-F942-B0F2-0722161CD6A5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367E3-23C4-6F4C-80DE-A8F09610672F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6DC90F-9235-E64D-A3B2-FD21EC9FB57F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44033C-5CC8-E948-B18E-6A7DA892D4A8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E6AE1-082A-2042-9CDF-DA821472D9D4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3CAE6-CEEE-0E4F-87B7-7AA27A371011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2593A-28E5-824D-B402-3DE8FC5FF296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BEF931-A00B-084C-B24A-A8830BE3B748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48520-C1AE-AD45-9C16-DBCE9297BFE9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DC22EB-91EE-3541-8FC3-AD20EECF989E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0273D8-3532-0F4D-9F93-5444271BB3E2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131C9-E5A2-D54F-AE5E-D94F937D18D9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614083-4607-E244-9E97-6625F105ABA3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76AD68-7E12-5D49-92AE-02AB45368910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08C622-763D-724D-B983-24E3EBC4C7C9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B56E59-E229-9543-9E27-456676DC75F6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101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39574F-E238-9D4A-BFE0-4C41C1949AD4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FE978D-CE0E-C94E-A7FE-2C50C70FD48D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315BE8-725B-CC4C-AFBF-BE2D709C7FA5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2F0D5-BEAB-614C-9D4C-3150A33AA355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6B4DCA-AB8E-BB46-ACD7-AAA390B08565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DB9DE2-CD55-B34C-A138-F9B90E7ABBA5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F21DC0-770E-8243-8225-1CF6260E9677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443313-045F-E347-805B-E5F2D0E99EAE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C3D2E5-3A7C-0E48-8535-7294FBABDECC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0523D30-CFF9-1046-BF19-8052B4909BE0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41FD46-C9CD-DB4D-B9FA-F882D9BCCAE5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781A8F-5CDF-3C46-A3DC-3145C0FA0A36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A4803E-5E98-6946-A75E-AD36432EDDA4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9428-9FBC-E24A-AE32-CA6036FE276C}"/>
              </a:ext>
            </a:extLst>
          </p:cNvPr>
          <p:cNvSpPr txBox="1"/>
          <p:nvPr/>
        </p:nvSpPr>
        <p:spPr>
          <a:xfrm>
            <a:off x="10258655" y="1106652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6B3BB-DE3A-F94A-8C8F-A89A080FF5FB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F59C-CC08-AA41-8203-C366FF5FD61E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5E7E2-3A3E-4C47-AF33-BFE22C8A57A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68635-41CB-964D-9750-3E6673F96241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8A46-A92E-3B42-908F-441A1464982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9FE98-388F-6242-B95A-A490375A18FA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4BFE5-52CF-DD40-B0F1-F1E1B0B6D06E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86FD6-A595-924C-8D98-BC163E038A55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F1F7E-0CB9-3847-908A-A7B85579C20C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6BFC1-73BC-684A-BF3E-4F32DFB07788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73946-472C-414E-80AE-8AD1A763A4D3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AF549-5B79-224E-A92E-C5D2231E4681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CBEC5-C28B-C043-BD32-62A4AB13E59E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3B88D-239D-C844-B362-47290C5548F5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8F6225-4DA7-124C-B52E-F9A95452E55C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5116D-9F5E-E84C-8C1E-CFDA4364CF79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614761-3496-F94E-99A8-5EA39002B63A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1FE49-7581-4F4E-9CF4-7DC730C9CB30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CAAF5-E22D-754B-8B69-8CEC80C78F3A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5BCF9-965A-A84E-915C-4C906D5A87A3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BB92E-A716-4E4C-BE44-2886DCE55EDF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73BAD-17A9-BD4B-9921-2DF719D2DCB9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B7E730-8F94-1B45-ADC7-C67B333F3B89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61A3C-7A88-8E46-BCF5-D2A20810657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2C8639-EDAF-7043-AB8D-0EB8492A75B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16BC8-8044-B544-8DF6-8F775A4F2149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2D33F-0EE2-5046-9CB2-1573DBAD1CF4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938A8-2DD9-114C-8F12-46EA52BE7A7D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4CB45-05C7-A14C-8D82-B23802CA4B32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37356-C44F-814C-BE5E-BF4F87AD8AAF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5B942-17CC-5A42-B17B-1329C5CC2B85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F19A8-2354-D244-80E8-FB9044429AFD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45EEE5-8499-5146-BAFE-0C84C13C4843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9EE9A2-C5EE-9E47-AD39-F6A8FA927AF1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89309-73E8-C541-9C88-65D0E1824ED6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17C8E-E83A-7047-A795-A1B18FAED0A5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132764-DBB1-B64A-9AB7-69D37DD38DEC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77F5-DDFB-5C45-B5D0-04B2AC4355D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280224-2353-0A4A-A1DA-D02B1A6BEB91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0A0475-49D4-114E-A4FF-49F4CA092EB0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754012-DDDD-1645-8B22-F44C2B562099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18D42C-4E50-CB4C-8FA0-F4484DEBED26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38E863-97BC-BC4E-9BAC-B923B8FF43BC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69906B-DCF3-7046-B2E7-2D37F34D534D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AEDF4-DE8B-1C49-AEDB-77364731388B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42078-D99A-5142-980B-49F5AC3A0539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765B9A-3BCC-2048-8F32-B1341CEF376C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68A40D-9B44-354B-80FB-C107B1057448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484D2-9D74-F74C-95FD-19B58570548C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921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294A92-B8FF-CC49-BFD1-442811B3BE15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FC177D-AA05-6D48-AF79-16CCC9EF8DA3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FBEC7-CB37-0D4C-A3EE-89CB6B8B1740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844E52-834C-F246-AA72-B0C2D7833436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C0398A-F339-A446-81C6-9B99DB3F9413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6EDEC6-1FDE-964F-99B1-EDD17AE2E441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8024AD-FEB7-024E-8761-A6A32BC255CB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4685B8-3EE8-EA4F-9144-EEC6B36602CF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AC4072-A6D2-5248-ADE0-DE9650B11A69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EF9132-065D-BE4A-839E-E7FC964BA3BE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D659C9-9C06-4A41-ACC8-7FC93D15FBD3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73BF7C-8E67-6E40-945C-8657FFB3753E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21AF0B-508B-0D4A-949E-850D6A1C93B3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D8796-52BA-7D4D-AC3F-44B751D86052}"/>
              </a:ext>
            </a:extLst>
          </p:cNvPr>
          <p:cNvSpPr txBox="1"/>
          <p:nvPr/>
        </p:nvSpPr>
        <p:spPr>
          <a:xfrm>
            <a:off x="9950077" y="1106652"/>
            <a:ext cx="4477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0BCA-C515-D047-BCD9-F360C2507D41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0AA07-41E8-E04D-BF81-4D49FF3E7E1E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3B3D-0934-BB49-B695-664D53C18076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03175-8D20-674F-8984-F5CFBD17673F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A6BBE-F562-FD41-B115-AED73BB1A9F5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76338-DE40-3F46-A1DB-5ECF4D2DED41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E6A01-44EB-2542-9498-702CAB7B75A9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1378-6117-6240-8CD0-7805BE4DB5A2}"/>
              </a:ext>
            </a:extLst>
          </p:cNvPr>
          <p:cNvSpPr txBox="1"/>
          <p:nvPr/>
        </p:nvSpPr>
        <p:spPr>
          <a:xfrm>
            <a:off x="211445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D22B4-6943-7145-8212-61108FBBCF57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4C07B-2794-EF4D-9562-7662C4C86EED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6223A-0334-9646-B87F-4BD6D951E401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04CB3-B650-5A4C-818D-8D111382D41F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C54A7-68B8-9244-9140-8C12B7B17419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E6FC8-21F4-F943-983F-A648499EB8B2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8A1F7-F6AD-CB42-B4D5-CA66A59C8B0A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EABEDD-C156-0249-9429-F4EC4AD7DDC1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FC9EB-23FD-4846-89D3-E775CE436B92}"/>
              </a:ext>
            </a:extLst>
          </p:cNvPr>
          <p:cNvSpPr txBox="1"/>
          <p:nvPr/>
        </p:nvSpPr>
        <p:spPr>
          <a:xfrm>
            <a:off x="797219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86BD4-5B60-8B4B-9ACB-B016812B2EE1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60ACA-19AB-2F45-A1DC-1F47D04522A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ADBE3-A6D6-0543-9494-998956E766DD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77A17-7A87-074C-B7C9-DC5096F426CF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124B1-7749-3544-88BC-30617027B3C5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2387A-5455-B74A-8DF9-8C5CF8543266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E318E-CF3B-0A46-86F3-37F8C261FA8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45AB24-01BE-9647-A069-18044934713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7EE40-B3CA-994E-90C9-C2EF75DC0227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6636BF-0F18-764B-8D23-B363AEB5A521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7EB93-77DE-1346-ABB0-5B4F6202A133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B14F1-AECB-0143-8DD1-BF68D010A328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C95B98-1827-8D49-8AFD-CCAF19522D5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3FA290-0055-464F-A9EF-CF22121C60F8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AF47FD-47BD-5C48-B5E8-3040F72A3E16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56A5E-FEBE-D54C-9E1D-3EEC779F8BDC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43B9B2-66F4-DB4D-AF69-F11BE23EF41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79F23-734F-D345-B060-A25899E1BB0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36CDCD-20EF-5E48-BC9B-A5A861026223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0157D5-28E9-E645-9FFE-B66E37ABC00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8D491-8525-5C47-B21F-E382D836C3E5}"/>
              </a:ext>
            </a:extLst>
          </p:cNvPr>
          <p:cNvSpPr txBox="1"/>
          <p:nvPr/>
        </p:nvSpPr>
        <p:spPr>
          <a:xfrm>
            <a:off x="797219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A5BB87-247C-2C47-BD69-E271FF325B5B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5D58F0-DE70-1C4D-ABBB-0A2F53E566D7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152415-DD1B-EF4C-81AA-D0056919F570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455B5E-0983-D84F-9155-1A709DE49CB8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3CDE2-0BCB-E64D-B7C7-0798E4844252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69307A-894B-B94F-8E63-2FBF609E766C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C4C160-F996-854E-A578-69FA206596C8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5D2C7-5859-0A49-8616-FBEACFEA5437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B27E35-F8BC-CE4B-B308-2D9E6E7BCD4F}"/>
              </a:ext>
            </a:extLst>
          </p:cNvPr>
          <p:cNvSpPr txBox="1"/>
          <p:nvPr/>
        </p:nvSpPr>
        <p:spPr>
          <a:xfrm>
            <a:off x="13829932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5B4DA-CF20-AE4E-8597-5B764954BE9A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898CE0-9C56-7748-800B-A80FDEF18979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7134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F8ADB3-A008-6B48-BA28-EF0CE0BB926C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19465-09E8-4B4A-803B-730E27D810C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609871-A112-0F41-9C5B-C6E7F106FAE6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4433830-EC25-E649-851B-4137D5EB64F3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B7901B-D8FB-504A-879E-A4E005ED8C5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002592-BCDF-E04D-B9BF-41E080D13A17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AFCF11-E78D-C44E-939F-3F7BDD822F62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1A766D-476D-8C42-9AF0-6B21D5E5BF16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69AF30-ED46-7444-9579-6545CD8F83D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C85D65-A79C-634E-81E2-09037F89C19F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F72FB9-D04A-7A4B-860D-2E2F7892D35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38A028-B718-BC4B-8394-AA692E3951BC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DA158D-7AF3-B941-9199-A1E9754DE618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A7EB9-5D92-9047-A58B-9CC2C30DC230}"/>
              </a:ext>
            </a:extLst>
          </p:cNvPr>
          <p:cNvSpPr txBox="1"/>
          <p:nvPr/>
        </p:nvSpPr>
        <p:spPr>
          <a:xfrm>
            <a:off x="10040649" y="1106652"/>
            <a:ext cx="4296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6079A-ACA5-9242-8612-659FE3967D93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6F40C-D057-3E40-93E4-D086A3286364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114FB-F0EC-4445-A051-72C0ED9360DF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03A3E-3378-4840-BA36-97E011C02A08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08506-221B-A243-BADD-EDEBE6DD9DDB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9A962-C28C-DC4B-8711-8E9078598CB2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A95A0-0B1E-FB46-8906-82B13736630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E3A06-1D6A-4242-9276-E0BB48932363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C8AF8-AE13-494D-9E23-5C459E244401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3129B-DECD-474F-85AD-DB69BEB8BCB9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422F3-487E-D348-B569-14B798193207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EB995-947F-A541-8EC8-13BB4D6C2AEE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FEBD7-D577-984E-B156-A5E89D623480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33C88-4F75-C941-B239-EDF08A802981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B89BD-56D2-754A-BD9A-5B3873666554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1A7CC-3BF8-F849-BA9F-723A7D1A5DC5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B75F48-9930-7042-AEE0-A9F4FCA64087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77640-7DBD-6C47-B9FF-2975EFDA0DF2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3BCB8-9945-C243-9042-1F63D8CC70EF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D8868-2216-6946-A27B-17B3818DEC12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B64F6-7E6C-2141-84A4-229B094022B8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74BD7-CBA4-9C4E-807A-42750F74F16B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707A7-50E5-4F4B-9871-9B2E7D095D04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679DF-B7F8-5448-A607-97F0957B285C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5DA6B-1713-9947-BB1D-DA8B3EF2E06B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9EF95-AE05-0A4F-A2EF-6C37FFACAC1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9565E-22A7-FB4F-AD77-7AC25E60FBEA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B32B14-54A8-DB46-BC1C-BC684AF24970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5D806-2429-E14C-BB4B-C03A7B9D7B87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2C2A03-E05F-734F-8ED3-9A82B85968D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CD90F-3F75-B240-8B36-BC82E4EE1916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F1440-35AC-D24D-BB79-A0EA496C86ED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E8A43-72C9-AC44-ADE3-A721A7BF740D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9D6C0-BD6F-4644-9B97-2CAD32CE27FD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07E83-2933-DE4F-8E39-3552DDC61790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9D9BA-0214-D14F-98FC-E725E365F81E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A28404-C3E1-114E-A653-7509647070D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E3C072-CCE0-5C47-8623-74EB4C42A79D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5B364-F058-0E4F-B3F9-052B3C5A7636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8DF3B-E80E-214D-994C-1969159F9A81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D6818-3591-994D-91B7-8C987E01AC9E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2BBC5-427A-4C43-8137-FD3D68FC3A80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9EEC8-A717-9C4B-8F53-3114EA28F89D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656A38-CB64-3146-A646-DE9588CFF900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F2EF82-D3CD-3747-A9A9-6126D9393760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73C251-314A-3D42-B4AE-BC7A40D84B38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5EC54-73AD-0F4D-91AC-8268D6E191E8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9C26FB-1497-DF4D-B232-B6F18101E399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B2AB-3932-814B-B281-484F4204495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9278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4F7746F7-C0A1-5542-A845-ABEFE907E7F8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3B1FC41-9512-FF4D-AFE4-E0E02165666E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7CB595-1279-0948-9502-21FAA61227F4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F5A1BD-0AD7-A744-AF11-BBE1EC0E1D3C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A2C2B6-34B0-F042-88D4-DCEB33C2A46E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9C78E7-4519-714B-A319-905F1CB89768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51D8D-6EB7-034E-B87D-88FE05BDCCF0}"/>
              </a:ext>
            </a:extLst>
          </p:cNvPr>
          <p:cNvSpPr txBox="1"/>
          <p:nvPr/>
        </p:nvSpPr>
        <p:spPr>
          <a:xfrm>
            <a:off x="15134882" y="2928116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810D7-BA18-C94C-9369-41AC5C088E5F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CB3C-2A8B-C548-A0BD-9F4488DB7EB6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043BD-1734-DC4B-95B7-B7083F175B8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F510-B547-B646-AAF9-9EFE94669517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C03F5-7FF0-EA41-A28F-3EBA4AB158BF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D6E52-125E-4D4F-935B-7B79837E202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5A5C3-0D0D-1848-AE3E-42291E74C2D3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E0E-21DB-384C-9829-E7C9A3371AA7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C1999-E065-F94F-A2CC-F0C8D63EE57D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EA92C-A876-FD41-9CB0-EEE8F02E9CEE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6719F-655C-8848-8038-B481EB15BD89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9DE25-F392-B740-8386-22D439BCAA90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EE7F9-0875-CC4A-8032-34F2707EE3F8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7589B-A107-9A40-9E28-A394437284E3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5D9D1-95E0-D949-97CD-4E58274082B9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3D372-7607-D24A-98D7-B3D5D5275CDC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87582-4A59-804F-8F61-2BDBA2D63EDC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0E77A-751F-2844-BF00-63DBCD752C89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FDD76-B14C-A544-9BD7-912E6A4C5738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E0286-6DC6-3842-9378-249B27469473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BB759-F834-BF49-BE2D-97CA35B589A2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08F3D7-0FB7-F740-953C-2E2AD6AB4068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0A1A2-9477-BE43-8915-EFABC3145033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4D422-1B93-004E-AC42-3B1DBC0B65B3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9D704-6926-024B-8149-C183E650FC82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1ECF5B-9C1F-6142-96B2-37881DB510BA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6119D8-32DD-B443-9C48-BE7CB1AD411B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AD1B0D-DBBC-304B-ABF6-EDCC017383BC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9E592-9664-734A-A2E4-C52D4D8D535A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DE8E5D-3564-DB46-A058-83EBA0796B01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0C72A2-61E8-6A42-8678-0ED6B9D59E74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3F613-1A04-1741-A047-CFF0B0623EE4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A1FF82-B966-3444-A9DD-52A1C244EC9B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47DE7-82BD-3F4D-B069-508CE5B5EE5C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144623-CDA1-9942-9BDB-89390F633612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3A53D-A9FD-6646-ABFE-2EFC09F8399F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9BDE8-9413-3145-AE00-EC32ECC67851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3C5E64-5DF0-CE45-9849-533A04342872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98424B-D6D9-0F47-9679-7861244B3131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AFDA2F-2106-0F45-B0DB-6498987D5F6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4FB21-88D9-234F-A4B3-884C964F437D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76CB5A-67F6-8648-A03D-68E1FFCFF1DE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9FF832-BB49-A547-A553-C59880D2585C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1F85FC-2B2F-A746-A0D0-B145791300DA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DB2FE3-0860-344C-A627-0744B1CDA1CE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378883-C8CE-5F4A-8481-29EBD294FA57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20395A-F21A-2848-B63B-B4897534D85B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C8DEBC-2AC1-724C-9EE8-70CDD4940F73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B09BB6-B347-7545-86EF-6E701E046E5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B17ACC-9779-D34D-AFF6-198219EF7018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089273-0A32-5840-BD82-957D643EB043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50E7AB-9779-2A48-9480-CE2CE1836F4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5DA1AF-29C8-8343-AC1F-EF2BABA01B6D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4C533-FB1A-4A48-AD7F-4B7F04B169A1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08DE9D-76B0-FF4C-BE41-13992E2945C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CF4D1-2612-6A4D-9627-0EF94253B6FA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3EE26E-95BC-1744-A396-AACCA9ABCBA8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06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A0A14B8-01B3-6047-B5D0-7E14B6B83097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4F1D05-E861-BA44-9FFB-A9765683279C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0E6010-4CD3-C44A-9AA6-E76838983103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527CC0-E15C-EB4F-89A2-FEDFB7E4E9EC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060D9-78E8-2542-B6C0-50EF6AEE897A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23F88F-01E5-2743-B96B-F658A11A217B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F2CED4-D632-9E48-A69C-47CCAF9F0A15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92DD20-AA77-1243-8A68-D487844B049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39CBE4-FECD-D74E-85B8-FA4A930FDFBB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378AE4-0AB4-4E46-999C-37D07350345D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D588E7-541F-E44A-B37C-D736089C21D1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92CAE8-2AA0-954C-A506-3C0D21E880CA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65A8B2-1CDF-3A4E-BD1A-628E77327D93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DA146393-7479-9940-AD06-954629A0865A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BB5E359-7C36-9342-A808-CB30FF7DF73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CA06686-3AD3-364F-BDC5-1941A1E7D162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4EC7530-3431-A446-B5CC-A456BEAE5EE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857A3634-C890-5B41-AFCA-928F26F47EA6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10F89DD3-C969-9C41-97C5-838A04BC0506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F5A05-AB2F-5B4E-BCA0-59F66926125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F31E76-38F5-7143-8D8C-158352E4BC7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4CC5CB-8C99-0446-AA10-160B0CF0D62E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DC8BEF-EA65-3246-93C4-CCE0D4470F2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160E45-A3F3-894D-ADE5-AA8BD88BB5E3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394F9B-3F9D-FE4C-B2C7-52CB42654255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62140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80C73-B40B-CF4F-A017-9BD1C7ECF261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1A000F-59A1-1F44-823E-2767A2FC7116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F1F8D-EAF4-3447-B580-ED2934E1BCD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2BC96-1143-634F-9084-6C8C33705AC2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934115-96CB-8545-8501-55D0FE1224D4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EDE434-FF80-0D45-9A14-C313A595E992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A5004-005B-404E-B36E-0E5980667AAC}"/>
              </a:ext>
            </a:extLst>
          </p:cNvPr>
          <p:cNvSpPr txBox="1"/>
          <p:nvPr/>
        </p:nvSpPr>
        <p:spPr>
          <a:xfrm>
            <a:off x="15006641" y="2928116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C7ADA-2F7D-0E41-97B6-CE89F4CA627B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BA44B-B1D2-4D4A-81D3-5E6B9F43DCFB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43DA7-E6BA-3F46-886E-8AED0E85B9B3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419C9-F28F-8D49-AB44-8F1A4A835A4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6713A-84A7-5F4A-94EC-2B212A293A89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C05B5-3C3C-8543-9DA5-A6896BB50C5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D0E16-4E45-B24D-821A-623BBEF16F5B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B5CD4-361D-D84D-B4E1-8756D6B2DCA6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1163D-E108-6146-ACBA-F7BA46497FC0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664BC-98CC-9F4C-B55C-001963193802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B100C-8BB2-974F-8ECD-E652615CC44D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189BBF-9505-434B-B5A5-7F7E357AA070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D385C-FDF0-F643-B8AD-6F04415B3D22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283D6-B412-1D4F-82D4-1CC357F0EF0C}"/>
              </a:ext>
            </a:extLst>
          </p:cNvPr>
          <p:cNvSpPr txBox="1"/>
          <p:nvPr/>
        </p:nvSpPr>
        <p:spPr>
          <a:xfrm>
            <a:off x="20954340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01EBD-BE07-E04C-A684-C31A5F81E6A2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A9243-2D46-F540-A850-01E6CE886EE1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FADC7-9160-794F-8DCE-556951C6D21E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FE354-5358-8D47-A687-6750B8A55129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42FE36-24A2-C74D-9B6B-9FE60B668904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C8FF9-2DCA-D24E-B23F-4E2F54BBBA56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C5540-F9C1-7840-8109-F0BEB8A24F60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E2741-4708-BD49-BB74-0851F0AA1E28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1F234-BAC3-A54A-9242-C332338E1ACF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5CC9A-10C8-0243-B30E-D1487697679A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81B82A-79DF-DC44-B748-89DC118D11A3}"/>
              </a:ext>
            </a:extLst>
          </p:cNvPr>
          <p:cNvSpPr txBox="1"/>
          <p:nvPr/>
        </p:nvSpPr>
        <p:spPr>
          <a:xfrm>
            <a:off x="15718619" y="7695060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7B13-65F0-0249-958B-AE9D053C030C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14D425-31AE-E447-9091-8B609148D536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1992F-1D46-E64D-AD8F-F40EBD7630D5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C511F-3F37-D94C-B82E-1DE1660454D1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14DCE0-E347-0241-951E-586E187FE4EA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B479-809B-F742-B6F8-888B5A0C7518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19DC9-0FC2-5848-B0AE-A9764C2FDCC4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15E814-3C08-664F-B690-4213335D0001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20A594-A0E4-4F48-A078-4D300C613470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3C59E-1855-DF4F-962B-B4551DAB7D9F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3FE774-086A-2B47-94EC-F1E20A3C12A8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61451-BA02-0A4A-B60C-B1F6696E1E8F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8E8C6-4DCB-8C40-864B-EE23B9ABE9C6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69967B-74F5-194C-8B9A-DFD2B3705E4A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2D835-6775-F34D-BE93-E7D52912B3F4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1849F-DD2C-864E-A601-3F28C2FC26AF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AD4B6-364F-3546-94C2-41DC7A8BB579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B9A36-AAED-3D42-B2EC-1155F56B19B1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6EB284-5A3F-5C4F-9085-9482B3B8C2D9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ADC1DB-9386-0546-96F8-3739BB849B45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0957F-AEBC-FC47-91A9-B29ED15BCCB1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B228E1-19C1-6E4D-8342-6192D3A467B0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FAFF52-B10F-1C45-9CEA-7F5089C99843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B5377A-C8A0-3346-B8C5-D1A8E7ACC9F1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1A7570-BF6C-1A4D-BBA5-DB11E4306083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553A70-EECD-894F-9B91-47A5E342B229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9B29DB-C5CE-3D4F-B100-42A194B7D55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643FC8-489C-1A4E-BF6B-D8EE9C4692E4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C7F0A-3FCA-9745-A6E3-1A35B1F54BDA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24BBE-A2AF-1141-A099-F4F26E1E62EB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1719D7-2417-0946-86D2-6FDBF75113E9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3039A7-010B-BC48-B1D8-BF0322B3B3F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E1459280-5A53-464A-9D51-E5BEAE35D09D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4D48C5-EEFF-9A4A-80F3-1F98A7A99306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EA3EB9-9D01-ED43-A509-BE353E1FE907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DE5A66-B015-384B-B83E-1219BA07FB13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83613C-341E-9A4A-8929-35BE9D1AB65F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F73586-A2FE-FE48-BE8F-235F24B5D566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85AC72-33EC-9C4D-B59A-A9CA9E73DDC4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1DA7BCF-05B5-AD44-B332-061BB5E82563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7B9501-487C-B046-9D16-7F3A5AFEC48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B321AF-F093-FE4B-913A-22C881A4E27B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F5111E-DA22-544C-B2D6-2910F34175DD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7D3710F-A286-244C-A9E3-A2F5E4368BB1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2CB820-132C-DB49-9127-E40E5F6D3D1D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C20417B3-6189-0E46-9895-8620D10EF42A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71D618B-68E8-284F-8D03-E389D059AD4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DF11D82-1EA4-4A4E-9AE1-B2E9CBE88CA9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730370C-2894-D543-9CC1-373DD32407F0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025B9B7B-A3EE-6046-A946-8F1CB524702A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05D1EE7-27F9-2149-B23C-793218D1CB20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7EC94F-F3F9-4A4A-A490-1BAD130A3C4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A84DCF-B54A-4E41-95BE-362C57FB26FF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51386E-27D4-6249-98BC-8B95E8834A94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D5197E-8311-BC47-A814-E4FC62A7A3C6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1F300B-C6CB-2042-B5AC-B39457CB7D48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82CD1E-1437-B542-AC2A-CB7F2982E9EB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9388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A800D-6FEF-6A47-8F98-FEFDE6CE43CF}"/>
              </a:ext>
            </a:extLst>
          </p:cNvPr>
          <p:cNvSpPr txBox="1"/>
          <p:nvPr/>
        </p:nvSpPr>
        <p:spPr>
          <a:xfrm>
            <a:off x="9001124" y="612372"/>
            <a:ext cx="6375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2020 CALENDAR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7689-01B3-AB49-B489-6EA3B72C05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F79776C-B522-5143-A527-3BCA0AFD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1480"/>
              </p:ext>
            </p:extLst>
          </p:nvPr>
        </p:nvGraphicFramePr>
        <p:xfrm>
          <a:off x="1520825" y="3032282"/>
          <a:ext cx="21335981" cy="954997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421804">
                  <a:extLst>
                    <a:ext uri="{9D8B030D-6E8A-4147-A177-3AD203B41FA5}">
                      <a16:colId xmlns:a16="http://schemas.microsoft.com/office/drawing/2014/main" val="231315855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0837772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54004097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7922536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99785936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80437420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6490346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68229274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16042334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41358665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757215136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20743703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59258578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23226708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272828407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86685061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87083374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85441852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71635213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9216611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53556637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03840491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159293316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11401570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18453433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0384328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63678530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82437701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00923945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1430149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96039660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17826157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077339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28972480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02177750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46208560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137370647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910059530"/>
                    </a:ext>
                  </a:extLst>
                </a:gridCol>
              </a:tblGrid>
              <a:tr h="89330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929682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72197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9357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402254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63883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9302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3306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1185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413048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065026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317371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60930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98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6C3457-B25F-2343-AE01-9C7BC971568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705CEA-5B24-2748-BC55-C76F6B3018A2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85BF33-7790-6A42-9820-B4B33CE635F7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7C785-090F-0548-88C6-166C4B642EEA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D5878E-1570-BF44-B351-E83C0BDB47FA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DD74-F243-9745-8A15-59B60040DC34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300D5-5417-5A49-AC5E-ED16B7A0CA58}"/>
              </a:ext>
            </a:extLst>
          </p:cNvPr>
          <p:cNvSpPr txBox="1"/>
          <p:nvPr/>
        </p:nvSpPr>
        <p:spPr>
          <a:xfrm>
            <a:off x="15530823" y="2928116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2AE8F-A582-5646-8109-0B5A78588EC9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51503-41B9-A44F-B40D-D4841E676E13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9B449-1BD2-8C4D-9B30-32B9529123E9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5723E-4B38-484D-8F6A-22143ECBB2AC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33034-891D-8A4A-85BF-D43E409CA4DD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2773E-E6D6-AA4F-B7CD-5D842EF7B42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4B405-DE10-F946-8AD1-103F11887642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88DC8-5453-CF49-AF23-1429A08519C0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5B215-F5A9-C340-B266-4F60D0FB64E8}"/>
              </a:ext>
            </a:extLst>
          </p:cNvPr>
          <p:cNvSpPr txBox="1"/>
          <p:nvPr/>
        </p:nvSpPr>
        <p:spPr>
          <a:xfrm>
            <a:off x="15718619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1151A6-9277-6D46-ACA1-3CFC332303C3}"/>
              </a:ext>
            </a:extLst>
          </p:cNvPr>
          <p:cNvSpPr txBox="1"/>
          <p:nvPr/>
        </p:nvSpPr>
        <p:spPr>
          <a:xfrm>
            <a:off x="16783558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2279C-B0FF-F248-95AD-1B67BBAE9CC7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C166-A485-A64A-98A0-740E1087019F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3456B-584A-034E-9119-E69D79EF1201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F8124-54C0-204E-BDA3-DC9BD4785165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30FF1-8DA1-D846-8074-1FAD6EC483E4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2F73AD-29C6-414B-85D8-4CA9B529E16D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A22FC0-AB31-404F-B2D8-22A9318B5CDC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5C83-0723-0E4A-8086-9AA4C405BE6B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E3B0FC-68FD-D24C-A40B-4F4CD6A92A69}"/>
              </a:ext>
            </a:extLst>
          </p:cNvPr>
          <p:cNvSpPr txBox="1"/>
          <p:nvPr/>
        </p:nvSpPr>
        <p:spPr>
          <a:xfrm>
            <a:off x="17759527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2B348-9D92-3A44-8380-4498D42B48A8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E643F-FDBE-AA48-B0E9-4F9A255067C2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FC4A5-01EC-CA4C-8271-51FA40CDB11F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921955-889D-6746-8D3F-0D8CEB828369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5F502C-B54D-4D4E-861C-0A4A4A87B280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2FB0E-E0FF-FB44-8E5C-FBFCD5C2564C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CA0AC-EBCC-D144-A4F0-AC63AC668998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0F879F-D990-8F41-8140-5517BEB4C34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6F52C9-8E99-724B-9E10-A749D5CCF058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6A742A-AC8D-EB4B-A922-024C5FA6BEAD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A3C30-3909-E54B-9D7B-F227A2AA50B7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451894-C29A-D143-A1A0-317FBC759171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56756-D5C8-6841-BDB4-2F9D493760BA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E45D6-0237-E04F-8369-D4474526E36F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FF338B-1791-4D4C-9A68-8E35B3B2957A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B4CA78-3B70-084C-85F6-DC479BC0C775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9BA29-EF64-8B4D-8D86-0101504D9415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1CB319-080E-7A43-A999-AA8B099F6DB6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C6956F-AEDA-EC4C-8055-1D532EF25BA5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680BA-49F1-8542-8847-EBDEBD6C730D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E6CE66-770C-C147-84B1-B8A57B505E2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F81963-6E6C-8045-8C21-588B6D96B99E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61B2E2-6B00-E046-8A3F-74D1B6B465BB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E4BF9-9B78-C547-BE47-A3A097C900D1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42671A-52AE-EE42-BDE7-B7933A96965C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478900-2FC9-D44A-8A6D-D4EC4E96A074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5CA5F3-F892-A44B-8A13-C98E52C7CEB9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2CAE5-8722-A347-BA32-D311E8F215D9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F9B58C-E060-5549-94A5-ABE2864D3971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914280-207C-BD4A-BAF7-CAC827202FD4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B5A577-EDB0-D24B-95AD-455028DCE6FF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1DA765-F791-A14F-960C-BCAD85915A07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B357E9-ECBE-1A4E-AB1D-272778616691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BDC10D-8193-154C-81AB-A66F2D9B7CEE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BADCC0-2D16-A946-B10E-2BC6C9C3F854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7EC40E-032A-3C4A-AC08-3ECACA689936}"/>
              </a:ext>
            </a:extLst>
          </p:cNvPr>
          <p:cNvSpPr txBox="1"/>
          <p:nvPr/>
        </p:nvSpPr>
        <p:spPr>
          <a:xfrm>
            <a:off x="20954340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FEF6CF-032C-4049-A925-9BD1C42BA2D4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566BED-A67C-0942-8D3D-F8790ABE1BB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15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40B152E-4E74-2040-8CAE-4B58CAACD2DD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079D54-DE88-B140-846D-870D154501DA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849C79-DF25-7844-9777-389B35B1A853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03201-6B21-464A-BE9D-534B57BA29EB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6B3FE5-FFF0-5345-98E8-B0598144E24C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F43719-B555-784E-8446-11E22E54D58D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B93717-20BF-3945-A973-AD5F57F04B46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715A8D4-40A9-0044-8FD8-977E01EA8A02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7C2F51-758B-044B-9F07-944155706A5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7C4BBE-7100-8D42-8FC4-95A5E27154E6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7BC45-71C1-0345-8F2B-A1274D21DDC0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3D1413-F887-3548-82D4-B2B0E6479BC9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DB2C4E-4E96-9443-932F-DE8DDFE06A15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50F00E3-EDA3-584A-B306-2685B5BE8463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296B48E2-1CF3-BD4C-A860-496862B55F0C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86E44C07-C6E3-5F4F-8FE5-E59A558979FB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0FBE9B85-7011-904E-8AF8-4551C44BA499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D61235D-88EF-4E42-815D-E51F9C235A24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93673FF-8A39-3F40-B8A8-9C15044D87F4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38F9AF-14B3-C745-9F16-E4D7E7B2C2B5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BEDB-BDA7-DF49-8C29-C85EE8AB780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0CE2D7-3130-CF4E-8D28-FF09ED143BF4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DD3CF9-33DB-E443-AB27-38E792735EB5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B6F94D-0F6D-CE49-8102-CAFD81D14612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E4B9E4-504B-5F44-8FE1-5822EF0C7C6A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73929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577DE23-7860-6F44-BE9D-8BFAE468A904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890000-0889-D943-9181-69C9EBD0B2CE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F7847-FC70-0248-B7C8-C5FBFA3B060B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47BC3-EE21-EA49-9B0E-A089759428B1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ED52D3-C46A-544D-B3B8-5501FF165368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55F8F-D1DD-BC46-81E3-8E0BDFD2478F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72BFE-44B6-A14E-B32F-3F7A157ADE3D}"/>
              </a:ext>
            </a:extLst>
          </p:cNvPr>
          <p:cNvSpPr txBox="1"/>
          <p:nvPr/>
        </p:nvSpPr>
        <p:spPr>
          <a:xfrm>
            <a:off x="15921155" y="2928116"/>
            <a:ext cx="4374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F1D07-105E-8B48-A0F1-E9B226081E41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C110F-0EA3-8D4A-AA2F-E40695431EC9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5FFF3-4544-4241-9779-78EFD321A426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4349-85E1-4D4E-97C1-814189D67A3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0DF16-5D55-B246-93E8-1103B0BE4AAB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2D6B5-2160-4141-A226-7248E1994F32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B43DC-0E3E-E542-A0CD-9EBBE58284A7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231DE-7699-CD40-9E4B-55418F92F269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9EFDD-5C83-A742-908E-FE01A1BDB24E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3AACA-3D87-4642-9D45-6C25578FCA3B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916595-C37D-DE40-A520-B63CA6181730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8F66E1-1067-A742-9577-8B8DDF8D04FD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0C47F-E212-E449-8D84-3ED94913B3A6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42661-C09C-554B-8081-9E86AEF5AAEE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24D40-FF43-EC4B-BFB3-A630652F3D19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6753C-DE74-0549-9B27-CD6F81147B30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A6964-09A5-AF4E-B530-91A7F09606B9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F79B-5F1C-3B48-8EAB-58EF7E1162D2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7A54CF-7F21-504D-B8D7-6CC36DCCD388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16CA9-6337-9846-8618-764AD14CC96E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3DA70-1F15-7149-B53B-88EB550A4C25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F47C4-CF9A-8745-A41C-144B1923323C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F5776-729D-D743-8192-BCF24103405C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9BBD4-F148-404E-ACA9-D20C727E3DB9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2BB9FC-5653-1448-8A84-4DB3BE077391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D21D06-8CFE-F34F-9FCC-30CF51AE7FAB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11BF4-92A5-114A-AABA-3BAD59CE21A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84C129-1C62-D54A-9405-7AFE3F5960EA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5499D-9C7F-A941-BC11-FCB74A817F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C31C60-AE35-2B41-B038-481EE740AB83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C2E7F-4C71-6143-922D-C85228096CB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003A8-80F7-7746-AAE0-18E37816BFA5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991122-FE00-5D44-B7FF-AFFCD1480AAB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B75CD-7BA1-DC4C-916A-BF9EB52900B8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C0F3C9-B844-7744-BB56-81BF7DE22239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559E2-CF35-A949-A50A-66FC60280653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029D64-2B5C-9349-9D9F-0522AF926063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8C2CA-41A7-0141-B6F0-89CF01570C98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8B165-07B9-D646-9AF3-FFC286374D87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81463-690B-084E-A18F-918BE1115B07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FCDA0-9AAA-5444-8A6A-94F97A40A252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5A059-29AD-8F4A-AF3C-97D3A6F27875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DD676-2D7F-A14D-9EBF-000187916466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F3646E-13AA-4A4D-9835-7D3E3ECB5566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351B92-2BD0-FD48-ADA2-C34E523DBBE1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0FC8C-04DA-FE45-A8AA-E7671C19470A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C6FA20-C2BC-A740-B0A4-400085581D73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67A60-7E27-5241-B3DD-73A15B23AB2F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18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B8BC70-FF1B-EF41-A8C7-65E393CA6D3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74599A-A849-2448-93F6-0E09598EA377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C99D0-E5DE-8E4A-9F39-5F39F9AD927A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DC22CA-025C-C04B-A3AB-6331E6CEBFEC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DFF9D7-11FD-9040-AD97-6E2D56A23060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BF002-B285-C04A-922D-D32AF3135116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5DCAAE-0BCA-6B4B-B7F5-57E18C408AB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1D43F2-F59B-364E-BB94-0A28ACC144BF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211A9C-265E-4A43-A327-515F14CDB792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19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3AA2AB8-FC82-D14C-83C9-82DD477E762E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150D73D-6379-2541-A1AD-707288C6C3C1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045955-C2E3-2044-AABF-102591BC37E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D8EB41-837E-F94F-B41A-02245027FBE0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9A261F-6F51-CE47-A289-055E455F0C2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191DFE-614F-6F4F-AD11-B181DB72FC56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A4E88F-E7F6-D84E-A6EC-E3078486123B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BBBC8B4-541D-7549-9F64-A91863C79EBD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58F865-B2EC-904F-9BFF-264A7985DF35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FBC033-2978-ED4E-8B55-686916CEB42D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735B29-5995-F349-9249-FF6087E8DA11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46C6A9-B32E-AB41-B359-267A1E4A0D9F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82DAB0-F64B-E64A-9D0D-DFC089BEE5D9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0A9EC16-E7DE-F943-86CD-5C1D60EC983C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FA512044-BA31-D84B-A2BC-E512F5ECE7E2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6C1711B-5BE9-5A4F-A232-D5E3048BCFB0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57D7E18-8BEA-0649-BF6A-FC083873343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735AED1-99F4-8D46-A4A7-920F9EDD0E12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346A8A5-95B9-A643-B31E-F9D06D53E4E8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E8C046-60AE-7243-80F4-2CBA3950252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65103C-99BF-3D4A-B06E-60A0DEF40F3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94089E-DA3C-DE44-92A2-546FBD0D6DD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D4DC5-27A3-2140-A537-CBA7DBA0B38C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F48B62-833B-DB4B-B7DA-96C4D6C7470D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A70C41-35F1-6E45-8968-625C4428066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7167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431D94-A4C7-2F4C-8D0C-051364682039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DDFC65-C99F-3242-AA24-A5CAB071B661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918DE1-746B-5340-AAB7-B3A2A4D980C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19BFB-23C3-144D-B27E-A5692EF2DF65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86D4F-FBEA-4E41-8801-12443D0D49E3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4C7B-4D48-0A4D-8740-9C63FC1C2507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02092-40F3-0D42-A000-F03AC1BDB1D8}"/>
              </a:ext>
            </a:extLst>
          </p:cNvPr>
          <p:cNvSpPr txBox="1"/>
          <p:nvPr/>
        </p:nvSpPr>
        <p:spPr>
          <a:xfrm>
            <a:off x="16098286" y="2928116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0CAE7-0F22-AB46-8799-800D79B5801E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EAFC5-910B-7F4B-A1E1-673B37673548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1A217-B502-8545-9A7C-D1585A0131B2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C3560-D6FF-574C-BD18-70E7BDB4DA7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3C82E-8E9F-754E-A65F-9F65A7D2DB13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2059D-35AF-D84B-9C39-6C76B499ECC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EB679-EC7E-774B-9C07-13F57446574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D764F-A2A2-F84E-9B36-85B9CC2F312E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7A74D-BDAE-0E4C-847D-F45156F06422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E4D70-E005-1A45-AE76-FE1878A8E15C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5F904-317F-0448-A09C-E01BEE22AE6C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D1818-A8F4-3644-B3C4-83548755EC2C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7BBCC-632B-B541-8594-C598F5878E3B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CCE52-794F-0C49-AC7F-91C7097E8CBD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8F586-FF43-1C47-94D2-CD56A0F8B587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BA1104-C313-9743-B81C-34E74AE235FE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F563A-08F8-4248-A7CB-2B3C70CF33BF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D01E-0D0D-8A41-8897-997104222C3F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59B84-4772-194B-8C6D-8C76C2FA493B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4DBC2-CC16-F74A-AEB9-9EC1D015E168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75FEF-E29B-6A4C-BFD9-808C9FB1461A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0C240-28AE-F949-BF08-45EDD69623CB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F2305-E145-D141-8AF8-FAFDEE1FD004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370FD-9B53-664E-AEC3-AD42EE690901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418A9-C6C4-5247-92DA-58DB6A7CD139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85535-BAF9-5544-80E4-851EFA21A664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EF1763-CBD9-AF45-A645-1D52016F616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B6750-ED4C-974D-8265-6853B7A0E6D7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D5B2E-2DC5-EF4E-AA11-BDB2D29138D3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83F67-A769-3A4A-8409-F38B226C0106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6AC21-65A0-2049-9735-0B9FEFA8FB6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8DCDA-9ADA-9547-8ACC-D80738D7F803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F5DA2-96AB-7A49-9361-AF5F628FA8EC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9632-6BED-1645-8725-54CA05009CAD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6B874-2A1C-AD40-B6CA-2E6C6FF162E3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D00877-7B2B-9B48-8DBE-3A7C7DEEA5D6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45970-7763-A145-A41E-8C4A56148246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4E62B-72F2-8A4C-AB82-108C80F8A0BD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909A0-F0B7-6546-B5A8-B6BD61D5C05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0B541-9F50-ED4F-BD5F-DC30AC5B19F8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E0B24-A4C8-594B-B7D9-5EA54A0CC950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16D37-86AD-0744-8951-D481A6FE64B2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267117-8FC8-5749-9406-C1E419FDF16E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6F8D49-F5EB-7843-94D2-2176E51BDDD7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2FF5CC-9237-4D44-BFD0-C17EA2BAC519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DE8300-EEE0-5243-BEFF-E33C8ED83C17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D963C4-CAED-A24B-938A-73162BE6D324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20C406-80A0-5B42-B19E-B83DA3921DDE}"/>
              </a:ext>
            </a:extLst>
          </p:cNvPr>
          <p:cNvSpPr txBox="1"/>
          <p:nvPr/>
        </p:nvSpPr>
        <p:spPr>
          <a:xfrm>
            <a:off x="1412709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14B8E3-9BE9-7C45-8C19-9C8D009333E4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5C7537-2A84-F445-9479-84DF9F0AB8B0}"/>
              </a:ext>
            </a:extLst>
          </p:cNvPr>
          <p:cNvSpPr txBox="1"/>
          <p:nvPr/>
        </p:nvSpPr>
        <p:spPr>
          <a:xfrm>
            <a:off x="1562965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670404-A791-C54C-88CF-D2E4E2AC2938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DF171E-53ED-0F49-9F7C-905A998DBFD9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97A66-7B34-6A4B-8C70-9302DBF32153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4EC503-AC62-774E-8E61-CF903525FE81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F53B-8819-D349-8335-74D0D7E23026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859E2C-4F64-C24D-A9B4-64EE995814CA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EFB6E8-60FF-2347-8F7C-B2CF227A1573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4B1BFC-C930-4C4C-B719-1B2E9AEF5038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38E3C8-4D96-0840-92B4-543102C2A79D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F0383E-1D89-B845-9E67-4641C415888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4285F8-8A4C-9D47-9BCD-0775BF356ED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FF5CE1-5243-674D-B3A4-9CA593EFC741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818BCC-2E2B-EA4B-87AB-2B48C0E96BFC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3C9440-0762-5243-81CB-68A156997CA4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FEF466-8B13-EF48-A24C-572DF9D4D425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9EC7A0-94D6-7948-98F1-7389527AC3DE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D0394A-0885-EF42-92EC-50BB110E3C6B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0958A7-C449-DA42-8FEE-88F829907AE2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3F6F7D9-6631-C647-B724-6B69D8993164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5BD040-8F42-EA46-A83B-083C9D5362CD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9A8C13F5-B106-EC4B-BB84-077986E16875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A9E3952D-3E26-3742-A564-B42400A8BC26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79295A5-6960-CD48-9789-6141BE7FF62F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75FFFD7D-54AA-EA4B-8545-F43B3D60F69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8BD5C92B-83DE-3549-9F6E-6961FE37429E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91BEAB3-B09F-C545-BE21-7AC6BE7B6C5B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21A03B-6F9A-6D49-8073-56E57C14931B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6CC879-A82F-1046-AE8E-E0CADF23F8D4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95D6A4-6E88-F845-9B4F-4ABB0BBC0B43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8D893B-6FC9-7B4E-9D7D-E3BA03A71364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07446E-C13D-C648-A0C1-6E4AC72F6CA3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296078-90AE-2146-83FE-B61CB3048A0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66216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F559B8-542E-184A-B5DA-345E4BB968E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DA857E-79FB-BD46-9B59-0CBC807CEEFE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B09A56-755D-3748-A735-C9B27302A76F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BA17EC-FF74-D94B-9B41-B0A1593816CF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8B99E1-D0B6-EB46-AFC8-D8FE16042D69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2BD1A2-FC95-B644-8B46-34792F85F3A5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79B9-74FB-924B-B42E-AD1512D976C5}"/>
              </a:ext>
            </a:extLst>
          </p:cNvPr>
          <p:cNvSpPr txBox="1"/>
          <p:nvPr/>
        </p:nvSpPr>
        <p:spPr>
          <a:xfrm>
            <a:off x="16002909" y="2928116"/>
            <a:ext cx="421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1CB5F-DF88-5544-8F4F-8B9DBCA31C27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C8FE8-67D3-9E4D-B60D-417D15F1221C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BC18B-D69A-2044-8730-68133A0B9F1A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04AC3-0762-F14B-BB52-C7DF11792B3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9FD9A-16D5-804B-BE47-3AD46D8524D5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999-6CC5-C741-86A6-265A9F4BC778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2897C-672E-6A4C-AC94-361C2971064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C74-D7BF-7E45-A518-DAA3C1370C45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FBE7D-A361-6948-AF3F-98F797B62BC3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AD84B-19F9-224E-ADB8-AC32BBDC222C}"/>
              </a:ext>
            </a:extLst>
          </p:cNvPr>
          <p:cNvSpPr txBox="1"/>
          <p:nvPr/>
        </p:nvSpPr>
        <p:spPr>
          <a:xfrm>
            <a:off x="1678355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36A72-8F7E-C64D-9F71-FB8B4A022707}"/>
              </a:ext>
            </a:extLst>
          </p:cNvPr>
          <p:cNvSpPr txBox="1"/>
          <p:nvPr/>
        </p:nvSpPr>
        <p:spPr>
          <a:xfrm>
            <a:off x="17848494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93FC7E-5933-7A41-9028-BCD9654A8B85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1B2C-9671-BB4B-8630-1C1C2B547BE9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7CC2B-88EE-3C4D-93E9-94714A0A17E3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DE599-2558-B945-A5F0-A1D2EB3B6EBC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63198-37ED-E643-8AFD-26E870352C03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F279-917A-A043-9F04-24A463BEC2F2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EC60D-8F78-CB4A-8A98-34B310D34B9A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3CF88-084B-8042-A4F4-77736A41446B}"/>
              </a:ext>
            </a:extLst>
          </p:cNvPr>
          <p:cNvSpPr txBox="1"/>
          <p:nvPr/>
        </p:nvSpPr>
        <p:spPr>
          <a:xfrm>
            <a:off x="17848494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554CB-9DC4-E64D-B586-C26067F8D20A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DFAC4-66CC-5C4D-B6AE-DDA43378F551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5A7670-96A5-0A4A-A17A-40F0FAF7AB1E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22D922-ECEA-9D40-910C-1B2D22844B51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1EEBE-9E91-C04C-B9A7-264343D721B1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5045D-245B-2240-A575-1A627891D1EC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FEF9B-B223-F141-9C9D-B3365CBB0289}"/>
              </a:ext>
            </a:extLst>
          </p:cNvPr>
          <p:cNvSpPr txBox="1"/>
          <p:nvPr/>
        </p:nvSpPr>
        <p:spPr>
          <a:xfrm>
            <a:off x="1669459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E7632D-4396-264D-A8FD-CC9CEEAE2F63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39374-E89F-F046-9229-297216C8C8F5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5A250D-C187-364C-8474-4BC59BD555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659CD-0D9C-874C-A5BA-6383DE81DCBC}"/>
              </a:ext>
            </a:extLst>
          </p:cNvPr>
          <p:cNvSpPr txBox="1"/>
          <p:nvPr/>
        </p:nvSpPr>
        <p:spPr>
          <a:xfrm>
            <a:off x="2095434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65FBD-F744-544C-91AE-2FE76831CD93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771317-C588-7F47-A969-56D56422C46F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0F93F-A867-084C-8860-51748FEF7017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AA4D5A-9758-F840-9034-860C2F04DF7A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C405F6-AB6B-3043-99AC-E9A131778F91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8F47F3-CBC3-AB49-8B39-780E857D125F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884354-0401-B443-8860-D0E81DA14317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CE9660-8AE2-B348-90BA-EEF4B18FA5E0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CF81A-1EEF-9C49-9410-6B2B9ED6172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607A62-EA54-5F48-ABE1-9AADC433D4E2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0C134-F016-864B-A90F-36A9BB8D330E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D1C6BF-94C0-3F49-B536-56F4E6673348}"/>
              </a:ext>
            </a:extLst>
          </p:cNvPr>
          <p:cNvSpPr txBox="1"/>
          <p:nvPr/>
        </p:nvSpPr>
        <p:spPr>
          <a:xfrm>
            <a:off x="1669459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FA0EC-312D-2141-A406-6FC0E7783C69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51CA0-2096-244F-9238-B1A1B88A0A9E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BED2-6FCD-134D-92B5-781C567F1A9E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176F-1772-A74C-A095-B95DA4D3C3B5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16844C-45F9-9A48-AF5F-B2A373FBF795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FF47E2-465E-984B-9E02-71A506F3DA8E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FB4C9F-6EFC-7B43-8358-240D25533469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AA0DB7B-00A7-5545-9941-7370B4E65BED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C66BCD-BB58-2C41-AE6B-893D99578CF6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31FF5-02E7-4941-BA51-8C5573A7ECD5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6FEA9D-B7C0-AB4C-998B-3635253923DF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67F74-C21C-C246-A362-10AAD5D090F2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30DD4B-79FA-714A-8162-61E006AB32F5}"/>
              </a:ext>
            </a:extLst>
          </p:cNvPr>
          <p:cNvSpPr txBox="1"/>
          <p:nvPr/>
        </p:nvSpPr>
        <p:spPr>
          <a:xfrm>
            <a:off x="20954340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37A6A-2100-D14B-B286-5D900BFF76F4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0C29B-9BD2-4E44-914C-7A1970A1A6C4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28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8A3A52-99EC-6B46-AC25-87CB28F0BE2F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5A298A-E697-264B-96D2-79DAC76A10C5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AAC323-61DE-A441-BD2F-030047148789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B62A-8C0E-614C-A380-D5376B78F84A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E97721-4030-444C-84C6-F0A52BE66C5B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4A224E-4BE0-0942-A366-177CDD797FA9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51390B-3B70-C24D-8942-2CE7DB884C00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BE3F3D-882D-DC47-8C7E-14042F48EA7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103DD7-44DC-3141-BF04-634F39463E44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AF63B4-A9D4-AD4D-BD25-DCFF92F9EAF3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23198B-6473-8541-B8B7-39C52FEBC83F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5510C2-DB86-CF4D-8909-120183639036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AE79A1-472E-D148-9DF9-F81B96B95B96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560965A-709C-3A47-9D5A-6373291A7720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915DCCE-A472-EE46-AAEA-5BEA3D320374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4F98FCC-7D45-E348-9890-6758EEF757E7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FEC419D-9689-E449-A2E8-C7B09BBEBD3D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A40C06F-7F04-3D49-9249-0824C65944D5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965A8317-A273-9147-8226-81A852C13363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9C38EF-6AB8-764A-B94A-58D1EF26E1F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E5812-EADA-5D41-8CB8-49C50A9FFAC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08263E-8C40-FE44-BDEA-DC50C6377560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5D7F48-C7C9-904D-A2DA-04AC7AEFD438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4A8B1D-E7C2-8940-8095-573C17E8FA04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5D7661-FB56-8A47-A057-FCBF3A30D79C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08886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465C08-9FA0-9048-BB54-18F98857BBC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922A8A-C6C4-0549-826D-2F5B2E97AEB9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D4E94D-0CC3-3841-8EA9-38F6F76AB8C9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6523EE-B01D-C248-AC33-7B0DCC9F0C4E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0F34AA-B7C7-974B-95A0-434C7BDF31F4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C47DD3-F17D-4947-A9ED-B43359453717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9BA66-54E8-3041-8B3C-9C0D83229ACF}"/>
              </a:ext>
            </a:extLst>
          </p:cNvPr>
          <p:cNvSpPr txBox="1"/>
          <p:nvPr/>
        </p:nvSpPr>
        <p:spPr>
          <a:xfrm>
            <a:off x="16059013" y="2928116"/>
            <a:ext cx="4099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9417E-8000-504A-BA4C-54C5597291E0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16617-A4AE-084A-8939-5841826FC7CA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A2E67-7788-954C-A07B-B462E27E627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8670A-0CE6-3742-B92F-FAA9E0EBFADA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F44B-1636-0648-AE37-3720A2A1E768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12A5D-2F5C-F14B-9D4A-F29F1F71C8E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EA479-52C7-E842-8184-E0CE00C89A62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B9400-386E-5A47-94E6-394AD0A4798B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A0163-A248-194B-8280-4773D8FA810C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2FBDA-7D19-6449-B4F3-DEAF78C90BE1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C3501-0287-7243-9BF5-EF141937D5AB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8B314-F28B-D64D-A880-6813818D411D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6CAFB-0217-EA45-BF27-4B2C3F2F9D6F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A5E7A-9C14-864B-A2BF-F83F6ECEC4CF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3B800-9F75-674D-B394-E4BD4D2A57E4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6F83C-921E-3645-B754-194868A7D656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7CB2D-12FE-7E4B-B600-CA95EE7AD6E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E43EF-94DF-E043-B89C-F140898538D3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10A0CD-4EFC-CE41-B97F-728C8D80C7DC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C8C26B-A9B3-FF45-9DC4-29E5AC10BF31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54CF8-13CC-654A-822F-E316200A874E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18F08-A124-C54B-AEA5-73F94E8222C1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D2EAC-3E90-504D-9A1F-D211CDC40DA0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E7259-BBAC-A14F-BD9D-DD7D9C0ABE98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FCE2CC-F635-C04F-8E85-5015D71F7FE6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60D8D-CB7B-AB41-B8D6-CA16562F01D0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A7D11-B952-2F4C-A6B5-DE364040374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2618EA-3EB0-4F46-8903-C881B3A24E8F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D407D-B4B5-3F40-BECF-1BFCB6EAF5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83A69-4E7A-B941-9329-AB1B89FCB42F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4AC13E-A99B-8545-AB9B-CE83BE5AFEAD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EA8AA-C356-5447-9CF5-2DC759A2A87D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B1B50-FDA2-6A40-A546-145146EA6B1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0C73F1-FD36-2B42-AF99-83CC03E0D32B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E642C-D370-9840-8262-409BF79E0F71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9875A8-365B-3840-9F6C-38A6E77C3904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F893B3-BBF9-D94E-B3F7-E505804D710D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DCE9B-9D24-D34F-951C-BC446E649280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917D0B-68FC-8842-A4D1-0E008582F62B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5D58C2-468E-1941-9424-FE7EC7167A32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2E109F-6A87-6D45-9FEF-DCE46EDAEF93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BEAEDC-1A5B-DF40-9307-62A15269C788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2C47C-2646-3240-A68D-0AF0D87FE7FB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6B5E13-CC52-3A4A-B494-0B108F7C4697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B71C28-22BB-504E-8255-726145FBDA96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CC4A76-3B3E-B54F-A629-0BE255D4C27B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226B8A-0616-014D-97DA-C7E1EA5D180E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BB678-FBA9-4C47-95CC-D5D00E933BD0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207B69-202D-BE42-B093-77A5AD41C2F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9855304-FE86-5545-B4DD-6928CBAB15D8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882985-618C-8A40-A6BE-644C207E71F5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91519-B8AA-C448-9BB3-EC059432DAE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CE9E20-9A6E-DD4B-94D6-4C67CD508A34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06CE8-7188-934E-AF30-FF21CC1E254E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97827-258F-DB4A-8992-A64A85DB2498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534ADD-26FA-434F-87A7-9D7CAE371BD8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36705-F1DB-CF41-A25A-6CB48D6E831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32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598EECD-E7B7-A441-B5F8-F8AE4B79C36E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5EADED-9B8E-1542-8976-7A2D51A3B03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F4F5BC-B9AE-304E-A513-C7F9F5D9FA08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AE8674-7AD4-2648-A1F6-F33B141F7797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D6688D-E80E-634D-B20F-B21B55EE414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4C08A3F-4F0B-6948-B0C3-D8612FB239AD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2476CB-57F8-5844-9DD8-0A8FA95DFABC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0532D9-5F81-3D47-A706-D0B34079C6DE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AD6301-5195-A14F-A1D7-8306E4EFCB6D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067A92-877F-3B44-99BF-E9B6C3FCFE27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243D2-4CEB-634E-B620-C187C27869BC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6B13840-1929-7444-9A34-4627747796CE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63A64A-137F-D048-B6D9-CAC60B0EB2BA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9C1BB6B8-F0AC-744B-803C-A57B8621B30F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0FEE2A7-D419-6843-9076-1488F0DB564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2F180FF-597D-034D-A610-89F2E720A898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30F0CC97-4A8B-E945-A936-C9CE0638F176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8639FAA-231B-9E4A-AFB5-2393716DBA5D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5B814AEB-52F9-7D4A-A8F7-5161A10F258C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0DE7A4-FECD-DC49-92CB-BFA17E3C4A25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94E9FE-C249-D94C-9A03-9D5049319CA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12B609-8D6C-6B4A-B857-F7A2CE8FB67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C5DF12-F44E-8E48-BF74-23A7834D9E80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CB0CB2-300A-844F-80CA-C339BDC726DB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23C287-FF09-FB4F-BC6B-85E74C04259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2930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D55F00-BD52-8B48-9CCC-8D864FE1CA2C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2B0D64-2524-B643-815B-D6C01BBF51E5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57413C-BAF8-CC42-BFAB-3F44F94BF1A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A1CA85-0CA2-FD4D-9AA5-28CFA82F345B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5050-68EB-3344-B438-66BDF3B7F782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2FFEB-82F9-744B-90B7-55F1B7913DA0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FDAFF-7410-E848-9F9D-4B481BDA00D7}"/>
              </a:ext>
            </a:extLst>
          </p:cNvPr>
          <p:cNvSpPr txBox="1"/>
          <p:nvPr/>
        </p:nvSpPr>
        <p:spPr>
          <a:xfrm>
            <a:off x="15410599" y="2928116"/>
            <a:ext cx="5396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D3C8-27F8-624D-AD2E-FE492984D0FC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E29F2-998D-204A-8D4C-4DF3E0C826C9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3BDA-7324-174B-8BF7-AA3056DD9D5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FAD21-FA00-F243-B531-EDAB0B5E912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4205D-A69E-C345-A2C4-A0DC47652ACC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2198A-7024-394E-8A16-0CED1FBCBE77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25F00-D204-8A49-8523-10897EA8429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F9FBD-B8A2-2F4B-999C-4845F36FA2A6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7B6BD-2A42-6948-95A6-D6B674CC0E2F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0FDBF-BD26-664E-87B4-4C38520C9F15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2A7566-D420-9643-AB52-9AAEE8C391C5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50F44-E64F-A34C-AAA8-DCF68F6A4C10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DD1B4-CE14-2445-BD9E-24F47CDA9F88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44390-2E0C-AC42-A0E0-EF85199CB138}"/>
              </a:ext>
            </a:extLst>
          </p:cNvPr>
          <p:cNvSpPr txBox="1"/>
          <p:nvPr/>
        </p:nvSpPr>
        <p:spPr>
          <a:xfrm>
            <a:off x="20954340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D2D3E-FA03-404B-93AC-F9C94A90A888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D4C176-1FF6-4940-AC58-37D384D3D08B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733596-EC82-5545-9184-969047A501D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BA6BD-2669-8A4A-8FB1-F83598C004B2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4C0C2-03A7-C245-AA72-F77BBA5D15ED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ABE50-CEF1-9044-9EE3-01048C349C35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2AA53-229A-1546-90EA-1D582DEC59B4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B96D52-9D51-7D48-88DC-78E062468D5E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0C5B-80EC-4B41-8A5D-796D7A5CA53A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24028-FFF3-F94C-AD35-BC328445E6B6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F966C-A436-E04C-976F-1C5996643AA2}"/>
              </a:ext>
            </a:extLst>
          </p:cNvPr>
          <p:cNvSpPr txBox="1"/>
          <p:nvPr/>
        </p:nvSpPr>
        <p:spPr>
          <a:xfrm>
            <a:off x="15718619" y="7695060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A1157-E119-1A43-ADA8-6C17D27BBF12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9DBA1-CCAD-7344-9F05-C28D2DBEAC14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E7B9E-BB21-BC4A-B0A5-D8FD1DE5991C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E521E-6232-F449-ABE7-8DBBBD0E6475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A010-ED4B-7242-A731-E40C06A516B8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D950AD-C819-9840-836E-BE11AA39F1FC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30C08-F4C9-5142-B725-CE7A5836AACB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2AC86-25F9-814E-A2F2-988855E0AAB0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9BAD9-ECEA-6B44-A901-F0C378013CB5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0CDF6-0B6B-954B-AC3C-2CC1D724310B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5818E4-0332-1E44-A53E-9F3DBC069278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1DA37E-2B01-FB45-BF9F-E6DB4B8DD232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493D67-A7EB-3A42-844F-E7BFE302A393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87014-324D-9D4D-864E-BD512543B791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9AEA2-578F-2B4C-A139-A7062037D1CF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002167-D028-724F-A870-47C5537E060D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49EF9F-5958-4042-8AEA-CACAAD0F6F67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3685B-7A14-F544-A7E2-52DFA9B180FF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8330FD-48E9-AD4D-BFCD-0D65B42461C5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3A7B1-E643-1646-9C1F-C4155CC04FFF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BF35F0-5E37-3144-BDAD-2C2B199DC28D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A55705-204E-D04C-9018-98708B441112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110278-7CEE-6845-A4D7-6C6A0755FE11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9E145C-AA65-6945-BA3B-CD5264D5EBDF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4ACA55-6E65-8E49-8734-35A7C706057F}"/>
              </a:ext>
            </a:extLst>
          </p:cNvPr>
          <p:cNvSpPr txBox="1"/>
          <p:nvPr/>
        </p:nvSpPr>
        <p:spPr>
          <a:xfrm>
            <a:off x="1562965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949ED2-C0BB-8548-8FD4-580E96774A47}"/>
              </a:ext>
            </a:extLst>
          </p:cNvPr>
          <p:cNvSpPr txBox="1"/>
          <p:nvPr/>
        </p:nvSpPr>
        <p:spPr>
          <a:xfrm>
            <a:off x="16694591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57A5B-56F8-7F47-8FF9-99BF01D49BAB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B313E2-4B32-A64B-BBDB-8CE02AAB8AF6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D1DBC0-3934-1B49-A539-C196FE6C01D4}"/>
              </a:ext>
            </a:extLst>
          </p:cNvPr>
          <p:cNvSpPr txBox="1"/>
          <p:nvPr/>
        </p:nvSpPr>
        <p:spPr>
          <a:xfrm>
            <a:off x="19978369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6FD494-79EB-7241-93F2-24A199228374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F425A-2262-8D45-8A48-1AEC1830E226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3BA7AA-A7A2-2546-B235-4500DF4F9F30}"/>
              </a:ext>
            </a:extLst>
          </p:cNvPr>
          <p:cNvSpPr txBox="1"/>
          <p:nvPr/>
        </p:nvSpPr>
        <p:spPr>
          <a:xfrm>
            <a:off x="14127097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57A7B49-CED2-5846-AC13-04C1C9595D99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B67FD42-F408-8441-AD99-A33B5F3563D7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A10098-AD8C-C84C-83D3-46ED272E4C7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FE8ADC-A492-7B4B-B3A3-0F84F205F4B7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43C3A-4B83-2B46-A297-3ACD1BD9595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440E0D-48D4-5A4D-A5D1-D8AAC42F051A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E15992-3AB1-DD43-A23B-386018484331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B8425E-1F6C-F949-9C23-FB1B2644D9E9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C6EF19-6107-5C4F-834E-A87B00940B7B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98FF85D-CD57-944A-ACEE-65049C39DB65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07396-EF81-EF42-BCB3-ACF92571AF33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4093D9D-0262-6B4B-B1F9-C4149DD1EB5D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40FED6-380E-8043-A79E-1C8EC729E536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6163933-3DAE-F34A-B15C-BE07CA9674E7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A57998B4-1F72-6A4C-A4BD-DE3A2E329A41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3F7C7DE4-9120-9A4A-8395-9DAB9BA4A03D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5D87EC99-F0DF-3042-8977-D5FDDD01350F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C3541D6-B4F4-D342-BCD1-D03C70548432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AC49E4A-ADED-5147-BFBE-AF92FD1E8156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EFA570-A51D-8D40-AEAA-982EB66EA1CE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97693D-C922-F643-B50F-974F522A899B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547097-C7DA-5740-A682-F07AF5407F7A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4CF62-842C-4F47-A453-7B826D40DC3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C823BE-17D9-B443-A80E-89AB69EA4446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BBAE7-3DD9-3641-9A57-5BF699E45FF6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01989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386FCC-CFAB-B141-BDD3-CA40B2FD91A7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1EA7E4-8BE2-4B43-B52E-9EE195E45450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275934-A567-DF4D-8399-F720BEDDCA3C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14F8AE-D217-DC4D-B059-AA06AAA7C021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E3EE3E-F0F2-6242-A5DA-6BA17B30E1CA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1C313C-101A-A649-9BCE-FC2DEE7F979C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07038-2613-E045-8B5D-986030157244}"/>
              </a:ext>
            </a:extLst>
          </p:cNvPr>
          <p:cNvSpPr txBox="1"/>
          <p:nvPr/>
        </p:nvSpPr>
        <p:spPr>
          <a:xfrm>
            <a:off x="14806269" y="2928116"/>
            <a:ext cx="6604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7F143-6DC8-4D44-B644-2E64E3FD726B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9D20E-D317-4F45-986F-FA0D64587842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7EDED-2A06-1F45-91D4-5BC171770727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7B59B-54DB-0140-B37E-DD9F0E19DE9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0C437-0A40-5649-8BE8-7EF6C7CC955B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CE2B9-4C46-8949-B225-9D96334AFA46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8E5A-9EF2-A84D-83BF-AD8BF231B669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5E53C-27BB-F049-9066-A3133B043F8C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A05B-534D-A04F-970F-4A8BC81CEE34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CFFC2-73E7-B141-8F19-30DD0BFD3347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331D3-A97B-434F-B04C-95D079E0497D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19A7E-64F5-B340-8162-19EB3D3EEBF9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76E74-392B-1643-92A8-802AFB11C4D6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E7BAA-D8C8-7040-B5EA-1759EEE25722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0B4FC-FC6A-0A48-8F3E-63CFED701FAC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D1031-ADCB-B542-B767-2911293C41B9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F4E1F-0BE8-D146-A24A-8D68DFC78C3D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85F9F-FC26-F04F-8D13-A870719A75AE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BC061-0ED5-F242-A8FA-FDDF8D938ECA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8EF0B-42E6-4349-B704-822FECB7AA06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5B7A6-CB6A-B14C-810D-F24FA9171289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2EA62-69C6-8B49-A591-08BFB9A22C0E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24948-4CD2-C94D-AFFE-B7713F23CCE8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8FAE6-6BA3-3F44-8017-3C119DA19065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DD74E-7F4C-8549-AE79-B594E490A06B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DFF11-41B6-3C4E-95F7-470D43213BFC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A8AB39-64EB-6C4B-B01B-DAB94D26A53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30-8851-7747-8309-EB5B368886CD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175AA-DF7A-A949-A1D0-46CB85BAD6FC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51AE9-25DC-2A46-903B-E66CB82955C4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894E9-BC4C-8D47-8C7A-503F367F9DD5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3DB40B-F312-6B4D-B779-B370D1C6DBCC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B4B0A-36B2-8243-B87E-4C0A3D928CA0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EDE9BB-4DDE-7D47-83C0-682633B790F6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A14F7-C2AF-194B-9373-3E1073EA654C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FD691-C4B0-F949-9576-5E3DCB92DC4D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F13760-CA3A-8146-A609-B86D0F531EC8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D4D4F5-BB19-7649-BAB2-8D7AAF619FF3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51BAC7-1DB0-4244-9485-92538ACE5344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B67C1-C3A5-C946-AEEE-9E90A5DCA4E1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6957A-73C5-CF4E-809C-053252BE0000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068B74-9292-E74D-A71A-31CDD9D7EBF9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A3B1D-47B0-C643-AB68-5EE65CCBCCED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12561-09EB-8D44-AD44-66866DB1480D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39A31D-2FBD-B644-97E3-9EF7347B3947}"/>
              </a:ext>
            </a:extLst>
          </p:cNvPr>
          <p:cNvSpPr txBox="1"/>
          <p:nvPr/>
        </p:nvSpPr>
        <p:spPr>
          <a:xfrm>
            <a:off x="19978369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F563D-44FB-294F-B399-12BD1750D4B6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9B6AD-7E49-D344-ABCA-0D74C95D9678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9FB5F3-B0A7-D448-A468-DA95C4EA22A2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9C560C-61FF-834C-89D6-E011D68A51BA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BC4309-5E01-FB45-8CE5-F879A61FBEE7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23231-3A81-B54B-97AA-622DD2F437FD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738165-8D8E-3144-9066-9AFDD93D0E24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7519FA-68BA-7C4E-B3BF-A09448AA4B8E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4E82C6-8B91-CB49-A075-07D02B9EA87D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CD39C-E431-2447-AA9C-70F2F1687B62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B3CF5-92AB-DB4C-923D-61115A2908C6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0245D5-2DE4-6A46-AD6B-FC1D7EE25683}"/>
              </a:ext>
            </a:extLst>
          </p:cNvPr>
          <p:cNvSpPr txBox="1"/>
          <p:nvPr/>
        </p:nvSpPr>
        <p:spPr>
          <a:xfrm>
            <a:off x="14127097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B3D500B-C5B0-1146-B376-603A3EA6DE5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C0503B3-EEB8-2B44-BDAE-0E81C536F13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86DCC8-C0F7-034C-8F3A-FADB7D2960A4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BA4B6D-AA76-BC41-A971-4579CC0F998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236288-E188-644E-BC2E-8FC00BBBE64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8868A7-20AB-E246-9090-1B7463555B2E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6B0B41-E9D8-3F48-9CBC-379DD5F3C7D2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03675F-445E-A544-B15A-FF1DBD7BF888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CF5866-D33C-2448-83FA-DE5A1AB78296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7B95F8-3DD1-C449-9E3F-7BE07C4268AE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656328-9AD6-0245-8C02-8C3A980E5362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E48292-943A-4943-9B67-B11176478E47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3C49AB-2E98-DD4B-B62B-2389CFBF23EF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E10DD146-0B0C-1543-AF1A-1B925285DD1B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442BE80-D2AD-3E43-8D52-ED7647AAC42A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4CF36A8-C1D4-4040-A995-2A0EAF59E273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F5F5168-15D9-1A4D-8081-DD22670880F7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F3A0D99-799C-0349-85B2-93F27A30FF27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49C6F3A0-2E5D-DF44-BE71-FD6F590B2C85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C455DD-9773-A64B-8BC2-55F1A6DE1A78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D5A6E2-1230-1548-9F53-AA1CB8EC5C04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85BDE7-141D-AE40-B246-D440DF724A4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81C6F9-F6B3-074F-995A-492DF9DC062B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DF6C3A-FA66-144C-9A40-4E67E7262A9D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66AEAA-FABC-9A40-B77E-F1A8C68AAB10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794483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9AE911-0729-474F-85C2-8A4EADC1D4AB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DB30D4-D4B4-E44E-930A-7096E978B3C5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040B34-0ADC-B243-9BB2-A52B7EC7A642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A00DE5-93E0-954D-A481-34D8C16B5582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E61959-0A83-D246-B991-9B0B70A7CDCF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6AD769-99CB-0A40-A4F9-6ADAB2D389A0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27ACF-4060-4A4A-BCC2-307BA3386115}"/>
              </a:ext>
            </a:extLst>
          </p:cNvPr>
          <p:cNvSpPr txBox="1"/>
          <p:nvPr/>
        </p:nvSpPr>
        <p:spPr>
          <a:xfrm>
            <a:off x="15155722" y="2928116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BBED6-7DD9-CE47-85C0-9DD07F0BC0B7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FD277-F6FF-E741-8240-82BF86F472AA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78AE3-9128-F544-BE3D-914052D5DB88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C2EA5-EDEC-9746-9719-CF832078F6F4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A04F4-1812-AB44-BA57-8E9BAD11B58D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F33B3-C58F-DD48-831C-FF2EBD84C810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171339-913C-7B4F-8FDF-FDDBD8C705C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72E85-7A84-794E-AEE9-CADB8DB5C7AC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9481B-63BF-F846-A706-24F649B8024C}"/>
              </a:ext>
            </a:extLst>
          </p:cNvPr>
          <p:cNvSpPr txBox="1"/>
          <p:nvPr/>
        </p:nvSpPr>
        <p:spPr>
          <a:xfrm>
            <a:off x="15629653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A9E99-FCE7-2B4F-98B5-30DB7CA54C04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91C867-6715-AF42-9E55-8605B4522444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49C1D-05C6-3C40-8F64-D30F2A88A26B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A7857-53AE-4849-8111-735851A668CD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6153A-E3E4-1648-8BDF-A420F330EA99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38B19-E774-424F-871B-07E134B33401}"/>
              </a:ext>
            </a:extLst>
          </p:cNvPr>
          <p:cNvSpPr txBox="1"/>
          <p:nvPr/>
        </p:nvSpPr>
        <p:spPr>
          <a:xfrm>
            <a:off x="22108243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F9104-FE8D-7A43-BADF-D5143CB398F7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17774-2DBB-5D45-AAB9-49BEA4D1C24E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93126-8B45-304D-B160-C476434CC0A7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11DE5-560D-5945-A812-7813AF4E162A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2AA6D-64CD-BF4A-94C2-67F289B17834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42D19-B119-864A-8C3F-8CB1E6D151D5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EF0FE-69BC-E44B-BBDB-171A86C7A86D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D27D60-7D84-6A41-A937-7934D041E1F6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A4515-9B8B-AD48-996B-7963705F8952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337BB-1F21-C641-8C24-CA94FCB21763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5B0902-2A4D-BF41-8278-D329E325A0F4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15984-27BF-C34E-BB2C-55CE5D7E7C11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521965-BAFF-A440-9C07-7B55826DE021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89456-289D-C943-87F7-877529C933A1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A5C6ED-712E-C84F-B30A-A6926D57D610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E65A5C-F799-D74F-BD91-D15E80A5148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D407CF-6EF9-7F41-99F9-BC7589458903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11DC5C-F090-0E45-92D1-3F080A8F9D7E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E5D101-5627-C24A-973F-E6707FABDB70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1388F-5FE8-0647-A89A-2F2743595500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FE22D-4C05-F14E-8B21-C0E67E74DCFC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7F55D-722D-1B47-872C-A7CFEC48A42C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E2276-BD78-A24E-A6C2-6A4D716141E1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5827AF-A1E8-194C-9990-7873969C551E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57AAA8-0585-6E4C-8593-DA6DBA2ECC21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C4C474-F0FB-FB47-BC5B-D93EC139A1B1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568482-1348-634C-A02C-D01CF480101B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9161C3-9ED7-E549-8798-C2EC5E74354E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E56EF1-7970-0947-8B30-95BB9832BBEF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9D5D1F-1485-CA43-8816-5EE093332EB3}"/>
              </a:ext>
            </a:extLst>
          </p:cNvPr>
          <p:cNvSpPr txBox="1"/>
          <p:nvPr/>
        </p:nvSpPr>
        <p:spPr>
          <a:xfrm>
            <a:off x="19889403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0E70A4-CFB9-604C-AB57-FDFD4E7886CF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473855-B88A-764C-90A1-550E9AB62B58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8D69EB-D634-2642-9A2C-FBFD17197C9F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9EAB3C-05E1-664E-B6CA-D2C6AFC58E49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D33819-BCEB-AA4C-AA81-D5EB3CAF9E99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504DA0-3A78-FD4D-9E42-D2A323BADA32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5E28F1-4665-5B48-A214-99704C78ECF9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9C042E-4E0D-F947-8366-5FC27C167F26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A8B9EF-EC46-6F4C-BB97-892A8DEE409C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6964A1-3AE4-F64F-B60C-E455F019DF4C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F6CC22-011E-7245-8BD1-50AEECB99CD7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15B992-947A-B54A-B328-04530BF92691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45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60418DE-C681-F640-8DDB-30464830FEB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D4F052-887B-704D-A0CD-B2A4FB2A7BC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DEDD53-F852-F840-82BF-11B9173E4A9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12C2D9-E6B5-D24D-8A49-735869FE9FEB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04AE5C-DE85-2E48-9350-5DA145318CB0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3F367F-61E9-3D41-8934-4639F58AE403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60EEC-AF7D-B243-BC9D-8C6A2AF55ED9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005ACA4-E32C-6D4A-96F0-6B459E6B5B9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F28B99-EE30-964E-BD6C-546E917FFC45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CC2E05-5BFB-0E4F-9AF4-E5BC6979CEF1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18A060-8FD2-1C4E-88E9-BDF0CF5FB26C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1733BC-A442-DE48-9CF6-73A83319C498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C7A9E2-B58F-2245-A020-76D96BDBD111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F6C6DF5-A05D-FD42-8C9E-22954804FE35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0C6299A-A3EE-7647-BF4D-008FD91E7D7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2EF32A0-917C-2B42-B2FD-FA42523B83C5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9C96BB65-B3CE-714F-86F7-FA4C84DA0FA2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BBC961C-2D5E-C640-89D4-5C932BFD0F37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134D6E2E-E220-C74F-8B2A-87407C737BA3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B66CE0-4397-B94A-A1E4-87CA217DFAE9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29AE93-DDAC-C24F-B1A7-13A63AC91CC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06062B-B57A-2A46-861D-8E1DD4317BE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A36F16-9F94-4146-8E83-C2B0DE316B8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5416CB-6869-6C4D-97E1-769966C9D57F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2C56AE-E847-4842-AB3B-C60FFDE8A9C9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4931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847455-EA1B-1C40-9097-6560DC2C7CA7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38B564-E15D-F040-B091-67F585445BE1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89490A-ACAE-1C4A-8B5A-5F7107E3B213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0C259D-DD10-9844-8D82-FBD57DC2C527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3E20D0-A74F-A74B-81E8-7F1719D1B88A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47681A-FA52-2E4C-8A69-24A8D9ADE8A4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1BE4A-4CB2-134D-B1E9-E772E79BA99C}"/>
              </a:ext>
            </a:extLst>
          </p:cNvPr>
          <p:cNvSpPr txBox="1"/>
          <p:nvPr/>
        </p:nvSpPr>
        <p:spPr>
          <a:xfrm>
            <a:off x="14847144" y="2928116"/>
            <a:ext cx="6522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354F3-525E-BE46-B859-719A76D272B1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70A9-1A86-CA44-91D6-705E3A6ED8ED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9C99A-ED47-9547-A76F-16726C61E1DA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9069-1BA4-924E-97E7-29B66D9B7B5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B590-60AE-4F46-823E-DBD90D530E7C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F5D18-CE90-084F-AD95-024F79579AC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4AB3C-1287-7647-9E18-7DCE70BE02B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E7C9B-2403-2447-971E-5DCCD5642098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701E2-153B-6346-A315-7FCED2F44673}"/>
              </a:ext>
            </a:extLst>
          </p:cNvPr>
          <p:cNvSpPr txBox="1"/>
          <p:nvPr/>
        </p:nvSpPr>
        <p:spPr>
          <a:xfrm>
            <a:off x="15718619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BFCF6-F8FE-2745-8AC6-28FB20098AE8}"/>
              </a:ext>
            </a:extLst>
          </p:cNvPr>
          <p:cNvSpPr txBox="1"/>
          <p:nvPr/>
        </p:nvSpPr>
        <p:spPr>
          <a:xfrm>
            <a:off x="16783558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A0503-DC05-C343-BAFF-F4182400EDFB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ECE99-D5EF-A94A-9498-FDD75C80B1CE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88C6-63EC-3644-BA2B-8DE82F4CAEA5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EEA08-ED04-0B4A-8F9A-C55F17DAF009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C84BB-F03E-1C48-ADE5-518C3C6C38FD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85BBC-6A1F-C946-85BD-C959CA28746E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F34DD-061D-E945-8EAF-766DADF62C34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A831F-F7DF-D645-9F29-EC63A2AB6C34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6C75E1-263B-D942-944A-3803DF432F1A}"/>
              </a:ext>
            </a:extLst>
          </p:cNvPr>
          <p:cNvSpPr txBox="1"/>
          <p:nvPr/>
        </p:nvSpPr>
        <p:spPr>
          <a:xfrm>
            <a:off x="17759527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B27B-0905-1C47-B3C6-CB724D1DEF65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26F37-EBB9-2F4C-A340-5C3CEE7333A5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806DA-BDE9-6043-9860-0AD0D7CC8B5E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C609A-07E7-2E40-8F61-AFE7A908FE09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2580A-68F4-4D42-A8CD-2A9EB262BB18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67E8F-00C7-CA46-BD3A-67847C490728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0492-0CA3-644B-AD16-C7F9A878A807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138F0-2524-5E47-8DEB-09D053007CCC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8659E-2519-474A-B78A-5B5E16AD5D42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734C8-61FF-6B4B-AB80-E480395B1A82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D7CB5-5CCE-6E48-9098-30DDF76EAC65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05D823-5C97-6B4F-AE0E-516F8E1A74E6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9449D-DBA0-9C46-9FE5-421E4F48E316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0A70F-D032-994E-98C4-A52FFB1CCE7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F03573-EC2A-994C-A051-12FA20838E2E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33C99-9B5D-5A4E-9A07-E19831FC1442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9B120-ED91-3540-8091-CFA264BF7DE7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450034-60A1-A24B-9951-E1AF2E8DD03B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E96DD9-34AE-AD4A-A189-1CB5DF6CFC28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EF386A-5CFC-714C-B661-723D02594A0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DB9546-5022-654B-99CE-D66066599A7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BF494-D52D-6340-A368-1512DE31B549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E20B0D-E551-9149-B1DF-CCEDC8915E51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1432F2-7C93-5F4E-BDB7-9F8A4B1832C7}"/>
              </a:ext>
            </a:extLst>
          </p:cNvPr>
          <p:cNvSpPr txBox="1"/>
          <p:nvPr/>
        </p:nvSpPr>
        <p:spPr>
          <a:xfrm>
            <a:off x="17848495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F0710-9B41-BF4E-84A7-82D850F5969B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507A00-3215-704B-8776-03FC2E67ADC7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89719-C1F0-0647-B8A9-DBC61A397F18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3BEF1-80D3-254A-9D7D-8A7B4FBD27A8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1FE6DE-245E-E34A-8D45-774AA6145938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49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BF6CDB-0628-3E45-9F42-EE149914FD16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0A9C3A-4FAF-9442-B2C1-0C29357148EE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2C5CBC-82A6-F54F-A9CC-458E8C6DD335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EAFC4-F017-3044-9FC8-0856063B2CF0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46044-BC6A-B543-868A-51525A3941DC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49EB6-D404-D34C-9248-02AC2EA63FE1}"/>
              </a:ext>
            </a:extLst>
          </p:cNvPr>
          <p:cNvSpPr txBox="1"/>
          <p:nvPr/>
        </p:nvSpPr>
        <p:spPr>
          <a:xfrm>
            <a:off x="1988940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2CF6A-CB2D-744D-9612-2B767C008EFF}"/>
              </a:ext>
            </a:extLst>
          </p:cNvPr>
          <p:cNvSpPr txBox="1"/>
          <p:nvPr/>
        </p:nvSpPr>
        <p:spPr>
          <a:xfrm>
            <a:off x="20954341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D39D1B-D014-204E-8375-B6667376BC8D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C08CDC-5296-7140-916A-528390F03336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03CC1D-EB0E-A54B-9E5B-F19A74B3CCD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E1D181C-1558-6D41-9969-909098CFC0A0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F6D22A-D0B0-C34C-A4DE-B7F5F59E736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38E116-6425-5C4E-A110-7DD410672ED6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9F7A5D-63AB-AC42-8A55-A8F3EB2C3267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932B61-D063-2A44-B903-3DCBABA11BCF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4D6DCC-A71A-CC4C-91DE-B8269F60FD47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B53C3C-F491-3D4C-B594-0EE84F648EA8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FDBB38-6804-BE43-8F26-9975145A410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BC1F96-E2D6-954A-8A52-B492BCFB9218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20000-0D16-A647-9002-7F9F0D48095F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A6842A-671D-0647-8B20-406BE3C84671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EE4AF8-65D5-A64B-8656-29289CFCBAE0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24994961-385A-6B4B-8CC3-90ACAC790158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7A2C695-AC55-7F4B-80C3-D57A3C09C4AD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C6A571DF-20F2-CE4A-935C-4E8209D7D77A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BDCF38A6-2C40-1840-8E65-9446D73E2ED3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7C42805-CB6F-D344-A407-64E510C69F53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F86B716-9AC5-1445-BE7B-F03105D36D80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AB9D3-8E3F-ED41-AA5B-1CFFE80FCD5F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C5BB7-0570-9E4F-BD1E-429C77F99EB9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E23CD5-A7F5-2D4C-8A3A-D76DB591D8C0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F41B89-CEF1-9940-AB25-D174B449BCF5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61569E-7B5A-224B-A896-D298574E70C5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0C17D9-ACB1-A643-AB68-1418D8B714E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756857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1B80CB-F70B-0B4C-88BC-B68C8A730613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AAB9F-C476-0146-93D7-1DC281F1F638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1A7ECC-75EC-3B46-9BF0-73996B7D6108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59C7D3-AC84-3A42-A67D-6D3463D8FB5C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5C75E-05D9-BF41-9E51-BE7B72C36989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F693A-51C8-F34C-B5E0-04122CD7F57E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D5915-7A84-EC42-BE2B-4293345CCBA6}"/>
              </a:ext>
            </a:extLst>
          </p:cNvPr>
          <p:cNvSpPr txBox="1"/>
          <p:nvPr/>
        </p:nvSpPr>
        <p:spPr>
          <a:xfrm>
            <a:off x="14937716" y="2928116"/>
            <a:ext cx="6341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44F51-5BD9-3D4F-A5C5-43434CCB6F7D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6A94-80E5-B347-A328-7DF15E4A89F3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853E-8E2F-DB4C-A3DD-5BBE98A0B1FD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8C5C3-6C62-1A44-BEB3-9ADB9EB6B53C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1FF3E-C886-A446-8EE4-24C16B0440D3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50064-6BD0-8046-8410-DBB3D5E310F3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3AEB2-D3F3-EF4D-8C1E-336DD38906A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85AA8-E409-0A4B-8D3C-C0AA9F8B3808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DC46A-C3AA-0840-A4B7-B4AD57159DC6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09B39-BE9B-6743-908F-8A52432B83F2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1A6F4-F1B8-BB40-B66C-C74A8AA84256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73A86-EC57-7445-86DC-7B174E540981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2FE46-C166-044C-96EE-3350303CACE9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4A776-E75B-CB49-8562-7D9671864A6A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5464C-F7FD-974A-BE02-909B996D61D1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453AF-3C43-E44A-A643-F1888F020078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A3923-81C0-F546-A8A2-375262EAD33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D843D-A2F0-5748-B7FE-8757ADB84210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F2DB4-419D-9947-8532-28E1DB5934DD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3E6E1-7938-5241-A858-3E173E18945B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8EF05-60CB-E648-BDAC-B856A36B1691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8E082-A960-B041-ADD5-A625F95048F7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F62B3-0AC6-A146-9C80-A62689FF906D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F680D-8072-1447-969B-B8202C16BA42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0824A1-C20E-0046-AB0A-EF142E98EFE9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B64AA-A328-4840-8BB8-125DBC778032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9D81F-82E7-F64B-8D5D-E8F2D1F178A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B64B-AC17-F44E-B89C-30B6993AA27A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9C1C86-841B-BA45-8706-CA014CA95F52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FE2F8-7A07-DB4E-9484-0076B85D735E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C42096-1140-024C-9E52-A4A4B6D6D27D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842FA-4069-3540-9693-549CFF72081D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8929-4398-834B-891F-C1DE2A24821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A20DFE-45CD-6346-9858-2933EB35851E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97A8A0-5C6F-1E4D-8A21-8D377A801EFC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9624A-AD0F-FF42-8134-DE973ADC5905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FD959-3922-AA4E-ADB4-F3BEFA5CBA69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B7450-0501-2543-8DC3-465DB4706146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B391ED-8C3B-3C4F-846D-7F33492C736D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BEADF-3E66-5844-85D4-118262B27840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460F-5AE6-3245-AF27-E771E5FA4689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33935-8DD5-B043-8965-CCA3416A0C6D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5DF8D-2830-D844-AD5A-93297349C5D0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A2D92-B430-5249-8BFE-ED521F28EA39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270E0-2EC0-594B-9582-34FB9221FF15}"/>
              </a:ext>
            </a:extLst>
          </p:cNvPr>
          <p:cNvSpPr txBox="1"/>
          <p:nvPr/>
        </p:nvSpPr>
        <p:spPr>
          <a:xfrm>
            <a:off x="19889403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0DED98-8EAD-204B-997B-F138D58CCA8B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4C4B15-C818-374D-BE7C-60114104D256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E7BC8E-7FDF-E641-9492-E3911CA955C9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B6E9E2-EFF5-7B46-99B8-EE3CAA353A7D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02C540-179A-D14E-ACFA-7D7CDEE9284F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285B47-7C48-FF41-8623-D83DDE0035E1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92F49C-0075-7649-B5B2-9CF5022AF6E0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DA27B4-D16A-164E-8B73-772C39C548EC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EE7F18-087E-AD48-A8F8-C1C04ED65390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0632C-CB9A-584A-8C3A-5D3FD9A948F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568A30-62F6-1F4D-83DB-399F388664D2}"/>
              </a:ext>
            </a:extLst>
          </p:cNvPr>
          <p:cNvSpPr txBox="1"/>
          <p:nvPr/>
        </p:nvSpPr>
        <p:spPr>
          <a:xfrm>
            <a:off x="22108243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D1F3BC-502D-584B-8B09-C2FB950D22D5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FB0FE57-74ED-404B-860A-71D9ECB2D63F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E71D4C-6DA5-B84D-8D91-68489941BB53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3CDAD8-5B65-4747-9445-6618D976982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47BC38E-8699-9647-83E3-04128DD232F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8F556C-CEAB-3249-98E4-DEE668026B6A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BAA077-9EEF-9E4F-9B96-2A12F8199A94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EB0E9C-0434-A747-A371-978C99247828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66C1A4-FE59-6042-BD8C-9752F2D5F47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ACE72B-919A-444D-95DF-C2FFA1792EAF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D0D6D7-6F9D-D24C-BAB1-EC07D2DE4BB0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EA011-560C-5E43-A8A3-DB250CC9AF5A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487DAF-0EA3-CA49-BBF2-7656A9CEAC10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46D1B5-EA69-7243-9E09-40D166E58147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01784BD-BD82-1D45-89D7-15CFFC67C5CF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049EDF59-B791-D347-A3F9-5F8278F829EC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188A9D8-6EC0-C04C-BFAE-05F6773FCAE2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8AC4427-E314-5F40-AF1C-03B73E43F188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087D4693-C70F-974E-AF72-3E17449C952A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D6FE5E3-9210-1F45-A41B-37800FEB9011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66FA2D-C245-EB43-A15F-896005AA4862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029827-7E21-134A-8951-29B058581C5B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9476D-EE99-6F45-B262-AA91683EB94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34BBA8-41F7-434B-B4BF-020F561F82D6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790D23-116C-664F-ADC0-7C9E72055D38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FD21C-5DFE-BB41-87F7-0BBDD6A1435A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86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FD85C-4B8B-6F42-B1C7-C44115BA96B6}"/>
              </a:ext>
            </a:extLst>
          </p:cNvPr>
          <p:cNvSpPr txBox="1"/>
          <p:nvPr/>
        </p:nvSpPr>
        <p:spPr>
          <a:xfrm>
            <a:off x="1520825" y="612372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0CC75-4511-224F-8011-1D7238E35D5C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A00313-4734-7941-9F84-059B2AEFC5A5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10E980-7984-0C41-9B81-9299F33B85B3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4DC9B2-6874-7C4C-907E-4FCCF4891597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1FCCF0-6032-A34D-9A73-96C5AF2906B7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470112-2E8D-4940-995D-4D940F4A5B1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B2FE96-1C07-5647-AC38-77287867B72E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824F2E-6987-A245-BE6C-22D7651CCFF2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24C91E-F674-BE46-95D6-1B161F83A0B3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419666-80C9-2647-BFD9-4DF1CACF5783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F08AF6-AA04-6343-A1F9-8A8233BF8478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898971-4334-614E-961E-6C76957501B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3AB7B25-2881-024D-AD4E-8D4EA395B1E5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5829AA7-CEE9-9E44-8825-1480394BA16E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1EE01C7-AFFA-7148-9646-E9C572E0240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2B9AE3E-31C5-3843-AD25-BA5C04240900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ACD9F31-A6AD-E14C-BE52-FD9F62C37A3F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341E709-D804-454C-B5FD-7A6871FAA353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6025B2D-CAAB-4640-8905-4CEEE156E74F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5A1C2A3-0F90-2540-BAEA-49DE4F20E11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0AFFAB-5A50-5D46-A600-FBE313E9099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3D4BB68-F2FD-0A44-A47F-2EAA2FD5546F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4D48631-E2D3-4943-AF32-FE3FEBD250DB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E70191D-A92F-0B4E-9F35-6B88709DC96B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E64FB81-E32F-044D-982E-4EE3A1406D19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F85848-7671-4D45-B1CD-DC3B90632D78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EFC381C-B5AC-6542-85B4-16DD5AF1824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EB2E6AC-13C5-E849-A4FB-9FBEB513A58D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CADCD93-F8A0-7C4C-938F-29D0680F5A48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79FCAC3-CF59-A74F-9E2D-D834153D449F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C848D4-310C-DB42-A661-32FE36005042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6853FB8-C479-E64F-BD28-26EF9ACE1D72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9308348-62FA-4144-93E0-715842D3DEC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7321F10-2D2A-4C42-B3E8-064C832F384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BFED8E2-F3B7-DF41-9E00-5E8CC290FB9F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5631269-6ACE-9A45-BF31-5FD941474D7E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47F308C-9FFB-D04B-8161-6457C9C49571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9AEFCC8-8B76-E14F-AC53-A735F4967F96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9C2D129-7317-C948-AC42-89CEB3F1793A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78309B9-4413-A048-A38A-E96B2613B950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A9806E3-D531-574F-9312-41B5571D017B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BAE0033-3446-874C-BE0C-D565AABF7AA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7CAD248-41E4-2944-ABFE-5C1040EE9137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ABD5EC3-CE63-FE48-9D1C-D56FF1E39F62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D29EC9D-0D91-7144-956A-9480829213C8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1F53069-53B6-2647-A544-D2C5EA55E4A3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D42B8BB-BB93-F846-A9AD-5AF3C22526CA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E75A1E3-4DAF-C44C-92B8-73A924A95003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1EC165B-37D5-044A-B19E-9E1A4B692FEF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8B12C94-2692-2240-9BE6-C2B357387DE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AAB8F02-3112-9A4E-BD06-955FBB5BE13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66BA19A-6B08-B041-B9BE-ED4A3A11AD11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5ACE03C-679E-EF45-9492-E3E5ACA5B028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6E19C7D-03A6-8F4C-925A-0722FE0C26C8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756205-E258-BC43-A4E5-C57105BF8E22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BDBA2AA-F9FC-834E-83E8-E2E1F9CE3A51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053E623-46C8-CC48-AE8D-5B21A7469AD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13A772C-12DD-7244-A056-7E58D14B18CA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3C69E31-71BD-DD41-B0B0-EC6B6174EDD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2B6F234-9AE2-D44B-8DF2-83226A60AB4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B086361-C8F5-AD43-B999-78AAD1308623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5355598-7B74-5349-BC82-1520D7727F21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07FE4C5-37D7-5E45-B611-2E048F205A3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FD9389B-60ED-7643-86E0-1350AFE9AC8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FC06CC5-6A12-FB4F-8A35-070F39A7B937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908DEF7-9C22-834C-A8DB-17D515A7FB6B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033BB97-BB7E-8A4C-8CD4-2A02A021EE9D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86C77C6-E1D9-FF45-B7E4-44C2D611F281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75BED08-9ADF-5742-B9DF-D5846EEA29F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CDDEBD-45AD-8A49-81E0-36857A0DB5F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DD63C75-381F-8540-8717-8DB7BDF6AD7A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DCC117-664F-A74F-B583-C83BE7462AB3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52DE6BF-2DAD-C544-AC69-07F677226534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0AFECEF-19FD-FC46-9A57-92E0D9C3F391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417206F-DD7F-3F40-BCD4-CE27BB2DEA52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0BE41A-1926-6544-BDBF-0A1BCDAC209E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D97E3D3-7561-2A49-908C-939623F814D0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02DE878-84BD-B645-92F5-20C8A3BE4415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0EC705E-D1A9-9942-AEBB-1C0535E5183B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0A50AB9-EE6E-924C-89B9-6AA590056367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641FFCF-4628-A448-ADE0-DF9A304C2966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C7A9E93-E9A6-254A-A6EE-B3D41A982F2E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063EAA9-A5B6-0B4B-BA03-0960AAF4CE08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EF00907-ECEC-6548-83FD-B0BD733B5CA0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5E513F-12B1-E642-8457-7CF35A662DAB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61C33E-6D94-474D-BDC3-6827062EE99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30E2F9-903A-CF48-B9F4-CA7BC7AFE364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DC4D58-BEB0-2C4D-8A1E-54F59EECA8E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B11D75-34F1-494C-97CE-DA9A0325F307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112AF6-7F7A-E44D-B74A-F54C636FA84A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A70D02-7B02-6A40-AB35-1C6B0874D05E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A26EB7-5493-EF4C-9F99-2D2D892A7BE6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3579DFD-04F7-AF4A-A462-38CB6F6712F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507AC69-FE97-9D45-AD72-B0A73E1D588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35" name="Subtitle 2">
              <a:extLst>
                <a:ext uri="{FF2B5EF4-FFF2-40B4-BE49-F238E27FC236}">
                  <a16:creationId xmlns:a16="http://schemas.microsoft.com/office/drawing/2014/main" id="{4E5085C1-3DFC-7A45-9747-0CC6AC60DEDB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3210704-E27F-5443-8257-98B2277B6E5F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BE76F71-4882-3E4C-BBFB-99E92127F8AE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39" name="Subtitle 2">
              <a:extLst>
                <a:ext uri="{FF2B5EF4-FFF2-40B4-BE49-F238E27FC236}">
                  <a16:creationId xmlns:a16="http://schemas.microsoft.com/office/drawing/2014/main" id="{CCDB977E-75D6-274C-A1A7-B9F16FD7327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7EDAFBC-86B9-5C4E-A364-1E99D0A63FCD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9BED7FC-83CB-FE40-80DD-70E6DBE9B69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42" name="Subtitle 2">
              <a:extLst>
                <a:ext uri="{FF2B5EF4-FFF2-40B4-BE49-F238E27FC236}">
                  <a16:creationId xmlns:a16="http://schemas.microsoft.com/office/drawing/2014/main" id="{73579849-0AE9-DE48-AD65-F02CF2D523B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94C7-AEC1-8C41-804B-5DB662ABA9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5A26EA-B20D-5840-A766-F8D72F9C44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4369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72ED3-B3A9-6A48-A722-5A4178ACDC09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A667A-F0B9-4143-890D-3EAD919AD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34572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B80EEA-BFE3-4B4E-92EF-D6C99F43AC2E}"/>
              </a:ext>
            </a:extLst>
          </p:cNvPr>
          <p:cNvSpPr txBox="1"/>
          <p:nvPr/>
        </p:nvSpPr>
        <p:spPr>
          <a:xfrm>
            <a:off x="15020949" y="2402036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E8B67E57-2259-E74A-B97C-3211C272C39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2E2ABD29-B06C-C247-8873-E6A7A7BEF11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D285DD2-0D1C-6245-BEB8-39C430CB2011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BE48EE1-B392-AC40-B1CA-5CB2A7148BC4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E46C018-830C-EE43-B6B5-12FFEDC27133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9608CDE-3982-9045-9133-43E962DCB06B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78DF433-BCAC-964B-8B1E-62BBFB232BCD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6EFAF8E-4448-264C-8932-F1CFA8D3E0B1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D80CDF4-E577-5340-A815-1D5F056DE39D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87C403B-9FDA-2A47-B6C2-A7630A7FCCF5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A44B2EE-AC53-A245-82B7-84087D664964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EAA07F5-288E-E844-9813-4F5FFA2C834E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42B5517-2E8F-B249-95FA-BA714462CD9E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ACB2B40-3144-AE4B-B01A-ED5A5F20131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9547550-2A03-4C4F-B05E-773F730AE076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489A1E4-E057-8646-A107-A03CED3F3AB7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1643B05-C51B-A347-8090-07D0641BBA2F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C51F3B6-949A-4844-B719-E296BBA116A2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397957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460F7-AFFE-8546-8776-D0675B3414C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62B550-78AE-C94F-ABCD-3C8D3986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99705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5F5B55-E058-174D-923C-AB4A49274D24}"/>
              </a:ext>
            </a:extLst>
          </p:cNvPr>
          <p:cNvSpPr txBox="1"/>
          <p:nvPr/>
        </p:nvSpPr>
        <p:spPr>
          <a:xfrm>
            <a:off x="14892710" y="2402036"/>
            <a:ext cx="415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FEBRUARY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E36D900-B08D-C446-9DF7-0F81CBD2C617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E94DB0D-987A-2348-92D8-619920D1AAE1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847749D-6329-0D4B-8E62-1ADF27EBC4C0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531C609-0845-7843-9EB8-2A79C502A5E9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4645122-D397-6C45-8982-1E79B5879E7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56E4626-5E23-5845-9573-DD5658B89938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0B1AC02-0F2B-AB44-8998-6455DC59D1E1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A1E1A49-DE3C-B84B-BDAD-C4AD5167AE37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A686A5-3DC3-754F-9957-DA691A9C135B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2DA714B-B883-164F-809A-38BE31B70CB8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F860332-9E49-B146-98B6-C8CD909CC896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C4B3276-36C3-E042-903A-31DBBCA0DF0B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0B43E59-C047-E947-8603-767426BA73A0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82AAF01-E9C3-FE4E-8754-0E05BD83FFDB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311D816-BC2A-1D4F-9E73-45B99A1C0688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70A70035-373C-D24F-9DE6-3904B96DE134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30D73C9-AAC1-764C-B74D-E94CABEE315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DDBDD2B-7841-B349-9D2C-BC9F776A6B90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447469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C7372-CACA-B843-A072-2601E2DD892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CDDF8E-2768-B04F-BB05-818F5A17B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6401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DD40A8-7736-F44B-90F5-C731D5B06722}"/>
              </a:ext>
            </a:extLst>
          </p:cNvPr>
          <p:cNvSpPr txBox="1"/>
          <p:nvPr/>
        </p:nvSpPr>
        <p:spPr>
          <a:xfrm>
            <a:off x="15416892" y="2402036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MARCH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BF333CF-A21D-244E-BBC6-EB6B0CAA182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A09FD85-6D8E-AE4F-86ED-A2319E57F06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3787257-98F4-F74C-9E49-E6B0CECB175A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A40DE82-8898-2C4E-A43D-B0AD224FA0AD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61EBA06-D5D0-D345-9163-937C76EBA642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31D4139-7670-C64C-802A-3145C16DA59D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61D324-FB42-374F-B996-E8AE37F1BB32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7666C3B7-3184-4443-A330-8AFB14A09BC3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BF32344-84E8-D14C-9599-56514AF08434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B60DCA8-99D6-E145-9728-85A23AE3E4EA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409233E-076A-104B-ABF3-83112817DDA0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95B0F50-033F-8749-8ECE-F7AF9310E005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27C6F8E-ADC4-4B4B-A3BE-6ECD867240D5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77D8229-4623-0044-8F95-0EE98D7E5B45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C712712-D880-EB40-9CD1-BD229710BDA6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A2A375E-AE22-8C4D-AF1F-5FAD942D421E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D893F65-14B4-8A40-9FB2-053700EA7FD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5EB8E76-0F64-2047-8A87-854D487598B3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61144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4A6E4-5B3C-614C-8450-F9F29CEE01BD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14709D-00F5-BE4D-80C8-6A466643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2106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447088-E2EB-1D4D-92C0-2A7C4B78C369}"/>
              </a:ext>
            </a:extLst>
          </p:cNvPr>
          <p:cNvSpPr txBox="1"/>
          <p:nvPr/>
        </p:nvSpPr>
        <p:spPr>
          <a:xfrm>
            <a:off x="15807222" y="2402036"/>
            <a:ext cx="2329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APRIL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930DC57-A7F7-2B41-B532-609CB3145F9F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AC29689-C849-6345-8B2B-CCB31C01A7E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CA0EF3B-16CE-E147-85EA-7FCFEE386686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4DEF867B-8457-1546-B260-FC374966341E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4C4FA78-69F4-204D-A624-E0A4982E9F4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A23C248-D3B5-5646-9CE6-5902DEA58506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F48FCB4-B8D1-F446-A7AF-163B36817D64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8451FC89-EAAC-5A46-97D1-97A9F53F1FAC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D49AE47-1A86-9A48-9DDF-F104C2FA4C7B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4991DD4-7198-054A-91C6-3E3192D7D490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3C03707-72A1-284C-B9A2-9D91C9DB09F0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081C22C-7539-2C48-AD8C-4BF2207F2C8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5166ECC-FFE8-FF45-A996-14DC5736AC4C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E259530-CC59-5347-833A-8E9A1CD8D2FD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86BC562-9168-7C42-AACE-A2B5774B7CE7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92317B9-0FCD-884E-917B-432171D892DD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1D5799B-3FD1-B245-B7D9-EDF73DDDFB3E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E290137B-4763-5644-AE8A-0C031190389F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239711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84692-92E1-D243-9CBA-4356D89B2BFF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0A31B5-4290-C045-8782-C58B0311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3176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462AE-226A-8241-97CE-1DEC970C20FA}"/>
              </a:ext>
            </a:extLst>
          </p:cNvPr>
          <p:cNvSpPr txBox="1"/>
          <p:nvPr/>
        </p:nvSpPr>
        <p:spPr>
          <a:xfrm>
            <a:off x="15984355" y="2402036"/>
            <a:ext cx="197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702A204-6BF5-9A4F-94CA-7324BF158D99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8CED174-68A4-954C-96FE-AD08E30F92E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E471567-E039-7E4C-AD89-346460CA1A95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B933134-FDE6-5944-A8D6-4342039A643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DD10063-6F3F-2948-9B64-DD4B02FD171A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E6BA193-74C7-4240-990B-EB17C241A8FA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FE86BDF-3B08-2741-8AD3-568751232054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C4A7FC2-DB13-C44A-A6B8-D0C392E22B33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639E06E-EA1A-3F41-84DC-EDE72E7CA008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9A55DB92-7B27-6444-AA0B-1C71184596C2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53CCECC-C14C-F84D-8C13-FD4C54C37FCD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4A60619-7AB4-EC48-978A-B45B570B8E3C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6270A77-766A-5F4E-820A-4A06E781F3E2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65584E7-F788-BD44-BA2B-B895881B1633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DB350A2-94E4-3846-A5A6-0387236661A2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6824530-D862-2E4D-BF7B-89112AB2988E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DDBC236-82EE-B34C-B60B-B0725A3E64D1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6DEEE4A-78B6-B04A-90C1-F56D9B24BFFB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88834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57DF5-DF24-5C4D-A9A3-07EA704EE41E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7F40A-11AC-8642-81FF-744DCA048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86078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60A87A-7471-E44C-9942-759A64DAF5D3}"/>
              </a:ext>
            </a:extLst>
          </p:cNvPr>
          <p:cNvSpPr txBox="1"/>
          <p:nvPr/>
        </p:nvSpPr>
        <p:spPr>
          <a:xfrm>
            <a:off x="15888977" y="2402036"/>
            <a:ext cx="216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JUNE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3ECA6C43-C733-1643-883F-39FF024D810C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D059736-F0A5-734F-BDF7-8F372EB4E659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7F0990B-1291-6B4D-AB73-DB9BE009F58D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3459FBC-178B-F449-8B1B-4AAF5800121B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AC52E14-6A02-5B48-A310-4A9F19846ED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76A2356E-B4C9-0045-B948-3CDBA971F552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68F3A4F-41DB-4049-9C40-BDB4244A0346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BCA385B-9DAE-F04B-9478-55669DC65D94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C2CB630-7456-644D-B3C9-14704023C0FA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3654EA85-1F0B-5640-820E-D5FDDD52671F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2794944-3CB7-4E44-8AB8-186C7F1980A2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3240F46-50A2-3245-AB5A-2BD507D2CBC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2DCA0B5-3E42-E64D-A214-FA9D99E1308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17F062C-AD00-564B-B472-FD16F0FAD53C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B8989A9-0C4F-4849-9E27-9EDA5CEF1574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2270C0F-228F-2E41-9019-925BD7FB0DC6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B8D94AB-B3BC-0C4A-828B-CE71DC5F10F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E90AC67-D1B0-4C47-BC6F-940F9DAADF0B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417607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29A79-16BD-764E-90D0-D3214256AA2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9A17A-C634-8643-B8F9-C87BCFAA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718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40EDE1-12FC-854A-8CE0-633E170AE0C2}"/>
              </a:ext>
            </a:extLst>
          </p:cNvPr>
          <p:cNvSpPr txBox="1"/>
          <p:nvPr/>
        </p:nvSpPr>
        <p:spPr>
          <a:xfrm>
            <a:off x="15945081" y="2402036"/>
            <a:ext cx="2053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JULY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C573A7CB-66C5-C84B-A463-CFF7714727D2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E4FCC8-3637-4A4A-8EBF-319E7FC9378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B7616D4-3344-5144-9833-CE383CCF22E5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56E1450-EA53-584D-9636-39BEA581597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BB91957-FC54-CF4D-B8A8-13126B88BFB7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8444D2E-255B-894D-846D-34F663E8EA40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823DBA6-EFC5-694C-8788-DC8F8BEF69C9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792C349-83DE-8B4B-BE24-4F3DABC62B0B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1F39A4E-0CD1-3347-899F-2C2881E59C45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6A98C8DF-5E32-F341-AE3E-57897DCB808E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79E6CC96-6F7F-CB4A-85E2-20F11127A36D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17B12E7-72D3-9649-987A-8C71D041261A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53045CD-E60A-D248-A0A1-B78B42517F57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6477153-9194-8A43-A5C3-06DEE7088AC1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869503D-4012-F04B-8723-2DC65BD24767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8E43F62-B647-DD43-BD95-90E4CC335705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9F0B4A0-42DC-AB46-97A7-E0F5052E1C7E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89306BA-352F-FD46-AFF3-029206C4142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942369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EDBB8-05A8-7C4F-BA7A-B2AA2C72EF1E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86A058-7213-5C45-89EB-C281912F7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25075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64324-7F6F-A34B-90B3-B629E947D03B}"/>
              </a:ext>
            </a:extLst>
          </p:cNvPr>
          <p:cNvSpPr txBox="1"/>
          <p:nvPr/>
        </p:nvSpPr>
        <p:spPr>
          <a:xfrm>
            <a:off x="15296669" y="2402036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AUGUST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8A1051-BAEB-424E-B35B-286AC81B3D93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B93B27D-7B35-CF48-8305-0A36725C48E6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48176B4-3A5C-9B47-9C57-C07AE17E51D1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F48717-DECF-F747-AC75-7BCA8C750F8B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C31D2DB-DCF5-4B49-89F3-1D007E19B285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89402B9-CBB9-F849-8711-CCF060EFD003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0386353-B2B6-2E4C-A958-63235DB09B4A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DF8FF7-D38D-2247-81BB-2B50249ECF3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E33744-82DC-674D-AC25-3495E74CF63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66E6BFB-0D71-B84A-A42C-70D16DC225B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F5499E-7B88-4B44-8BF0-AFC3D69B7E65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56F5E7B-0579-7B49-9A17-1C5D563EE170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64AA21-775F-464B-A019-E6ED8DF46E33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45E4C0E-0AEA-1F45-8494-B364F4223457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BCE3C60-E035-0743-8D36-C5565DAD91AA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6E40F64-A487-F64F-AFD4-F59974EB18F6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0AFFE4F-1533-184B-87EC-00201EB6C898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ABC6CB9-ED1C-524C-93AE-E94D23FFBA80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5713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F1D22-82C4-DA44-AE6F-CF4000146F7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C995B-C779-194E-8492-1C1ABB38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476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A530D5-C903-EE45-91AB-61D23CCFE973}"/>
              </a:ext>
            </a:extLst>
          </p:cNvPr>
          <p:cNvSpPr txBox="1"/>
          <p:nvPr/>
        </p:nvSpPr>
        <p:spPr>
          <a:xfrm>
            <a:off x="14692336" y="2402036"/>
            <a:ext cx="4559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SEPTEMBER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0FA4F56-FB96-FB45-BA3A-ED6AB04056CE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810F259-A4BE-F34A-91F1-36DBCC07EFA2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AB1DD2-9654-9B4C-BEC3-64BB3FEDED62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CF840B0-1CD4-C94B-898B-787074516181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E52A67B-9090-9F4B-9CD7-657897C61D19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CD04A0-BA6E-864B-AA7F-92934B27B24D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65A3650-E938-BB43-A9B9-11B7F1CEC4D2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1DD5850-CD21-874F-AC39-D09868BAE861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7B6816D-EE0A-5949-83D0-C625BB9423AF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EFE19F7-599A-F643-AB6A-D4BC3C7CE061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408B292-FB06-A74D-BAE0-4EFE1E308E8F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20C0A7-94FE-6C4D-A206-AA1228B1004C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BDA5DDA-633B-724E-94AA-21E2F79A1DDB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98124DC-5309-7B48-B86B-3076BF2DA44A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2C343AD-0D4B-B34A-B384-787291FF0E6D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5C2BDF3-2456-714B-BF5A-89BFDA860A79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C8BDE7-8537-064A-A8C9-52DF516FD5A8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12FEC48-83B3-FC49-B6AD-C7D3D29D7C6E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44620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B495-14C0-2749-85E4-E1FBEB508EC1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5DEADA-5734-1C46-94B8-40706A72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598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9D5B3B-2BFF-A14E-AF61-89918DEA5CED}"/>
              </a:ext>
            </a:extLst>
          </p:cNvPr>
          <p:cNvSpPr txBox="1"/>
          <p:nvPr/>
        </p:nvSpPr>
        <p:spPr>
          <a:xfrm>
            <a:off x="15041792" y="2402036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OCTOBER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9587E3B-81B2-FE4D-B2C3-82C547D56BD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85DF321-646C-894A-86DB-316ED3E6C5D6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0461D0-D79F-D14A-972A-10C8DE8D37B3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D08177-8A35-2047-818C-285443D2DAA6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67FEFD1-57FF-664D-86BD-135F4867FF76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AF4FF9B-2CE4-D944-BC7D-427BE34B807B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61CD624-762C-A645-8566-88E5938FB7AB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8727026-D6AA-8440-A9D3-B5375135477E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68437A8-237E-BD48-BE9B-AC358C600ED3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BDD8B57-5471-F543-9F1D-4240FC7956CC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EFDDC9B-4BFE-154A-B82A-FBEF5A6640C9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EEE88E7-89EB-9046-B5DF-EE6E45A1CB17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1DDAD38-BD43-FF48-A8F1-16EF0DA769E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D7B15-2E94-5142-A185-A82F62FDD8E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94B9D0C-2359-4B40-8A8E-3B508279067B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23CA544-71DD-4D44-83AC-1F2A4012C6D1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30BCDD0-57B6-1049-ACEF-39E5A4B7862B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A878D6-B30C-CD41-A78E-E3B117280000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7409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AA4EFA-DA9B-5146-A196-E629E129558C}"/>
              </a:ext>
            </a:extLst>
          </p:cNvPr>
          <p:cNvSpPr txBox="1"/>
          <p:nvPr/>
        </p:nvSpPr>
        <p:spPr>
          <a:xfrm>
            <a:off x="1520825" y="612372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4D8B1-E88E-6A4B-A63E-8720997717A0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22994-72F5-2D40-AB84-0BE919B98E4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5C35B-EC50-6545-915E-A5B75224BC91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044B9-4789-A241-8C77-3514B76C28FB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FB048-024D-3A46-8605-81CCF8F693A7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D55B9-BB0F-2443-9444-C37F5C3C4124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B1254-12C6-5644-A098-62BDCCDEE90F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B94E4-30E9-6544-97BD-FF025E54DAE6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9DDA8-2A08-834A-9567-C31645A70F2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3F428-593C-F84E-93C5-3C0817DAD7E9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2A0E9D-F351-0244-84DA-88C5832A6E39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019B6-F13A-E74F-A645-35AA3691B147}"/>
              </a:ext>
            </a:extLst>
          </p:cNvPr>
          <p:cNvSpPr txBox="1"/>
          <p:nvPr/>
        </p:nvSpPr>
        <p:spPr>
          <a:xfrm>
            <a:off x="1279765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26C9-9AD7-CF46-89C9-3D17E0F16147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174-CA15-BA45-B118-8FB8C30C842B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60E5D-15D7-D74A-AFE8-EFE7A0AD0CD3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281B9-56BC-A840-B1BD-5376220DEBD8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F8FCB6-A7AA-3149-9365-9007181ABB99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E2974-F5E1-B245-B1C5-D475651A374E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51859-0CDB-064C-9CF0-324FC6FDEF61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8799C2-B5C7-AE44-935B-6A9B36BEEC49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43141-C88E-8C4E-95E8-5D449DFD674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6A5BD-9899-D74C-A502-4BA71BE19888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55E6E-9618-7F45-9D31-A4C96C53D8E7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9EE3BE-72AC-8B40-B675-F707500E0CD1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851CBA-35D1-9842-BBF9-79DDDE8BEA00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5F89C-D126-1D49-BF19-A8B4AE488B46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D84BB-B71F-E946-8D9F-A4F078934BF6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CA65F-DD41-3141-89C3-85F2FC4E1A4B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E5CCC-5093-1E4B-8870-F35686E5432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BDF9F9-7EF8-9243-A415-2634E802ACE3}"/>
              </a:ext>
            </a:extLst>
          </p:cNvPr>
          <p:cNvSpPr txBox="1"/>
          <p:nvPr/>
        </p:nvSpPr>
        <p:spPr>
          <a:xfrm>
            <a:off x="1590576" y="6397207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F29CE7-D592-444B-8FF6-40302EA5F4C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86CFE-B4AE-4E48-A80E-C5E77A209826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E53EF2-98C7-314F-A036-8080054E1793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CBC73-CA73-1D4C-9F67-3F1770B7396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9F64AD-1751-2348-A9D7-7F829E7B9967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EFA3F5-9914-8C4E-8A74-AE6E582FFA5D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3EB417-C205-6C42-8083-E37AB954444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AF7FF-15DA-544C-9B56-3437AC8F4BD1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8CD2BE-7552-C941-9825-685B42F44167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EC5BFD-D597-9F4F-AF12-C3705BBE4C9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81E78-46BD-934C-B998-8EBE5FEF481E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ADB0A-B49C-4A4D-A66A-45EF91B6C977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48A9B0-072C-EA45-8C67-DD0F80E6A9B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BFE990-D0F4-7A47-8C1A-F2CCB2D19C43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9F0E62-E1D4-AF44-A527-352C09D5FD4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464CDC-D731-4F45-A9B9-B1DA93E974F1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33C82-3477-964E-BE25-5C593CA988AC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E49BD5-BC47-E947-9D81-FFE45B69698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1892F-4DBE-9C41-AAF3-24F0138B77F5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8DE44-D573-BC42-A093-8B0366C2C78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8E3EDD-5D57-004B-B632-D3C2C3AD64E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E0473-2BAF-F141-8FE7-F711E3135E1E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F0CB85-787F-1246-89F7-6B5B94BE9D8D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7E7CD6-FB03-D148-86D0-F7D14B403EA0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99115A-A87B-9A41-8628-6F4872275665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8257E-2840-3B48-B96C-E82564704E0E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75356-1928-764B-B8CA-4D1DC466F74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23387-DF59-F54D-A169-877CA51CB68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9A68BA-B75E-964E-8DE5-466DEDE4FDBD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DE200E-2EEC-7B4A-B266-375A65847788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C9B366-12F9-7846-A93A-FB6E24E62E88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7A27DE-0252-8144-8C6C-838C25A86DED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145B27-F524-7F4B-B619-8B0F88D00A35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FBF8FC-6B64-6E41-AF1C-B02A8D7D9602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97E88B-0E56-2742-809E-C80B2CBB8A85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30B56E-2A28-F448-819A-7EA9A02A951B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EC31BA-2A2D-D441-B2FD-1BA931210EB3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5C1C2A-70A9-F64A-9F68-159F010A30EA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11AA98-8641-2643-A005-1EA55D091E30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5EBCB-DBB8-B842-B05F-CF3337EE5284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631CFE-EB56-EF4C-BB9E-520359D7971D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09DFBE-F6C5-0F4C-8254-D6C567510691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F96439-ECCA-8346-B61F-9A7CCDAC397F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1B9A39-526E-104E-B473-727DA641C616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98EE4E-7BDC-C742-982E-5ED818984373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E83D95-A25F-424F-AEAC-876BFBD0056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5E6D7C-A916-FE48-ACE2-DC8BF82AA679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E0A0FE-9617-2444-9854-3419F69A2239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C0F01B-0449-DF4A-A850-23EE6C750E5D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BFBC593-0863-A347-9718-9CFA2D466199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AF426E-78C7-0545-B7F9-E27D25D2E8C1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554909-9234-3343-9B23-B29AB94C03C6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6C44DF-6EFE-9C42-A92D-28CA769B31A2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6AB47D-EB40-444E-AF1B-9BE7129113BD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1A898A-AB36-544E-ADDA-DE3E0DA06027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BD4B91-4A81-B546-B454-18B7C740058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7C7DA4-E5C0-A944-BC26-C5B0E167A5FE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4E1F1C-8EC7-F84D-B601-A87F5556E5D8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EA9EFB-B91B-784C-A0F1-43BFF83157DC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3E1832-E60D-0B48-B5C7-39AE58DAE739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C57392-3AB9-8244-BD67-B2E0A292D266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5374AA-997D-7B46-A43F-B386D2189CB2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5EAA94-856B-7E40-A49B-362A82FB821E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F3F4D8-FA55-2F4C-9D01-39D25FB03BC5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5" name="Subtitle 2">
              <a:extLst>
                <a:ext uri="{FF2B5EF4-FFF2-40B4-BE49-F238E27FC236}">
                  <a16:creationId xmlns:a16="http://schemas.microsoft.com/office/drawing/2014/main" id="{E63A6891-C372-CB4D-B0DB-FA3EBA28E301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E0E21F6-32FE-554E-A709-AC08016FD411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E6B619-64F8-4F4F-9A01-0FBE2A3280E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C088D71C-F063-C44D-9A0C-CE257DD3D43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0EE7333-92BA-374A-A960-519798DBFDA4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D6B14AE-97C2-FC46-95EB-44ADFE34216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0F3000AF-D718-5F42-93FF-0EF3D52C05D4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22DF5-6D73-924A-AF54-545D488869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289CC1-F935-1C49-9EEE-E70E61ECE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6843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29F3B-D6B7-1441-AB30-75CB2733BDC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C1830B-3965-A441-B43B-F8EA90A3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05291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27D901-2CA3-BB4F-AFC0-07A4FB704140}"/>
              </a:ext>
            </a:extLst>
          </p:cNvPr>
          <p:cNvSpPr txBox="1"/>
          <p:nvPr/>
        </p:nvSpPr>
        <p:spPr>
          <a:xfrm>
            <a:off x="14733213" y="2402036"/>
            <a:ext cx="4477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NOVEMBER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011260D-FCCB-994E-9303-97C2E5C7A42A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D5D777C-C185-0E47-A58B-18BDF7A00ED4}"/>
              </a:ext>
            </a:extLst>
          </p:cNvPr>
          <p:cNvSpPr/>
          <p:nvPr/>
        </p:nvSpPr>
        <p:spPr>
          <a:xfrm>
            <a:off x="17507521" y="5118542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60FC898-4DFC-5440-AFA0-DC4F4065D678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B0231FA-0C15-5A4E-A187-96405744CF4F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F08BD61-60BA-2D43-A632-57739985A6F4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3FC104F-9633-5548-90A7-85BDA38A610F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035A977-B6FD-4647-8F4D-0AB23F055863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E6B7A74A-8CDF-B445-8D53-3526FD55B3EE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E6D86A-1B0F-C14B-8604-4B0B3C9F6713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4317FBC-0875-564F-8BA5-C71CA9E6DE0E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C8FB26-A729-0248-B56B-D3AE15C45E29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71269C9-9701-8749-AEB3-C93B46B2D405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063D52-2A6D-4644-80B9-4180BDD53740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9B964E9-BC96-C44A-8157-B4DFBC592425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0E7889-7E07-064B-B166-DBBE3B8A146A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D6B5442-6841-B045-B609-7E9C4BCA5D51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5E9ADE0-E650-EE48-A93B-B2B7CFC710E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1F12CFB-C3D3-654C-9975-A9A18A76587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216900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2C786-A463-6749-A463-29B856E562D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998E53-FAEB-DC47-B920-D661E1C5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936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5E0A2B-83FC-C743-91CF-22D32904CED6}"/>
              </a:ext>
            </a:extLst>
          </p:cNvPr>
          <p:cNvSpPr txBox="1"/>
          <p:nvPr/>
        </p:nvSpPr>
        <p:spPr>
          <a:xfrm>
            <a:off x="14823783" y="2402036"/>
            <a:ext cx="4296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DECEMBER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B57EC14-D82D-B344-AE6A-EA02B6C1B929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592419F-0CF2-A549-AF3A-D117A136F0F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23984B-A2B0-814D-AF69-C8B489D6260C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AFDA603-DB58-0848-9DAE-765C375434A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D1CDE4B-3FFA-4F46-AA90-9D9F948F1B5C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2CEA76C-F865-DC41-8507-816FC95B91F5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D275268-1041-6045-A978-1DDC3E3234F3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4785BF8-1E24-6F48-845B-31D2CD175F4D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B370AE6-B75C-1E44-9017-862B3B702C6D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0F886EB-517C-B042-91F6-D1EC4C0EC6B8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B449A1B-2946-8C4D-B983-59C2A9BC990C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465A26E-A69B-854C-85A2-02FE5FD58F5A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67ABE83-9C56-EA46-824A-151C0653E15A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7D5E6B8-D37B-4B49-BA9A-CF0CDF1F957F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463F0E-1D0A-FA40-B2D5-FCD3AE85A144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DABD65-6F51-984F-B1B8-BB666D3035D6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D0375E8-A8BC-1E41-BBFE-35C02A97E98B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2F2FEA-FDBD-F348-ABF0-6EAE8353BEF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86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FA640F-4B62-D446-9A07-BF50A1460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18897"/>
              </p:ext>
            </p:extLst>
          </p:nvPr>
        </p:nvGraphicFramePr>
        <p:xfrm>
          <a:off x="1520825" y="2999665"/>
          <a:ext cx="21335997" cy="99543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27607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372997489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91405465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3518870898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654087445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865339670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248225039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SUNDAY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MONDAY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TUESDAY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WEDNESDAY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THURSDAY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FRIDAY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SATURDAY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3A3C9D-E03A-A74A-9E72-F622A9604101}"/>
              </a:ext>
            </a:extLst>
          </p:cNvPr>
          <p:cNvSpPr txBox="1"/>
          <p:nvPr/>
        </p:nvSpPr>
        <p:spPr>
          <a:xfrm>
            <a:off x="18568472" y="312472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0589F-859D-E84A-ABBF-9E6C47C087EF}"/>
              </a:ext>
            </a:extLst>
          </p:cNvPr>
          <p:cNvSpPr txBox="1"/>
          <p:nvPr/>
        </p:nvSpPr>
        <p:spPr>
          <a:xfrm>
            <a:off x="17529345" y="1063093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EE831-4E3D-1548-8026-311A48BE6394}"/>
              </a:ext>
            </a:extLst>
          </p:cNvPr>
          <p:cNvSpPr txBox="1"/>
          <p:nvPr/>
        </p:nvSpPr>
        <p:spPr>
          <a:xfrm>
            <a:off x="1520825" y="1509370"/>
            <a:ext cx="6532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Poppins Light" pitchFamily="2" charset="77"/>
                <a:cs typeface="Poppins Light" pitchFamily="2" charset="77"/>
              </a:rPr>
              <a:t>WEEK 04: 	19.01 – 25.01 </a:t>
            </a:r>
          </a:p>
        </p:txBody>
      </p:sp>
    </p:spTree>
    <p:extLst>
      <p:ext uri="{BB962C8B-B14F-4D97-AF65-F5344CB8AC3E}">
        <p14:creationId xmlns:p14="http://schemas.microsoft.com/office/powerpoint/2010/main" val="1772802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F47D8C-C2CB-2E43-A163-8877BDF8FD18}"/>
              </a:ext>
            </a:extLst>
          </p:cNvPr>
          <p:cNvSpPr txBox="1"/>
          <p:nvPr/>
        </p:nvSpPr>
        <p:spPr>
          <a:xfrm>
            <a:off x="1520825" y="589003"/>
            <a:ext cx="2236510" cy="22159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3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AA1A6-CCB7-9C44-BF0A-76CB2E920AD8}"/>
              </a:ext>
            </a:extLst>
          </p:cNvPr>
          <p:cNvSpPr txBox="1"/>
          <p:nvPr/>
        </p:nvSpPr>
        <p:spPr>
          <a:xfrm>
            <a:off x="4206963" y="1621291"/>
            <a:ext cx="6203942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2020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0D19C-994D-9F43-8617-4C46187F0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24137"/>
              </p:ext>
            </p:extLst>
          </p:nvPr>
        </p:nvGraphicFramePr>
        <p:xfrm>
          <a:off x="1520825" y="2999665"/>
          <a:ext cx="7623175" cy="995434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679720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4943455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SUNDAY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Working 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John 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Lunch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CFO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James Lexington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804B7A-A5B9-BF4A-B9E0-3E1A7B3F532E}"/>
              </a:ext>
            </a:extLst>
          </p:cNvPr>
          <p:cNvSpPr/>
          <p:nvPr/>
        </p:nvSpPr>
        <p:spPr>
          <a:xfrm>
            <a:off x="10451654" y="3611880"/>
            <a:ext cx="6652260" cy="93421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1776D-B46D-F74E-8D15-7D6463E5CBF3}"/>
              </a:ext>
            </a:extLst>
          </p:cNvPr>
          <p:cNvSpPr txBox="1"/>
          <p:nvPr/>
        </p:nvSpPr>
        <p:spPr>
          <a:xfrm>
            <a:off x="11019243" y="4191136"/>
            <a:ext cx="1531188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5A366A-C1E4-6D4F-83D2-CA4783B15809}"/>
              </a:ext>
            </a:extLst>
          </p:cNvPr>
          <p:cNvCxnSpPr>
            <a:cxnSpLocks/>
          </p:cNvCxnSpPr>
          <p:nvPr/>
        </p:nvCxnSpPr>
        <p:spPr>
          <a:xfrm>
            <a:off x="11149246" y="5669280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B74ED9-B2EE-DE49-9F4B-081BD3C3D9F4}"/>
              </a:ext>
            </a:extLst>
          </p:cNvPr>
          <p:cNvCxnSpPr>
            <a:cxnSpLocks/>
          </p:cNvCxnSpPr>
          <p:nvPr/>
        </p:nvCxnSpPr>
        <p:spPr>
          <a:xfrm>
            <a:off x="11149246" y="6280859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DB5359-B715-BC4D-80A4-F2ABA4F463DF}"/>
              </a:ext>
            </a:extLst>
          </p:cNvPr>
          <p:cNvCxnSpPr>
            <a:cxnSpLocks/>
          </p:cNvCxnSpPr>
          <p:nvPr/>
        </p:nvCxnSpPr>
        <p:spPr>
          <a:xfrm>
            <a:off x="11149246" y="6892438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4C7EB-49B0-314C-A365-1EDC08997280}"/>
              </a:ext>
            </a:extLst>
          </p:cNvPr>
          <p:cNvCxnSpPr>
            <a:cxnSpLocks/>
          </p:cNvCxnSpPr>
          <p:nvPr/>
        </p:nvCxnSpPr>
        <p:spPr>
          <a:xfrm>
            <a:off x="11149246" y="7504017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2A5E5-F507-8D42-BE75-FB9C67CDCA9A}"/>
              </a:ext>
            </a:extLst>
          </p:cNvPr>
          <p:cNvCxnSpPr>
            <a:cxnSpLocks/>
          </p:cNvCxnSpPr>
          <p:nvPr/>
        </p:nvCxnSpPr>
        <p:spPr>
          <a:xfrm>
            <a:off x="11149246" y="8115596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A245FF-FD46-824B-9D8E-C9FECAB494A5}"/>
              </a:ext>
            </a:extLst>
          </p:cNvPr>
          <p:cNvCxnSpPr>
            <a:cxnSpLocks/>
          </p:cNvCxnSpPr>
          <p:nvPr/>
        </p:nvCxnSpPr>
        <p:spPr>
          <a:xfrm>
            <a:off x="11149246" y="8727175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83681-8D5E-6743-8845-CD13AE8214E9}"/>
              </a:ext>
            </a:extLst>
          </p:cNvPr>
          <p:cNvCxnSpPr>
            <a:cxnSpLocks/>
          </p:cNvCxnSpPr>
          <p:nvPr/>
        </p:nvCxnSpPr>
        <p:spPr>
          <a:xfrm>
            <a:off x="11149246" y="9338754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B57BD3-F61A-AC40-9980-443850B16AEC}"/>
              </a:ext>
            </a:extLst>
          </p:cNvPr>
          <p:cNvCxnSpPr>
            <a:cxnSpLocks/>
          </p:cNvCxnSpPr>
          <p:nvPr/>
        </p:nvCxnSpPr>
        <p:spPr>
          <a:xfrm>
            <a:off x="11149246" y="9950333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D44423-33BB-4646-AE91-7DF685FB415C}"/>
              </a:ext>
            </a:extLst>
          </p:cNvPr>
          <p:cNvCxnSpPr>
            <a:cxnSpLocks/>
          </p:cNvCxnSpPr>
          <p:nvPr/>
        </p:nvCxnSpPr>
        <p:spPr>
          <a:xfrm>
            <a:off x="11149246" y="10561912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D1CD9C-37CC-0642-AB0F-E598BC8FDFB1}"/>
              </a:ext>
            </a:extLst>
          </p:cNvPr>
          <p:cNvCxnSpPr>
            <a:cxnSpLocks/>
          </p:cNvCxnSpPr>
          <p:nvPr/>
        </p:nvCxnSpPr>
        <p:spPr>
          <a:xfrm>
            <a:off x="11149246" y="11173491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A3D0C9-146B-1745-A2C7-6747883E775A}"/>
              </a:ext>
            </a:extLst>
          </p:cNvPr>
          <p:cNvCxnSpPr>
            <a:cxnSpLocks/>
          </p:cNvCxnSpPr>
          <p:nvPr/>
        </p:nvCxnSpPr>
        <p:spPr>
          <a:xfrm>
            <a:off x="11149246" y="11785070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F5EA6E-7797-AA4B-A00C-496112AFD25B}"/>
              </a:ext>
            </a:extLst>
          </p:cNvPr>
          <p:cNvCxnSpPr>
            <a:cxnSpLocks/>
          </p:cNvCxnSpPr>
          <p:nvPr/>
        </p:nvCxnSpPr>
        <p:spPr>
          <a:xfrm>
            <a:off x="11149246" y="12396653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F05F0-A4AC-6949-ACFA-1C84453978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90160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2F7579-5276-9341-ACEA-9F44E2CEBCEB}"/>
              </a:ext>
            </a:extLst>
          </p:cNvPr>
          <p:cNvSpPr txBox="1"/>
          <p:nvPr/>
        </p:nvSpPr>
        <p:spPr>
          <a:xfrm>
            <a:off x="18568472" y="312472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8BA9-F95A-2B4F-B74A-8F2869218DD2}"/>
              </a:ext>
            </a:extLst>
          </p:cNvPr>
          <p:cNvSpPr txBox="1"/>
          <p:nvPr/>
        </p:nvSpPr>
        <p:spPr>
          <a:xfrm>
            <a:off x="17925287" y="1063093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MARCH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CB7C5-CF84-EA4E-8FD4-D348D724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51738"/>
              </p:ext>
            </p:extLst>
          </p:nvPr>
        </p:nvGraphicFramePr>
        <p:xfrm>
          <a:off x="1520825" y="2999665"/>
          <a:ext cx="21336002" cy="99543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13941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3729974896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914054656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CONTACT INFO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NOTES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99AE61-36E5-2C47-B4B5-DC13382A0025}"/>
              </a:ext>
            </a:extLst>
          </p:cNvPr>
          <p:cNvSpPr txBox="1"/>
          <p:nvPr/>
        </p:nvSpPr>
        <p:spPr>
          <a:xfrm>
            <a:off x="1520825" y="1543578"/>
            <a:ext cx="50353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MONDAY, THE 29</a:t>
            </a:r>
            <a:r>
              <a:rPr lang="en-US" sz="4000" b="1" baseline="30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</a:t>
            </a:r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3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671286-4DE0-8A49-BAAA-C6B2BE2D8658}"/>
              </a:ext>
            </a:extLst>
          </p:cNvPr>
          <p:cNvSpPr txBox="1"/>
          <p:nvPr/>
        </p:nvSpPr>
        <p:spPr>
          <a:xfrm>
            <a:off x="1520825" y="612372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3F1CF-D9CD-3D4E-9797-DC5CD916F897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27C30-3393-3A43-B5A1-D14B3BD037DA}"/>
              </a:ext>
            </a:extLst>
          </p:cNvPr>
          <p:cNvSpPr txBox="1"/>
          <p:nvPr/>
        </p:nvSpPr>
        <p:spPr>
          <a:xfrm>
            <a:off x="159057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6666C-E504-B044-89DB-FE887C12420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38CB7-0B3D-A345-A734-AF3439E697A2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956A9-FBFA-2644-8B12-7A4890BDED7B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05856-A1B2-384E-8CDF-31B76C135954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783A8-85C6-344F-9B11-319EFC8F86EF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382B1-96EE-094F-AF65-ABCECE253CB2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DF80C5-F4C4-B84E-A22D-1EA108FD0DB4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1AFDD-8EF1-F648-9B93-A5D7FFD77285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BDB8B-6FCF-BE42-9CC1-D5A1321D4AB2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2934D-D9C9-744B-9246-F542198C55A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C0C310-42A8-D548-9515-372118DFB935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03927-DF35-1E40-9495-1B3DC75DEAA8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CDE9B-E20F-2245-85AC-0CD3ECC9CD4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B9181-0272-F341-95DD-369146BBD84A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EB1A8F-AE00-314B-967B-9DAE4F2D29FA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02E1-3433-E447-9BB1-B801BDC15516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70A23-2726-9E45-9F1D-70DBE8514097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41F47-9F9B-3847-9DC3-DD155CFBBFF1}"/>
              </a:ext>
            </a:extLst>
          </p:cNvPr>
          <p:cNvSpPr txBox="1"/>
          <p:nvPr/>
        </p:nvSpPr>
        <p:spPr>
          <a:xfrm>
            <a:off x="607340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FCEB3C-8A92-A548-A6F1-A4E78181A7D4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9E629-4C1A-0049-96C4-17EC322BD3F8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F19A55-1C98-9940-974B-F9453459F9BA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FAEF05-46DB-9941-B5AF-AE1038D7AE77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5BC6AD-6720-1643-BF67-6123AB37AC9B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BB31B-425B-5A4F-9DF7-4697AC8FCCCB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074347-F8A0-F541-9455-1B36281F5FC2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D2DF6-7825-1E49-A678-E99ABBF83E5C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91792-CD2D-EE43-B8EF-1E3996D94254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CAC86-6253-6A4A-9A61-938229BC4124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710929-4A7C-3443-B701-72E1ADEBB61D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7793DC-9921-E74D-9FC4-B92FAEE51235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727F3-8513-2940-84EF-40329AC044D2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0636-9C9C-3145-8CA2-D704CDDF8909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7FA61F-D203-B643-8C92-8C8EADD58F83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2024A-BF23-9C41-9A37-1152ECE29B0D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201B20-166D-D947-BC74-4DDF8746500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CE1431-E91D-9641-B205-5B8354DCF1A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9162B4-46F5-244F-BACB-645DBE9DC452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5D13B2-C3A8-B24C-A05D-F157F7552B1D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9A0220-5693-AC4B-8D55-19CD8593C98B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D6646-8284-8F4C-B8D2-B55C396F8E22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72849E-5112-1F48-83E9-76151CA355B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FF3A98-E9C2-3547-AD4C-6A58C53C1441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9466EE-F04A-124B-B383-6C95F0DF3979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95B669-93A7-314F-9C81-0983CE657921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C5D4D7-BC43-3448-8E2E-7FEB10217A45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D9F123-F2FF-2B46-943C-7A3A141486DB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B51F8B-AAA8-7245-9780-4975D3DB20AA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85CFD5-228F-8B47-96E1-043861EBFDDD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C27CEA-EF8D-D040-AF7A-AECA969A647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5EB81E-00CF-8940-938B-DF1823CD1B3B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3A5FD3-CF52-7A4E-AAA6-4D509554B14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AC25A-374C-7A4A-A041-7CE1AEA22BDC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9005A9-C881-B246-B5F3-097C00691696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F9BEE-8894-774D-8FF3-F4291BEBD19A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4DF590-B84B-1648-895D-6C8D83314B0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A1F02B-5FED-EE4E-B9A2-1C162144C673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3B4380-188C-774C-BA12-8AE775278076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D249DA-9B55-AE43-BBA3-71F6CB2B11F4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99CF3E-6A6A-BD4F-9A6A-960E06956300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9E9A9-3AF0-B446-B46F-4F778CD63B1B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463135-9460-5648-A965-AA988D25173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361BBD-8402-6648-BD25-C8C345B10D9E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1FACEB-2E72-3C48-83D4-511FE7309391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66B3C9-0C58-6144-8B24-9C6F7F30792C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737A15-00EB-914C-A6B3-90EBF5A0F400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B13DCC-0818-9C43-B1DE-8394C0EA3328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264E79-AF77-4141-8232-061F16C2DC0F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FB6766-1835-2849-9DE3-C7F9670D9353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323058-96C7-2E48-9740-3312CCFCDCB3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7B94DA-946A-F547-864D-D71EAB5E3C6A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6900DC-4E9D-FC48-8A3E-35D079714DBB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DC99E2-C656-F24B-8163-462AEC726A5F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BD2C63-86EA-7546-9D35-FE9709D2390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7E2D64-2112-5F49-99D3-5825AF36224A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FB7ABD1-E220-F042-B3AB-5F045C484433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448EA2-EED0-F34F-89DF-217099EDEE2E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DE447F-A8AA-394E-BCD3-DE253189196A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D523BB-148C-3C48-AD6B-405EE4416B5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541E0F-7DB5-604F-BDBD-5C09D0B72E37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E2F48-80FD-2844-8951-253CD9D35FAF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0E3F8E-36A5-7C4E-8DF3-57B619C2F8C8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F2613D-9B27-BB4C-AE8F-C96DA48A58BC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EEFBA2-D792-3F48-8892-4A3262E05F83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FCCF25-5282-404D-B125-D48A1F9B61D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FEE7DE-D95A-644B-89B2-B5680882664C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99575E-34F5-6C4B-8AE0-92345484BADD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54DEBE-96E1-7F47-B3F5-9F5BF53847FD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8E4554-EEF1-9A42-9D85-BBFECEE0191D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5A67F1-0D9B-B74E-BB24-2E4C984AB9BE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FCB353-801A-9B4C-9898-611D3C38D2C4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84F547B-2482-3140-AC90-866098B68178}"/>
              </a:ext>
            </a:extLst>
          </p:cNvPr>
          <p:cNvGrpSpPr/>
          <p:nvPr/>
        </p:nvGrpSpPr>
        <p:grpSpPr>
          <a:xfrm>
            <a:off x="3762240" y="3737045"/>
            <a:ext cx="4482830" cy="715589"/>
            <a:chOff x="3762240" y="5389463"/>
            <a:chExt cx="4482830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13C1542-19A7-7B4C-998F-D3A5F83E6A1B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CC3B2752-F0CD-6E4A-923D-79EC50896ED2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04120E-B67D-EC4D-BFF3-F5AD0A64D16A}"/>
              </a:ext>
            </a:extLst>
          </p:cNvPr>
          <p:cNvGrpSpPr/>
          <p:nvPr/>
        </p:nvGrpSpPr>
        <p:grpSpPr>
          <a:xfrm>
            <a:off x="8260100" y="7040652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2B643E3-4260-1D44-BA44-B817A80CAA4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F2834649-AB45-CE40-9978-200ABF7F57F6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A77EB93-29A6-2F4C-A8A3-FB662C2333CB}"/>
              </a:ext>
            </a:extLst>
          </p:cNvPr>
          <p:cNvGrpSpPr/>
          <p:nvPr/>
        </p:nvGrpSpPr>
        <p:grpSpPr>
          <a:xfrm>
            <a:off x="12735414" y="8692455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C4D2DB-9A43-034B-A526-87238B95ECF7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C4D173C2-E1DA-9046-9FB6-C58948BBC7DA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D25DE-EE6F-BB45-8388-88BF142B0C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8C652-E5A3-0C4F-820C-882165BB30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0991E4-61AA-4B4C-BE85-89532EFE45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9414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BF6F73D-EE06-3448-B75B-2116F9E7CD4D}"/>
              </a:ext>
            </a:extLst>
          </p:cNvPr>
          <p:cNvSpPr txBox="1"/>
          <p:nvPr/>
        </p:nvSpPr>
        <p:spPr>
          <a:xfrm>
            <a:off x="1520825" y="612372"/>
            <a:ext cx="4374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F25E1-8939-F34C-9E64-C3FB4F3B0A3F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C0333-8EF4-4545-A226-9E806EAAB7F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18FDBD-8B6D-2F43-83D1-594888B46048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31960-FF01-D74D-AC4E-88AF6E75B514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2B8C6-547F-DD4F-9B47-0047E00A334A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FB5DA-51D2-F646-9D4D-4BB64B9E818A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242925-8A30-6F4A-BBA6-44F63D7AFF99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EBF92-B7A6-9D45-99C8-515F94F0E661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E995C9-AC51-124B-803A-734BC28F2647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4517A-F7BF-9B4A-B156-95E61782B4AC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4574CD-BE2F-0246-8439-8EDA49608B0A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5663B-74E8-9346-B884-5EC329A3F715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4977E-368C-6A42-AEC9-7D5634E1BBF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EDBAA9-DAD1-AE43-8346-0F45861EE839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65306-7A5B-2742-8ED7-78971C32C06C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D1AB0-DF66-014E-895B-FDDD2424D1C2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BEB00A-C935-534F-83AA-A2DEF3B01501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8350B2-FF26-7345-9614-E95C20A66C81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DBCF4E-F36A-C246-9260-00B47185614B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F1BE3-6025-C642-9A98-9D29898089D6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ADD799-B680-7849-8862-DA8722600B20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7CE7CF-4DDB-054D-9018-8EF54116388C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CDE1F3-739E-E846-81F0-EDB9D3FB7902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F5B0BC-0D1C-7341-B398-90C1FA1ADD4F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9C8864-7E17-6341-B705-931BC86B42FE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1A8953-F7AD-294B-83EB-50C28F0A6A0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B6FB00-1380-E74D-8ECA-C25CDDA8ABB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0F405B-1B3F-C24B-9950-646C74FD2A3F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3CB105-0F66-BF40-BCA7-A28DDAA32363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E7EEBD-193A-7E43-B523-85055EA90876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CE29F2-4DA1-EB48-936F-95C27DDF664A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72455-E124-AD42-83BC-3C507F477A08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FF621-58F2-6D49-8027-74489B1E34BC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625642-FE55-8F41-AFF3-6251169776DE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1AB5EE-05A5-E144-BCBC-519BEF9CCF9B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67C3E-B9F8-3849-8357-301248A56BBE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6A2F2E-AFDD-6542-A9F0-CE1277BCCE5A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20D45-AE6E-8343-B686-16732FB2F5BF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73CF1B-218A-4B4C-8707-4814AFADB665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AD6D0B-4E39-5345-9179-9067C752136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26E91D-2566-A14A-B6DD-175B65F9BFD1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81F8A-4D42-8E4D-BE29-8279DD7016C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C8C31E-B3F4-914A-8C63-FEBBF035D985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78107-55FA-5B49-A404-F85BDA803D84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C939FA-B101-0646-8F38-2372732106D5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C708E-CFBA-364E-84ED-E80EB70BDB4F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703D5-BDEE-3D47-8EA8-412943A3F982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3BD43-6CC3-AC47-9973-251ACAA3AE6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03DF37-E61D-254D-B3E8-220B16934451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D7548B-695C-4E48-948D-0603EBE8E83E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9ED401-68A8-FF4F-84EF-2F65651AC5BD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18E574-020A-B043-A1D0-3829C4E0202E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C590D4-2C38-B446-A434-06611F62A162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221D31-66E7-164D-B6ED-DA2EABFE52CA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94B7F8-15CE-4F4C-8CD0-7172FB708C17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3D3412-3E38-E048-AF21-53E0F5494719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977C00-6C7C-EB43-AE87-AA9D2CE49DB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8FE11C-1D1B-D84D-A669-3CD87437134C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80D532-944F-3F41-A0AF-CDE2A74A55D1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B951D7-EE4B-984D-BC7F-15735A65CC5A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8BA035-EF03-2744-8A70-FA0BD6B3689B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DFE7B8-5A68-1341-8EDA-0391DB9BFBE6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D1E02-0D8F-0945-8134-65D1F53843A6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14F39B-136B-6646-A9BB-8641E2DE2CA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EA69E-9BEA-3843-9F42-0EE028DAC4D6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A8D7E1-AB79-174C-A82F-7ABF9054A1F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A145CE-1003-5048-9AE8-276F18C7D2D5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4153AD-ECA8-BD41-9E86-47A3EFBA14EE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130C81-5B3B-2A4F-9AB5-C50B5D659DE5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E8EAED-143D-E848-84EA-87186A9C05C2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146DA3-BB33-1644-8891-723FA4ADCD8A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FF493E-3B68-B641-846B-5C7450CDF90C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C7EA86-BC7E-594F-80FA-0919FA82027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6080DC-7580-4E41-A7F6-153A8C6E284F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D0DC87-C80E-9F45-89ED-79CBD6F2322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7C677D-74AA-104B-BB28-27A2ABDA2EA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1A3142-41BF-F949-8E34-D128F1A92EC7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B23520-6E67-AE44-A7E2-5F8236E142B3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028939-9DA5-B24C-A9BD-3398AEA441B1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B2D0DF-17DE-2E45-9B76-9DC665FA9CF9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6D3BD-FCBB-4344-B31A-685C66C46899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A90FFC-0E3D-E448-950A-2005BDF33D04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82B82A-E225-914B-8676-CCFE034C321C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C0C089-775A-8842-8B42-E93D3D6A6F0E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D1D88C-AE44-3741-82A8-E78C96754A1A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F0F4E4-5DCB-F942-87A1-B8B1997679C5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6B964F-8EB8-2E47-A854-9F81555B8BEF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7B0E80-0B90-874B-99D9-61F10D68210B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D55536-D397-E449-AD78-3B2EC2AD9563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5CD9B0-6F2D-DD48-BA25-9E3FC21D7444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635CCA-2B09-F544-B528-B3ECFC666591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9E0C31A-6400-8E46-AD78-3EC80BEF79B5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92A3C3-91A0-0847-A3C0-863F75663972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FDFA01E-5007-9742-AA13-106BB0845326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1" name="Subtitle 2">
              <a:extLst>
                <a:ext uri="{FF2B5EF4-FFF2-40B4-BE49-F238E27FC236}">
                  <a16:creationId xmlns:a16="http://schemas.microsoft.com/office/drawing/2014/main" id="{C8FA90F7-ECF9-9042-8747-A2E5C7110627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9002385-10EA-5D45-AA6F-797B7E58A789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0236B6-F355-9E4A-A6E5-98FF086DBFD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BF60B01F-2F09-624B-A1D5-6F0523C6A40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DF00F61-C72B-F749-9A75-5128A7B16E17}"/>
              </a:ext>
            </a:extLst>
          </p:cNvPr>
          <p:cNvGrpSpPr/>
          <p:nvPr/>
        </p:nvGrpSpPr>
        <p:grpSpPr>
          <a:xfrm>
            <a:off x="12754722" y="7023501"/>
            <a:ext cx="2226385" cy="715589"/>
            <a:chOff x="3762240" y="5389463"/>
            <a:chExt cx="2226385" cy="71558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520B6A7-3DDC-9F40-A7FA-7A301A5DB46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7" name="Subtitle 2">
              <a:extLst>
                <a:ext uri="{FF2B5EF4-FFF2-40B4-BE49-F238E27FC236}">
                  <a16:creationId xmlns:a16="http://schemas.microsoft.com/office/drawing/2014/main" id="{F66A04A9-B1BC-C643-A051-13E5B93D41DA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6C5FD-8884-CC4D-BA92-C2BFB1D97A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912EBB-17F2-0247-BB2E-E97E6E8F1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9C7FAF-4526-0C40-BCB2-527A49E7D2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2362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B5EAD26-D177-8A4B-8C16-CBB30A88D07E}"/>
              </a:ext>
            </a:extLst>
          </p:cNvPr>
          <p:cNvSpPr txBox="1"/>
          <p:nvPr/>
        </p:nvSpPr>
        <p:spPr>
          <a:xfrm>
            <a:off x="1520825" y="612372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0D71E-8068-C94D-A2EC-4239D9FB9A8D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342FA-6001-694E-BEDA-6A8E51ABC54F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16D51-61E3-EE40-ACDE-F7814F13CD5D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4126B-80A9-2841-B4AA-304DB8602F24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2F75E1-891C-C943-8F0E-7AF45B705C98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7CB12-55F0-6C43-98C0-1C98E94D8374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6B3BB7-36E4-744D-A586-E030761C3260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671D7-1C5A-F546-93B2-018276CAFFC5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CFDC4-A460-7745-AE61-5FEDD3CEF836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2C7D1-A272-854E-8E90-BCA98E7EA71E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32E42-5088-914C-BCE0-891B3943E1EC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7D3C1-57B6-CF4E-9995-034680FE047D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10A1DD-106C-2A4A-BE98-391D79926F5E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DD279-41F8-8C4F-9CAA-DF84037F4368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6B17B4-6430-F143-A91F-9E9C0D2AD7E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A72777-54E8-B543-A037-F599565C669C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6DAA8E-6091-EC40-ADA0-C096474DFA61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B8E484-C319-EE4A-96BB-0B4FEC9D8EB7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1DD16-98AB-454C-821F-ACFE0B4E98E0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79F83A-3819-8040-A03A-2DCB98EC2ECC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00E87-88AA-BE44-B310-5A7B2E433E86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ADD8D-7A4D-5541-9475-B8EBFD9C88DE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68475C-E3EF-2347-9536-319735CEF4F7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61324-2EB9-8644-9678-E829C926C224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D7F1B-CFAA-684F-98F1-2A563981D737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465BAD-24A8-204E-9D9D-FC21CC23CD89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6E34D5-ED7F-BD40-85EE-6AA5B77AD68C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A5266-E5E3-9C40-8EC3-F6B78A76BB4B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E0D663-9E35-3E4B-96E3-5D6A04008340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978B3D-A69F-1B49-8AA6-F296F51D6C80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5B999D-DC49-C643-B4DE-13BB29EF708C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4C1B3A-5E12-2347-83AE-CD6C5B699830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61E5A-4229-9940-80C2-FDCBC57DFFE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942A54-5FFB-0946-A237-E1482C20A269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7D5641-4991-404F-AD5D-E130F08AACED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765B84-1B39-A24A-90BE-1A84BD1E28D3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87B6C-9BDB-8D45-BCEA-A3FAD70BEC6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7623E-E767-6D4D-83D7-055CB160F94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9C0412-44E3-E24D-BCA5-12B30D0171C5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778E74-D180-3F4B-A386-75757C6E5293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92533-3E05-F046-9BE4-CD96E4B97CCE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189FD7-0693-A64D-804A-F44F4C6F8434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786DE3-049F-4445-BC5C-3C1AB71861A1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74254-2005-1046-93A7-7444F02D7F88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FC1373-B9F4-6D4D-8C67-1DF6793501F8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4CA513-AC17-2A41-BE06-8FFBBC4FC4BA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2A8E3-CD91-C347-8161-FC2F79E3FBD0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1409B6-CFEF-1246-92AB-65929CBEB7B6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412AB-4AD4-BC48-9828-553BF485593D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1E1BC8-0E51-774A-863C-51C41085E74E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2357FC-9ED4-8740-91C5-4015D62FAD2B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617BE1-EC56-BE44-9240-752501AC237A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684F2E-213C-6340-AD24-E88EED8E5E31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33428B-3D71-E841-B6F7-663F865BB280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14C607-8783-BD4C-8D70-1BF3B2365EFD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D3155F-D991-DF47-A537-8AA9BB0EE494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102284-0810-1542-8A13-A591E7ABD64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B9F253-45C9-984D-8664-4A53BE6B4EA0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3B8620-B79E-624E-AD1A-39816F73FDA1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BE07E-3719-CE49-A802-678CEE876442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878B9-3FBB-4A43-9335-EA143F3F6DB4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676022-5548-E648-BC5B-CB7E95C2996A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24D836-31C4-4444-9F72-0F6A6CE49334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564F85-7B08-2A44-BD5A-3691CCB9EC4D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E376C6-D2A9-B843-B14E-24D98E3A0997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557673-2A80-454B-8DE1-92DCD05284A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0291F3-8439-BE49-9CBE-537F2BC257AC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2A1B01-87DC-D648-BB89-BCB9EAE47F2C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C856F9E-F6D4-CA45-81DB-07936CEB42BA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6AB4FD-A9FA-AC47-B4EF-8C3E37E7E312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99025-DAF7-F541-8757-1E53FBBB3B1B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452C91-0550-1340-9242-8AFCBE31CB0B}"/>
              </a:ext>
            </a:extLst>
          </p:cNvPr>
          <p:cNvSpPr txBox="1"/>
          <p:nvPr/>
        </p:nvSpPr>
        <p:spPr>
          <a:xfrm>
            <a:off x="159057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5F29EF-BDC8-B044-8F7F-F26D970E403A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078309-3D5E-5344-A906-9A7D688CAD30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1446F-E63B-7B45-80D0-D77240AD32B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6C2EC3-59C1-094B-894D-4E06870C6C5C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332733-5D9D-0B45-8C55-0EFB2490580F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649ECC-E41D-0B4E-9E0F-2616397C755A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9D03B4-5304-4E4A-8ADE-D5E0484A21D6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869085-5F6D-E94C-B028-65E6880F09BC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49597E-75BB-F44F-AC47-EA744E435E93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1D2D4D-9088-D145-9784-7D4AF10C1DAB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2944C3-0BFF-0B4D-B82B-D85D2FEC9B2A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6E822-3783-754D-93A6-036D8FA87C81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B7F7F5-61F4-3046-93FE-1A8BEE181ABA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0852E2-570D-D54E-988D-009A1E17EFF5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EF64F-4B9B-E74A-9E20-C92BBA246AAB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86BCEA-1432-C94F-8C0B-FF6D67C8D611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7E28CE-7B46-3148-81CA-3376B7BB4988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925DDA-634C-FE41-808F-228BEA32B43B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F0B247-6A01-624F-95C9-9483DB18BC73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6730E8-688B-0542-9DA3-8F309A4280F1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410764-D620-CA42-9C68-5A2513B3A793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A45A7F-A9F4-FB4A-A063-2948D462970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707AE257-4041-2444-AA9B-C4CCA72C10B9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58275AD-9EE1-E745-A2A6-CB3FF4F28FA3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3116C56-3D2F-A440-9BE9-194206DAB26C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B74B8DD3-930A-0448-B7C7-3940FF3D9FD5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BF50AA0-1989-BD4E-936B-1162A4676554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493F1B9-FBB9-F34F-8C2B-8B3CB3C3E14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CF700C31-C3DF-F043-85FA-045825B7CA3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43B17-103F-3C4E-8AF5-A5936DD00A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A1315F-00FF-0644-A95D-357D1ACF44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893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E9CA41-0C80-E346-9227-777339D6B426}"/>
              </a:ext>
            </a:extLst>
          </p:cNvPr>
          <p:cNvSpPr txBox="1"/>
          <p:nvPr/>
        </p:nvSpPr>
        <p:spPr>
          <a:xfrm>
            <a:off x="1520825" y="612372"/>
            <a:ext cx="421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EDA-DD91-8D43-AC1E-617D0EE43C0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5E54F-4E75-C94D-A729-07E254AA49A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4B5B4-EAC5-0549-92D8-6207D270AB83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F43E2-2C2B-F24C-A295-E1808D612500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34ECD-813D-7C4F-87D3-7D0E92DA97EE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E9BF7-5467-8F41-9492-34784114F739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53E08-DAFE-CC48-9915-0D1FFC7C5E4A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ADEC9-7635-B14E-8DCA-ECED9C2CC5E8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C5F5-2976-934C-9CAA-FA7CBA4D24D2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33260-1687-5A46-B908-F8AE840D01E8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A2635C-5509-C34A-A751-DBD8993DBFD5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27CC9-9361-004A-907A-4FBEAE44757C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C18F2-1D37-234D-9753-5D08BA6CA7E3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3AA71-744A-7E43-B023-020704080110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DEE067-A15B-5B4F-A34B-51C3F7065EB0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7E16A-1A58-224C-A773-18F20F200B74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D553D-6E75-ED43-BC07-F7B24CAEC790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10825-3735-7940-A163-11A1E0140EA1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39A5F-0F0E-4740-8179-4A84ED1A5153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019E6-7682-3240-AE63-0A32BE6F261A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8D1F87-828F-B94A-8ADE-E5488607247F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E4D07-585E-1041-ADF3-E5A256D4530D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A586FF-4781-4346-958B-7ED39177A54E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7316C0-502F-254A-A07D-8929D2C3A335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FF1D0-A446-434F-AF8E-91D7B4B69041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091EB-CA6C-DA40-9DCB-12FB41FC0CCD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B9146-025B-AF47-A7CC-560FFCEE0FE8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73020-0F8D-2940-A206-5A22E1D5A3B2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891559-BCD3-DF4D-87A4-753B51BAC09C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6BE25-7530-234B-AB38-19D8E83BF44F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ED23ED-833B-4D44-8C47-0F16CF13E9AA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CF943-C72B-6041-8680-D9AE31628C19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B233B8-ED71-5243-B017-8EFBD58B0F21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AC658-0F0B-3245-8FA1-9B24B0F434D6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312B0F-66CE-1E46-9F95-1936239BCFDA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5C12E7-213B-0847-A751-BDDD6B9A3D3A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14003F-5DB0-BF4F-B715-EB994BA9A053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62E5B-4CD7-4A4C-B8F2-FB77EBF2FBAD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014C07-0CB9-1344-BCCD-DB079C2CCBF8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268ECB-5AA6-FF44-BBAF-DF08D34DBF3D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2AB89A-F57C-A54C-A7F6-72D066F3220C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F8385-FB7A-E043-B93C-FED72D749CA3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F90D5E-6683-4744-B323-914E00B5B367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8EA89-4DCA-534C-881B-BADF128B5257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94160B-1107-7147-96C0-663A0DAE36C0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87193A-AB3D-114F-938A-5E0207281687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BC09FE-336D-9942-BADF-0097D155EEB8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B235-9EE8-0045-BF98-CE5265C49A26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7E0178-997B-2243-A6C3-99F40166AF39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E71EA9-5C36-E340-BF4C-C321106C3A85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D3D1C5-A082-734D-89BF-44301410B0A7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8A3B0-13F7-5845-9FC6-9068FD792D5A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3F0CB-345B-094B-9958-74538619C77A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7AA45-12CA-9C49-9D90-15AB2EF3CF66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B0F716-DE93-6944-86A7-0885EB4042F3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FDCA84-1DA3-5744-B07A-C628D8D7D4B2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913ADF-A270-2747-A3A1-3E64A980F748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D78091-B166-DF41-932E-94D5B050DA85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5EF767-65A7-D341-B2AA-B5BC8C637F7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2C0F57-EB73-0E44-928D-0065341B2FA8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304BBA-0BC7-8C48-830F-05D58A88647A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2AB481-16BF-394C-B550-8340542ABBE2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273FF0-0AD9-8F44-9060-DEB681C11C3B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0F2650-B803-0A42-9724-859DAF1ADF7B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19D675-4DFB-4645-97EF-F2803FD4FED1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A682E2-98F3-9349-8C37-E19E60C9DDEE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7B294A-F405-2C40-BDCC-5029222DB1FD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71415-1F81-4D48-A512-9E7DD7AFD1C6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906B96-2A11-9940-AB17-F78543B81E0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5A9521-AB0D-334D-B3A9-FC50F190CF61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95E9D4-0C96-8B47-A5FD-63CF611B5B2D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7DD10C-BFF0-3A41-8124-A7546B6C0DA1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692FD-DA60-6B41-85CB-582016FB713E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34EC25-1D01-8149-BF83-A9D09DAC1EF5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15698F-C3B5-824B-885F-F19B3B169FF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32BF38-6AE9-4A4D-8517-A324E8C5A5B7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B02DC9-3E2E-5242-9779-8BB600341727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131385-C5DA-7B43-AF98-BEF7B2E930B6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674B6A-2FB0-A749-BA77-C6F7E178813E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43D59C-A75E-C145-9ABD-41D2177E507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456D6E-318E-1C49-B546-6593EAFD8EE3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6F0FA6-ADA1-B44C-96D0-6A82AEBFD407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B50D4F-C030-634C-A4ED-5AD0710EEF39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18D628-6D20-B445-8991-5CD8F3ADA55B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D9E1C2-C308-DB49-88A7-B974E55E2AD1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0F113E-5481-744D-AC68-6C0A27E49EF6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384142-A0EF-5E4D-A422-94F455EEE17B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209AFE-5C4E-D547-938F-8B4A4E732A4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1EEA76-4BEC-4843-AB47-2C725DD836F4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2C6AD0-EEE1-5445-AF8A-111408C1DD0F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1DB3D0-9F64-AA4F-9C76-D11DE092F51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FD44B53-BEC3-6745-B3A8-0E4345F429F0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080F76-0B6E-E148-8321-A6481075EF0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087283D-3AC7-1E4D-BD21-8ED62A9A0164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1" name="Subtitle 2">
              <a:extLst>
                <a:ext uri="{FF2B5EF4-FFF2-40B4-BE49-F238E27FC236}">
                  <a16:creationId xmlns:a16="http://schemas.microsoft.com/office/drawing/2014/main" id="{8142432D-A236-1142-AF2A-A9E064BA40BB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246135-5A3E-1A48-9D1E-1EE48F5B781F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64F49E-FC9D-174D-B82C-0442D45479C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BD299159-BDD3-2B41-8E0D-F5DA021809D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199CEB9-5EE2-D141-9825-0EBE72925239}"/>
              </a:ext>
            </a:extLst>
          </p:cNvPr>
          <p:cNvGrpSpPr/>
          <p:nvPr/>
        </p:nvGrpSpPr>
        <p:grpSpPr>
          <a:xfrm>
            <a:off x="12754722" y="7023501"/>
            <a:ext cx="2226385" cy="715589"/>
            <a:chOff x="3762240" y="5389463"/>
            <a:chExt cx="2226385" cy="71558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1E39F01-6F51-7A45-8422-C8A799A477DA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D081DEDF-24AE-B94B-8200-BB00633C8D3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E3FCE-F75E-8F43-98ED-AF79D03092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FC4618-7869-D340-AA29-C10807CFFD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03021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X - Theme 44 Light">
      <a:dk1>
        <a:srgbClr val="565656"/>
      </a:dk1>
      <a:lt1>
        <a:srgbClr val="FFFFFF"/>
      </a:lt1>
      <a:dk2>
        <a:srgbClr val="000000"/>
      </a:dk2>
      <a:lt2>
        <a:srgbClr val="F9F9F9"/>
      </a:lt2>
      <a:accent1>
        <a:srgbClr val="5889C5"/>
      </a:accent1>
      <a:accent2>
        <a:srgbClr val="2E5882"/>
      </a:accent2>
      <a:accent3>
        <a:srgbClr val="5A1C64"/>
      </a:accent3>
      <a:accent4>
        <a:srgbClr val="460224"/>
      </a:accent4>
      <a:accent5>
        <a:srgbClr val="251102"/>
      </a:accent5>
      <a:accent6>
        <a:srgbClr val="424242"/>
      </a:accent6>
      <a:hlink>
        <a:srgbClr val="E70878"/>
      </a:hlink>
      <a:folHlink>
        <a:srgbClr val="75B4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82993</TotalTime>
  <Words>6386</Words>
  <Application>Microsoft Macintosh PowerPoint</Application>
  <PresentationFormat>Custom</PresentationFormat>
  <Paragraphs>4494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Lato</vt:lpstr>
      <vt:lpstr>Lato Light</vt:lpstr>
      <vt:lpstr>Lato Medium</vt:lpstr>
      <vt:lpstr>Mukta ExtraLight</vt:lpstr>
      <vt:lpstr>Open Sans</vt:lpstr>
      <vt:lpstr>Open Sans Light</vt:lpstr>
      <vt:lpstr>Poppins</vt:lpstr>
      <vt:lpstr>Poppins Light</vt:lpstr>
      <vt:lpstr>Poppins Medium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9765</cp:revision>
  <cp:lastPrinted>2019-09-18T23:04:43Z</cp:lastPrinted>
  <dcterms:created xsi:type="dcterms:W3CDTF">2014-11-12T21:47:38Z</dcterms:created>
  <dcterms:modified xsi:type="dcterms:W3CDTF">2020-01-20T18:40:43Z</dcterms:modified>
  <cp:category/>
</cp:coreProperties>
</file>