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080" r:id="rId2"/>
    <p:sldId id="4093" r:id="rId3"/>
    <p:sldId id="4095" r:id="rId4"/>
    <p:sldId id="4096" r:id="rId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000000"/>
    <a:srgbClr val="4FC2F6"/>
    <a:srgbClr val="BFE8FF"/>
    <a:srgbClr val="92C9F1"/>
    <a:srgbClr val="F8FCFB"/>
    <a:srgbClr val="111340"/>
    <a:srgbClr val="747993"/>
    <a:srgbClr val="0B1A47"/>
    <a:srgbClr val="E2E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80" autoAdjust="0"/>
    <p:restoredTop sz="91973" autoAdjust="0"/>
  </p:normalViewPr>
  <p:slideViewPr>
    <p:cSldViewPr snapToGrid="0" snapToObjects="1">
      <p:cViewPr varScale="1">
        <p:scale>
          <a:sx n="64" d="100"/>
          <a:sy n="64" d="100"/>
        </p:scale>
        <p:origin x="98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3/12/20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400" b="0" i="0" kern="1200" spc="-290" baseline="0">
          <a:solidFill>
            <a:schemeClr val="tx2"/>
          </a:solidFill>
          <a:latin typeface="Lato" panose="020F0502020204030203" pitchFamily="34" charset="0"/>
          <a:ea typeface="Open Sans Light" panose="020B0306030504020204" pitchFamily="34" charset="0"/>
          <a:cs typeface="Lato" panose="020F0502020204030203" pitchFamily="34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Lato" panose="020F0502020204030203" pitchFamily="34" charset="0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Lato" panose="020F0502020204030203" pitchFamily="34" charset="0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Lato" panose="020F0502020204030203" pitchFamily="34" charset="0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Lato" panose="020F0502020204030203" pitchFamily="34" charset="0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Lato" panose="020F0502020204030203" pitchFamily="34" charset="0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1B529A66-0E20-104C-9F07-1D74242E0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8681" y="9346352"/>
            <a:ext cx="10266506" cy="65917"/>
          </a:xfrm>
          <a:custGeom>
            <a:avLst/>
            <a:gdLst>
              <a:gd name="T0" fmla="*/ 8240 w 8241"/>
              <a:gd name="T1" fmla="*/ 52 h 53"/>
              <a:gd name="T2" fmla="*/ 0 w 8241"/>
              <a:gd name="T3" fmla="*/ 52 h 53"/>
              <a:gd name="T4" fmla="*/ 0 w 8241"/>
              <a:gd name="T5" fmla="*/ 0 h 53"/>
              <a:gd name="T6" fmla="*/ 8240 w 8241"/>
              <a:gd name="T7" fmla="*/ 0 h 53"/>
              <a:gd name="T8" fmla="*/ 8240 w 8241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41" h="53">
                <a:moveTo>
                  <a:pt x="8240" y="52"/>
                </a:moveTo>
                <a:lnTo>
                  <a:pt x="0" y="52"/>
                </a:lnTo>
                <a:lnTo>
                  <a:pt x="0" y="0"/>
                </a:lnTo>
                <a:lnTo>
                  <a:pt x="8240" y="0"/>
                </a:lnTo>
                <a:lnTo>
                  <a:pt x="8240" y="52"/>
                </a:lnTo>
              </a:path>
            </a:pathLst>
          </a:custGeom>
          <a:solidFill>
            <a:srgbClr val="AFD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7" name="Freeform 4">
            <a:extLst>
              <a:ext uri="{FF2B5EF4-FFF2-40B4-BE49-F238E27FC236}">
                <a16:creationId xmlns:a16="http://schemas.microsoft.com/office/drawing/2014/main" id="{DF0F1898-B46E-D745-8AE8-E6BFC771A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8681" y="6259260"/>
            <a:ext cx="10266506" cy="65917"/>
          </a:xfrm>
          <a:custGeom>
            <a:avLst/>
            <a:gdLst>
              <a:gd name="T0" fmla="*/ 8240 w 8241"/>
              <a:gd name="T1" fmla="*/ 51 h 52"/>
              <a:gd name="T2" fmla="*/ 0 w 8241"/>
              <a:gd name="T3" fmla="*/ 51 h 52"/>
              <a:gd name="T4" fmla="*/ 0 w 8241"/>
              <a:gd name="T5" fmla="*/ 0 h 52"/>
              <a:gd name="T6" fmla="*/ 8240 w 8241"/>
              <a:gd name="T7" fmla="*/ 0 h 52"/>
              <a:gd name="T8" fmla="*/ 8240 w 8241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41" h="52">
                <a:moveTo>
                  <a:pt x="8240" y="51"/>
                </a:moveTo>
                <a:lnTo>
                  <a:pt x="0" y="51"/>
                </a:lnTo>
                <a:lnTo>
                  <a:pt x="0" y="0"/>
                </a:lnTo>
                <a:lnTo>
                  <a:pt x="8240" y="0"/>
                </a:lnTo>
                <a:lnTo>
                  <a:pt x="8240" y="51"/>
                </a:lnTo>
              </a:path>
            </a:pathLst>
          </a:custGeom>
          <a:solidFill>
            <a:srgbClr val="AFD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1214EDD3-6B49-CA4C-AC18-99250DF95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6518" y="2682"/>
            <a:ext cx="15501378" cy="2427926"/>
          </a:xfrm>
          <a:custGeom>
            <a:avLst/>
            <a:gdLst>
              <a:gd name="T0" fmla="*/ 12442 w 12443"/>
              <a:gd name="T1" fmla="*/ 1946 h 1947"/>
              <a:gd name="T2" fmla="*/ 1452 w 12443"/>
              <a:gd name="T3" fmla="*/ 1946 h 1947"/>
              <a:gd name="T4" fmla="*/ 1452 w 12443"/>
              <a:gd name="T5" fmla="*/ 1946 h 1947"/>
              <a:gd name="T6" fmla="*/ 0 w 12443"/>
              <a:gd name="T7" fmla="*/ 495 h 1947"/>
              <a:gd name="T8" fmla="*/ 0 w 12443"/>
              <a:gd name="T9" fmla="*/ 0 h 1947"/>
              <a:gd name="T10" fmla="*/ 12442 w 12443"/>
              <a:gd name="T11" fmla="*/ 0 h 1947"/>
              <a:gd name="T12" fmla="*/ 12442 w 12443"/>
              <a:gd name="T13" fmla="*/ 1946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43" h="1947">
                <a:moveTo>
                  <a:pt x="12442" y="1946"/>
                </a:moveTo>
                <a:lnTo>
                  <a:pt x="1452" y="1946"/>
                </a:lnTo>
                <a:lnTo>
                  <a:pt x="1452" y="1946"/>
                </a:lnTo>
                <a:cubicBezTo>
                  <a:pt x="650" y="1946"/>
                  <a:pt x="0" y="1296"/>
                  <a:pt x="0" y="495"/>
                </a:cubicBezTo>
                <a:lnTo>
                  <a:pt x="0" y="0"/>
                </a:lnTo>
                <a:lnTo>
                  <a:pt x="12442" y="0"/>
                </a:lnTo>
                <a:lnTo>
                  <a:pt x="12442" y="1946"/>
                </a:lnTo>
              </a:path>
            </a:pathLst>
          </a:custGeom>
          <a:solidFill>
            <a:srgbClr val="AFD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8EC65156-99F6-4147-95A2-0099F6D84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8062" y="6253769"/>
            <a:ext cx="2988217" cy="499869"/>
          </a:xfrm>
          <a:custGeom>
            <a:avLst/>
            <a:gdLst>
              <a:gd name="T0" fmla="*/ 0 w 2397"/>
              <a:gd name="T1" fmla="*/ 116 h 401"/>
              <a:gd name="T2" fmla="*/ 0 w 2397"/>
              <a:gd name="T3" fmla="*/ 0 h 401"/>
              <a:gd name="T4" fmla="*/ 2396 w 2397"/>
              <a:gd name="T5" fmla="*/ 0 h 401"/>
              <a:gd name="T6" fmla="*/ 2396 w 2397"/>
              <a:gd name="T7" fmla="*/ 400 h 401"/>
              <a:gd name="T8" fmla="*/ 285 w 2397"/>
              <a:gd name="T9" fmla="*/ 400 h 401"/>
              <a:gd name="T10" fmla="*/ 285 w 2397"/>
              <a:gd name="T11" fmla="*/ 400 h 401"/>
              <a:gd name="T12" fmla="*/ 0 w 2397"/>
              <a:gd name="T13" fmla="*/ 116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97" h="401">
                <a:moveTo>
                  <a:pt x="0" y="116"/>
                </a:moveTo>
                <a:lnTo>
                  <a:pt x="0" y="0"/>
                </a:lnTo>
                <a:lnTo>
                  <a:pt x="2396" y="0"/>
                </a:lnTo>
                <a:lnTo>
                  <a:pt x="2396" y="400"/>
                </a:lnTo>
                <a:lnTo>
                  <a:pt x="285" y="400"/>
                </a:lnTo>
                <a:lnTo>
                  <a:pt x="285" y="400"/>
                </a:lnTo>
                <a:cubicBezTo>
                  <a:pt x="128" y="400"/>
                  <a:pt x="0" y="273"/>
                  <a:pt x="0" y="116"/>
                </a:cubicBezTo>
              </a:path>
            </a:pathLst>
          </a:custGeom>
          <a:solidFill>
            <a:srgbClr val="AFD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CC9473A7-A502-3B4E-A551-A16C9BDA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6515" y="9340861"/>
            <a:ext cx="2982723" cy="499869"/>
          </a:xfrm>
          <a:custGeom>
            <a:avLst/>
            <a:gdLst>
              <a:gd name="T0" fmla="*/ 0 w 2396"/>
              <a:gd name="T1" fmla="*/ 117 h 402"/>
              <a:gd name="T2" fmla="*/ 0 w 2396"/>
              <a:gd name="T3" fmla="*/ 0 h 402"/>
              <a:gd name="T4" fmla="*/ 2395 w 2396"/>
              <a:gd name="T5" fmla="*/ 0 h 402"/>
              <a:gd name="T6" fmla="*/ 2395 w 2396"/>
              <a:gd name="T7" fmla="*/ 401 h 402"/>
              <a:gd name="T8" fmla="*/ 285 w 2396"/>
              <a:gd name="T9" fmla="*/ 401 h 402"/>
              <a:gd name="T10" fmla="*/ 285 w 2396"/>
              <a:gd name="T11" fmla="*/ 401 h 402"/>
              <a:gd name="T12" fmla="*/ 0 w 2396"/>
              <a:gd name="T13" fmla="*/ 117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96" h="402">
                <a:moveTo>
                  <a:pt x="0" y="117"/>
                </a:moveTo>
                <a:lnTo>
                  <a:pt x="0" y="0"/>
                </a:lnTo>
                <a:lnTo>
                  <a:pt x="2395" y="0"/>
                </a:lnTo>
                <a:lnTo>
                  <a:pt x="2395" y="401"/>
                </a:lnTo>
                <a:lnTo>
                  <a:pt x="285" y="401"/>
                </a:lnTo>
                <a:lnTo>
                  <a:pt x="285" y="401"/>
                </a:lnTo>
                <a:cubicBezTo>
                  <a:pt x="127" y="401"/>
                  <a:pt x="0" y="273"/>
                  <a:pt x="0" y="117"/>
                </a:cubicBezTo>
              </a:path>
            </a:pathLst>
          </a:custGeom>
          <a:solidFill>
            <a:srgbClr val="AFD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31" name="Freeform 8">
            <a:extLst>
              <a:ext uri="{FF2B5EF4-FFF2-40B4-BE49-F238E27FC236}">
                <a16:creationId xmlns:a16="http://schemas.microsoft.com/office/drawing/2014/main" id="{A05AF712-0DBA-D246-9A2B-8049FB85A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8062" y="3276538"/>
            <a:ext cx="2988217" cy="499869"/>
          </a:xfrm>
          <a:custGeom>
            <a:avLst/>
            <a:gdLst>
              <a:gd name="T0" fmla="*/ 0 w 2397"/>
              <a:gd name="T1" fmla="*/ 116 h 402"/>
              <a:gd name="T2" fmla="*/ 0 w 2397"/>
              <a:gd name="T3" fmla="*/ 0 h 402"/>
              <a:gd name="T4" fmla="*/ 2396 w 2397"/>
              <a:gd name="T5" fmla="*/ 0 h 402"/>
              <a:gd name="T6" fmla="*/ 2396 w 2397"/>
              <a:gd name="T7" fmla="*/ 401 h 402"/>
              <a:gd name="T8" fmla="*/ 285 w 2397"/>
              <a:gd name="T9" fmla="*/ 401 h 402"/>
              <a:gd name="T10" fmla="*/ 285 w 2397"/>
              <a:gd name="T11" fmla="*/ 401 h 402"/>
              <a:gd name="T12" fmla="*/ 0 w 2397"/>
              <a:gd name="T13" fmla="*/ 116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97" h="402">
                <a:moveTo>
                  <a:pt x="0" y="116"/>
                </a:moveTo>
                <a:lnTo>
                  <a:pt x="0" y="0"/>
                </a:lnTo>
                <a:lnTo>
                  <a:pt x="2396" y="0"/>
                </a:lnTo>
                <a:lnTo>
                  <a:pt x="2396" y="401"/>
                </a:lnTo>
                <a:lnTo>
                  <a:pt x="285" y="401"/>
                </a:lnTo>
                <a:lnTo>
                  <a:pt x="285" y="401"/>
                </a:lnTo>
                <a:cubicBezTo>
                  <a:pt x="128" y="401"/>
                  <a:pt x="0" y="274"/>
                  <a:pt x="0" y="116"/>
                </a:cubicBezTo>
              </a:path>
            </a:pathLst>
          </a:custGeom>
          <a:solidFill>
            <a:srgbClr val="AFD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32" name="Freeform 9">
            <a:extLst>
              <a:ext uri="{FF2B5EF4-FFF2-40B4-BE49-F238E27FC236}">
                <a16:creationId xmlns:a16="http://schemas.microsoft.com/office/drawing/2014/main" id="{556DA016-7302-2C4E-88D2-275596A9B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340" y="3067802"/>
            <a:ext cx="5723755" cy="8448305"/>
          </a:xfrm>
          <a:custGeom>
            <a:avLst/>
            <a:gdLst>
              <a:gd name="T0" fmla="*/ 4592 w 4593"/>
              <a:gd name="T1" fmla="*/ 3390 h 6782"/>
              <a:gd name="T2" fmla="*/ 4592 w 4593"/>
              <a:gd name="T3" fmla="*/ 3390 h 6782"/>
              <a:gd name="T4" fmla="*/ 2296 w 4593"/>
              <a:gd name="T5" fmla="*/ 6781 h 6782"/>
              <a:gd name="T6" fmla="*/ 2296 w 4593"/>
              <a:gd name="T7" fmla="*/ 6781 h 6782"/>
              <a:gd name="T8" fmla="*/ 0 w 4593"/>
              <a:gd name="T9" fmla="*/ 3390 h 6782"/>
              <a:gd name="T10" fmla="*/ 0 w 4593"/>
              <a:gd name="T11" fmla="*/ 3390 h 6782"/>
              <a:gd name="T12" fmla="*/ 2296 w 4593"/>
              <a:gd name="T13" fmla="*/ 0 h 6782"/>
              <a:gd name="T14" fmla="*/ 2296 w 4593"/>
              <a:gd name="T15" fmla="*/ 0 h 6782"/>
              <a:gd name="T16" fmla="*/ 4592 w 4593"/>
              <a:gd name="T17" fmla="*/ 3390 h 6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93" h="6782">
                <a:moveTo>
                  <a:pt x="4592" y="3390"/>
                </a:moveTo>
                <a:lnTo>
                  <a:pt x="4592" y="3390"/>
                </a:lnTo>
                <a:cubicBezTo>
                  <a:pt x="4592" y="5264"/>
                  <a:pt x="3564" y="6781"/>
                  <a:pt x="2296" y="6781"/>
                </a:cubicBezTo>
                <a:lnTo>
                  <a:pt x="2296" y="6781"/>
                </a:lnTo>
                <a:cubicBezTo>
                  <a:pt x="1028" y="6781"/>
                  <a:pt x="0" y="5264"/>
                  <a:pt x="0" y="3390"/>
                </a:cubicBezTo>
                <a:lnTo>
                  <a:pt x="0" y="3390"/>
                </a:lnTo>
                <a:cubicBezTo>
                  <a:pt x="0" y="1519"/>
                  <a:pt x="1028" y="0"/>
                  <a:pt x="2296" y="0"/>
                </a:cubicBezTo>
                <a:lnTo>
                  <a:pt x="2296" y="0"/>
                </a:lnTo>
                <a:cubicBezTo>
                  <a:pt x="3564" y="0"/>
                  <a:pt x="4592" y="1519"/>
                  <a:pt x="4592" y="3390"/>
                </a:cubicBezTo>
              </a:path>
            </a:pathLst>
          </a:custGeom>
          <a:solidFill>
            <a:srgbClr val="D4E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33" name="Freeform 10">
            <a:extLst>
              <a:ext uri="{FF2B5EF4-FFF2-40B4-BE49-F238E27FC236}">
                <a16:creationId xmlns:a16="http://schemas.microsoft.com/office/drawing/2014/main" id="{DC2F94C3-BC67-794F-8649-466FC107D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340" y="3067802"/>
            <a:ext cx="5723755" cy="8448305"/>
          </a:xfrm>
          <a:custGeom>
            <a:avLst/>
            <a:gdLst>
              <a:gd name="T0" fmla="*/ 4592 w 4593"/>
              <a:gd name="T1" fmla="*/ 3390 h 6782"/>
              <a:gd name="T2" fmla="*/ 4592 w 4593"/>
              <a:gd name="T3" fmla="*/ 3390 h 6782"/>
              <a:gd name="T4" fmla="*/ 2296 w 4593"/>
              <a:gd name="T5" fmla="*/ 6781 h 6782"/>
              <a:gd name="T6" fmla="*/ 2296 w 4593"/>
              <a:gd name="T7" fmla="*/ 6781 h 6782"/>
              <a:gd name="T8" fmla="*/ 0 w 4593"/>
              <a:gd name="T9" fmla="*/ 3390 h 6782"/>
              <a:gd name="T10" fmla="*/ 0 w 4593"/>
              <a:gd name="T11" fmla="*/ 3390 h 6782"/>
              <a:gd name="T12" fmla="*/ 2296 w 4593"/>
              <a:gd name="T13" fmla="*/ 0 h 6782"/>
              <a:gd name="T14" fmla="*/ 2296 w 4593"/>
              <a:gd name="T15" fmla="*/ 0 h 6782"/>
              <a:gd name="T16" fmla="*/ 4592 w 4593"/>
              <a:gd name="T17" fmla="*/ 3390 h 6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93" h="6782">
                <a:moveTo>
                  <a:pt x="4592" y="3390"/>
                </a:moveTo>
                <a:lnTo>
                  <a:pt x="4592" y="3390"/>
                </a:lnTo>
                <a:cubicBezTo>
                  <a:pt x="4592" y="5264"/>
                  <a:pt x="3564" y="6781"/>
                  <a:pt x="2296" y="6781"/>
                </a:cubicBezTo>
                <a:lnTo>
                  <a:pt x="2296" y="6781"/>
                </a:lnTo>
                <a:cubicBezTo>
                  <a:pt x="1028" y="6781"/>
                  <a:pt x="0" y="5264"/>
                  <a:pt x="0" y="3390"/>
                </a:cubicBezTo>
                <a:lnTo>
                  <a:pt x="0" y="3390"/>
                </a:lnTo>
                <a:cubicBezTo>
                  <a:pt x="0" y="1519"/>
                  <a:pt x="1028" y="0"/>
                  <a:pt x="2296" y="0"/>
                </a:cubicBezTo>
                <a:lnTo>
                  <a:pt x="2296" y="0"/>
                </a:lnTo>
                <a:cubicBezTo>
                  <a:pt x="3564" y="0"/>
                  <a:pt x="4592" y="1519"/>
                  <a:pt x="4592" y="3390"/>
                </a:cubicBezTo>
              </a:path>
            </a:pathLst>
          </a:custGeom>
          <a:solidFill>
            <a:srgbClr val="D4E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9F952D44-2560-D040-B232-4A3B996C3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668" y="7918160"/>
            <a:ext cx="3257378" cy="3597943"/>
          </a:xfrm>
          <a:custGeom>
            <a:avLst/>
            <a:gdLst>
              <a:gd name="T0" fmla="*/ 1925 w 2613"/>
              <a:gd name="T1" fmla="*/ 0 h 2887"/>
              <a:gd name="T2" fmla="*/ 513 w 2613"/>
              <a:gd name="T3" fmla="*/ 0 h 2887"/>
              <a:gd name="T4" fmla="*/ 0 w 2613"/>
              <a:gd name="T5" fmla="*/ 326 h 2887"/>
              <a:gd name="T6" fmla="*/ 0 w 2613"/>
              <a:gd name="T7" fmla="*/ 2353 h 2887"/>
              <a:gd name="T8" fmla="*/ 0 w 2613"/>
              <a:gd name="T9" fmla="*/ 2353 h 2887"/>
              <a:gd name="T10" fmla="*/ 1236 w 2613"/>
              <a:gd name="T11" fmla="*/ 2886 h 2887"/>
              <a:gd name="T12" fmla="*/ 1236 w 2613"/>
              <a:gd name="T13" fmla="*/ 2886 h 2887"/>
              <a:gd name="T14" fmla="*/ 2612 w 2613"/>
              <a:gd name="T15" fmla="*/ 2210 h 2887"/>
              <a:gd name="T16" fmla="*/ 2612 w 2613"/>
              <a:gd name="T17" fmla="*/ 124 h 2887"/>
              <a:gd name="T18" fmla="*/ 1925 w 2613"/>
              <a:gd name="T19" fmla="*/ 0 h 2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13" h="2887">
                <a:moveTo>
                  <a:pt x="1925" y="0"/>
                </a:moveTo>
                <a:lnTo>
                  <a:pt x="513" y="0"/>
                </a:lnTo>
                <a:lnTo>
                  <a:pt x="0" y="326"/>
                </a:lnTo>
                <a:lnTo>
                  <a:pt x="0" y="2353"/>
                </a:lnTo>
                <a:lnTo>
                  <a:pt x="0" y="2353"/>
                </a:lnTo>
                <a:cubicBezTo>
                  <a:pt x="357" y="2691"/>
                  <a:pt x="781" y="2886"/>
                  <a:pt x="1236" y="2886"/>
                </a:cubicBezTo>
                <a:lnTo>
                  <a:pt x="1236" y="2886"/>
                </a:lnTo>
                <a:cubicBezTo>
                  <a:pt x="1752" y="2886"/>
                  <a:pt x="2229" y="2635"/>
                  <a:pt x="2612" y="2210"/>
                </a:cubicBezTo>
                <a:lnTo>
                  <a:pt x="2612" y="124"/>
                </a:lnTo>
                <a:lnTo>
                  <a:pt x="1925" y="0"/>
                </a:ln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35" name="Freeform 12">
            <a:extLst>
              <a:ext uri="{FF2B5EF4-FFF2-40B4-BE49-F238E27FC236}">
                <a16:creationId xmlns:a16="http://schemas.microsoft.com/office/drawing/2014/main" id="{C1371233-5F6E-7346-A1BC-3AB32C543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997" y="8324646"/>
            <a:ext cx="653671" cy="2526801"/>
          </a:xfrm>
          <a:custGeom>
            <a:avLst/>
            <a:gdLst>
              <a:gd name="T0" fmla="*/ 523 w 524"/>
              <a:gd name="T1" fmla="*/ 2027 h 2028"/>
              <a:gd name="T2" fmla="*/ 523 w 524"/>
              <a:gd name="T3" fmla="*/ 0 h 2028"/>
              <a:gd name="T4" fmla="*/ 523 w 524"/>
              <a:gd name="T5" fmla="*/ 0 h 2028"/>
              <a:gd name="T6" fmla="*/ 0 w 524"/>
              <a:gd name="T7" fmla="*/ 983 h 2028"/>
              <a:gd name="T8" fmla="*/ 0 w 524"/>
              <a:gd name="T9" fmla="*/ 1348 h 2028"/>
              <a:gd name="T10" fmla="*/ 0 w 524"/>
              <a:gd name="T11" fmla="*/ 1348 h 2028"/>
              <a:gd name="T12" fmla="*/ 523 w 524"/>
              <a:gd name="T13" fmla="*/ 2027 h 2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4" h="2028">
                <a:moveTo>
                  <a:pt x="523" y="2027"/>
                </a:moveTo>
                <a:lnTo>
                  <a:pt x="523" y="0"/>
                </a:lnTo>
                <a:lnTo>
                  <a:pt x="523" y="0"/>
                </a:lnTo>
                <a:cubicBezTo>
                  <a:pt x="196" y="221"/>
                  <a:pt x="0" y="589"/>
                  <a:pt x="0" y="983"/>
                </a:cubicBezTo>
                <a:lnTo>
                  <a:pt x="0" y="1348"/>
                </a:lnTo>
                <a:lnTo>
                  <a:pt x="0" y="1348"/>
                </a:lnTo>
                <a:cubicBezTo>
                  <a:pt x="150" y="1612"/>
                  <a:pt x="326" y="1841"/>
                  <a:pt x="523" y="2027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id="{98A794D1-AEF1-C24B-917F-DECCEF22E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555" y="8071969"/>
            <a:ext cx="653674" cy="2598209"/>
          </a:xfrm>
          <a:custGeom>
            <a:avLst/>
            <a:gdLst>
              <a:gd name="T0" fmla="*/ 523 w 524"/>
              <a:gd name="T1" fmla="*/ 1074 h 2087"/>
              <a:gd name="T2" fmla="*/ 523 w 524"/>
              <a:gd name="T3" fmla="*/ 1074 h 2087"/>
              <a:gd name="T4" fmla="*/ 0 w 524"/>
              <a:gd name="T5" fmla="*/ 0 h 2087"/>
              <a:gd name="T6" fmla="*/ 0 w 524"/>
              <a:gd name="T7" fmla="*/ 2086 h 2087"/>
              <a:gd name="T8" fmla="*/ 0 w 524"/>
              <a:gd name="T9" fmla="*/ 2086 h 2087"/>
              <a:gd name="T10" fmla="*/ 523 w 524"/>
              <a:gd name="T11" fmla="*/ 1279 h 2087"/>
              <a:gd name="T12" fmla="*/ 523 w 524"/>
              <a:gd name="T13" fmla="*/ 1074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4" h="2087">
                <a:moveTo>
                  <a:pt x="523" y="1074"/>
                </a:moveTo>
                <a:lnTo>
                  <a:pt x="523" y="1074"/>
                </a:lnTo>
                <a:cubicBezTo>
                  <a:pt x="523" y="644"/>
                  <a:pt x="327" y="241"/>
                  <a:pt x="0" y="0"/>
                </a:cubicBezTo>
                <a:lnTo>
                  <a:pt x="0" y="2086"/>
                </a:lnTo>
                <a:lnTo>
                  <a:pt x="0" y="2086"/>
                </a:lnTo>
                <a:cubicBezTo>
                  <a:pt x="203" y="1861"/>
                  <a:pt x="379" y="1589"/>
                  <a:pt x="523" y="1279"/>
                </a:cubicBezTo>
                <a:lnTo>
                  <a:pt x="523" y="1074"/>
                </a:ln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37" name="Freeform 14">
            <a:extLst>
              <a:ext uri="{FF2B5EF4-FFF2-40B4-BE49-F238E27FC236}">
                <a16:creationId xmlns:a16="http://schemas.microsoft.com/office/drawing/2014/main" id="{A5508D9A-B8F9-F243-A34B-481467DCE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803" y="8017038"/>
            <a:ext cx="2004960" cy="2691593"/>
          </a:xfrm>
          <a:custGeom>
            <a:avLst/>
            <a:gdLst>
              <a:gd name="T0" fmla="*/ 200 w 1609"/>
              <a:gd name="T1" fmla="*/ 210 h 2162"/>
              <a:gd name="T2" fmla="*/ 200 w 1609"/>
              <a:gd name="T3" fmla="*/ 210 h 2162"/>
              <a:gd name="T4" fmla="*/ 740 w 1609"/>
              <a:gd name="T5" fmla="*/ 2161 h 2162"/>
              <a:gd name="T6" fmla="*/ 1608 w 1609"/>
              <a:gd name="T7" fmla="*/ 1663 h 2162"/>
              <a:gd name="T8" fmla="*/ 1608 w 1609"/>
              <a:gd name="T9" fmla="*/ 1663 h 2162"/>
              <a:gd name="T10" fmla="*/ 1009 w 1609"/>
              <a:gd name="T11" fmla="*/ 1 h 2162"/>
              <a:gd name="T12" fmla="*/ 1009 w 1609"/>
              <a:gd name="T13" fmla="*/ 1 h 2162"/>
              <a:gd name="T14" fmla="*/ 200 w 1609"/>
              <a:gd name="T15" fmla="*/ 210 h 2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9" h="2162">
                <a:moveTo>
                  <a:pt x="200" y="210"/>
                </a:moveTo>
                <a:lnTo>
                  <a:pt x="200" y="210"/>
                </a:lnTo>
                <a:cubicBezTo>
                  <a:pt x="200" y="210"/>
                  <a:pt x="0" y="1156"/>
                  <a:pt x="740" y="2161"/>
                </a:cubicBezTo>
                <a:lnTo>
                  <a:pt x="1608" y="1663"/>
                </a:lnTo>
                <a:lnTo>
                  <a:pt x="1608" y="1663"/>
                </a:lnTo>
                <a:cubicBezTo>
                  <a:pt x="1608" y="1663"/>
                  <a:pt x="950" y="1167"/>
                  <a:pt x="1009" y="1"/>
                </a:cubicBezTo>
                <a:lnTo>
                  <a:pt x="1009" y="1"/>
                </a:lnTo>
                <a:cubicBezTo>
                  <a:pt x="1009" y="1"/>
                  <a:pt x="470" y="0"/>
                  <a:pt x="200" y="2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38" name="Freeform 15">
            <a:extLst>
              <a:ext uri="{FF2B5EF4-FFF2-40B4-BE49-F238E27FC236}">
                <a16:creationId xmlns:a16="http://schemas.microsoft.com/office/drawing/2014/main" id="{F82C0B0D-FD65-3441-960A-BD2046294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084" y="10120873"/>
            <a:ext cx="1202979" cy="867901"/>
          </a:xfrm>
          <a:custGeom>
            <a:avLst/>
            <a:gdLst>
              <a:gd name="T0" fmla="*/ 0 w 965"/>
              <a:gd name="T1" fmla="*/ 454 h 698"/>
              <a:gd name="T2" fmla="*/ 125 w 965"/>
              <a:gd name="T3" fmla="*/ 641 h 698"/>
              <a:gd name="T4" fmla="*/ 125 w 965"/>
              <a:gd name="T5" fmla="*/ 641 h 698"/>
              <a:gd name="T6" fmla="*/ 264 w 965"/>
              <a:gd name="T7" fmla="*/ 618 h 698"/>
              <a:gd name="T8" fmla="*/ 286 w 965"/>
              <a:gd name="T9" fmla="*/ 533 h 698"/>
              <a:gd name="T10" fmla="*/ 461 w 965"/>
              <a:gd name="T11" fmla="*/ 588 h 698"/>
              <a:gd name="T12" fmla="*/ 461 w 965"/>
              <a:gd name="T13" fmla="*/ 588 h 698"/>
              <a:gd name="T14" fmla="*/ 562 w 965"/>
              <a:gd name="T15" fmla="*/ 513 h 698"/>
              <a:gd name="T16" fmla="*/ 559 w 965"/>
              <a:gd name="T17" fmla="*/ 392 h 698"/>
              <a:gd name="T18" fmla="*/ 697 w 965"/>
              <a:gd name="T19" fmla="*/ 437 h 698"/>
              <a:gd name="T20" fmla="*/ 697 w 965"/>
              <a:gd name="T21" fmla="*/ 437 h 698"/>
              <a:gd name="T22" fmla="*/ 799 w 965"/>
              <a:gd name="T23" fmla="*/ 362 h 698"/>
              <a:gd name="T24" fmla="*/ 797 w 965"/>
              <a:gd name="T25" fmla="*/ 259 h 698"/>
              <a:gd name="T26" fmla="*/ 849 w 965"/>
              <a:gd name="T27" fmla="*/ 266 h 698"/>
              <a:gd name="T28" fmla="*/ 849 w 965"/>
              <a:gd name="T29" fmla="*/ 266 h 698"/>
              <a:gd name="T30" fmla="*/ 915 w 965"/>
              <a:gd name="T31" fmla="*/ 136 h 698"/>
              <a:gd name="T32" fmla="*/ 789 w 965"/>
              <a:gd name="T33" fmla="*/ 0 h 698"/>
              <a:gd name="T34" fmla="*/ 0 w 965"/>
              <a:gd name="T35" fmla="*/ 454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65" h="698">
                <a:moveTo>
                  <a:pt x="0" y="454"/>
                </a:moveTo>
                <a:lnTo>
                  <a:pt x="125" y="641"/>
                </a:lnTo>
                <a:lnTo>
                  <a:pt x="125" y="641"/>
                </a:lnTo>
                <a:cubicBezTo>
                  <a:pt x="162" y="697"/>
                  <a:pt x="247" y="682"/>
                  <a:pt x="264" y="618"/>
                </a:cubicBezTo>
                <a:lnTo>
                  <a:pt x="286" y="533"/>
                </a:lnTo>
                <a:lnTo>
                  <a:pt x="461" y="588"/>
                </a:lnTo>
                <a:lnTo>
                  <a:pt x="461" y="588"/>
                </a:lnTo>
                <a:cubicBezTo>
                  <a:pt x="511" y="604"/>
                  <a:pt x="562" y="565"/>
                  <a:pt x="562" y="513"/>
                </a:cubicBezTo>
                <a:lnTo>
                  <a:pt x="559" y="392"/>
                </a:lnTo>
                <a:lnTo>
                  <a:pt x="697" y="437"/>
                </a:lnTo>
                <a:lnTo>
                  <a:pt x="697" y="437"/>
                </a:lnTo>
                <a:cubicBezTo>
                  <a:pt x="748" y="453"/>
                  <a:pt x="799" y="415"/>
                  <a:pt x="799" y="362"/>
                </a:cubicBezTo>
                <a:lnTo>
                  <a:pt x="797" y="259"/>
                </a:lnTo>
                <a:lnTo>
                  <a:pt x="849" y="266"/>
                </a:lnTo>
                <a:lnTo>
                  <a:pt x="849" y="266"/>
                </a:lnTo>
                <a:cubicBezTo>
                  <a:pt x="921" y="274"/>
                  <a:pt x="964" y="189"/>
                  <a:pt x="915" y="136"/>
                </a:cubicBezTo>
                <a:lnTo>
                  <a:pt x="789" y="0"/>
                </a:lnTo>
                <a:lnTo>
                  <a:pt x="0" y="454"/>
                </a:lnTo>
              </a:path>
            </a:pathLst>
          </a:custGeom>
          <a:solidFill>
            <a:srgbClr val="92C9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39" name="Freeform 16">
            <a:extLst>
              <a:ext uri="{FF2B5EF4-FFF2-40B4-BE49-F238E27FC236}">
                <a16:creationId xmlns:a16="http://schemas.microsoft.com/office/drawing/2014/main" id="{829648EA-4750-6642-8334-0F6A07D76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521" y="8396053"/>
            <a:ext cx="1098609" cy="708605"/>
          </a:xfrm>
          <a:custGeom>
            <a:avLst/>
            <a:gdLst>
              <a:gd name="T0" fmla="*/ 881 w 882"/>
              <a:gd name="T1" fmla="*/ 348 h 568"/>
              <a:gd name="T2" fmla="*/ 881 w 882"/>
              <a:gd name="T3" fmla="*/ 348 h 568"/>
              <a:gd name="T4" fmla="*/ 835 w 882"/>
              <a:gd name="T5" fmla="*/ 0 h 568"/>
              <a:gd name="T6" fmla="*/ 835 w 882"/>
              <a:gd name="T7" fmla="*/ 0 h 568"/>
              <a:gd name="T8" fmla="*/ 3 w 882"/>
              <a:gd name="T9" fmla="*/ 144 h 568"/>
              <a:gd name="T10" fmla="*/ 3 w 882"/>
              <a:gd name="T11" fmla="*/ 144 h 568"/>
              <a:gd name="T12" fmla="*/ 20 w 882"/>
              <a:gd name="T13" fmla="*/ 514 h 568"/>
              <a:gd name="T14" fmla="*/ 20 w 882"/>
              <a:gd name="T15" fmla="*/ 514 h 568"/>
              <a:gd name="T16" fmla="*/ 881 w 882"/>
              <a:gd name="T17" fmla="*/ 34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2" h="568">
                <a:moveTo>
                  <a:pt x="881" y="348"/>
                </a:moveTo>
                <a:lnTo>
                  <a:pt x="881" y="348"/>
                </a:lnTo>
                <a:cubicBezTo>
                  <a:pt x="859" y="242"/>
                  <a:pt x="843" y="125"/>
                  <a:pt x="835" y="0"/>
                </a:cubicBezTo>
                <a:lnTo>
                  <a:pt x="835" y="0"/>
                </a:lnTo>
                <a:cubicBezTo>
                  <a:pt x="475" y="201"/>
                  <a:pt x="163" y="178"/>
                  <a:pt x="3" y="144"/>
                </a:cubicBezTo>
                <a:lnTo>
                  <a:pt x="3" y="144"/>
                </a:lnTo>
                <a:cubicBezTo>
                  <a:pt x="0" y="243"/>
                  <a:pt x="3" y="369"/>
                  <a:pt x="20" y="514"/>
                </a:cubicBezTo>
                <a:lnTo>
                  <a:pt x="20" y="514"/>
                </a:lnTo>
                <a:cubicBezTo>
                  <a:pt x="187" y="547"/>
                  <a:pt x="511" y="567"/>
                  <a:pt x="881" y="348"/>
                </a:cubicBezTo>
              </a:path>
            </a:pathLst>
          </a:custGeom>
          <a:solidFill>
            <a:srgbClr val="92C9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40" name="Freeform 17">
            <a:extLst>
              <a:ext uri="{FF2B5EF4-FFF2-40B4-BE49-F238E27FC236}">
                <a16:creationId xmlns:a16="http://schemas.microsoft.com/office/drawing/2014/main" id="{2F5AC01F-F01E-0641-B465-319A2794E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354" y="9324383"/>
            <a:ext cx="1406220" cy="818462"/>
          </a:xfrm>
          <a:custGeom>
            <a:avLst/>
            <a:gdLst>
              <a:gd name="T0" fmla="*/ 1126 w 1127"/>
              <a:gd name="T1" fmla="*/ 398 h 658"/>
              <a:gd name="T2" fmla="*/ 1126 w 1127"/>
              <a:gd name="T3" fmla="*/ 398 h 658"/>
              <a:gd name="T4" fmla="*/ 896 w 1127"/>
              <a:gd name="T5" fmla="*/ 0 h 658"/>
              <a:gd name="T6" fmla="*/ 896 w 1127"/>
              <a:gd name="T7" fmla="*/ 0 h 658"/>
              <a:gd name="T8" fmla="*/ 0 w 1127"/>
              <a:gd name="T9" fmla="*/ 188 h 658"/>
              <a:gd name="T10" fmla="*/ 0 w 1127"/>
              <a:gd name="T11" fmla="*/ 188 h 658"/>
              <a:gd name="T12" fmla="*/ 150 w 1127"/>
              <a:gd name="T13" fmla="*/ 588 h 658"/>
              <a:gd name="T14" fmla="*/ 150 w 1127"/>
              <a:gd name="T15" fmla="*/ 588 h 658"/>
              <a:gd name="T16" fmla="*/ 1126 w 1127"/>
              <a:gd name="T17" fmla="*/ 398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7" h="658">
                <a:moveTo>
                  <a:pt x="1126" y="398"/>
                </a:moveTo>
                <a:lnTo>
                  <a:pt x="1126" y="398"/>
                </a:lnTo>
                <a:cubicBezTo>
                  <a:pt x="1051" y="301"/>
                  <a:pt x="968" y="169"/>
                  <a:pt x="896" y="0"/>
                </a:cubicBezTo>
                <a:lnTo>
                  <a:pt x="896" y="0"/>
                </a:lnTo>
                <a:cubicBezTo>
                  <a:pt x="512" y="242"/>
                  <a:pt x="172" y="223"/>
                  <a:pt x="0" y="188"/>
                </a:cubicBezTo>
                <a:lnTo>
                  <a:pt x="0" y="188"/>
                </a:lnTo>
                <a:cubicBezTo>
                  <a:pt x="37" y="314"/>
                  <a:pt x="86" y="449"/>
                  <a:pt x="150" y="588"/>
                </a:cubicBezTo>
                <a:lnTo>
                  <a:pt x="150" y="588"/>
                </a:lnTo>
                <a:cubicBezTo>
                  <a:pt x="330" y="627"/>
                  <a:pt x="701" y="657"/>
                  <a:pt x="1126" y="398"/>
                </a:cubicBezTo>
              </a:path>
            </a:pathLst>
          </a:custGeom>
          <a:solidFill>
            <a:srgbClr val="92C9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15D1C630-F882-BA4D-A2EF-D2EF520DB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546" y="4847546"/>
            <a:ext cx="1181007" cy="1120581"/>
          </a:xfrm>
          <a:custGeom>
            <a:avLst/>
            <a:gdLst>
              <a:gd name="T0" fmla="*/ 831 w 947"/>
              <a:gd name="T1" fmla="*/ 129 h 900"/>
              <a:gd name="T2" fmla="*/ 831 w 947"/>
              <a:gd name="T3" fmla="*/ 129 h 900"/>
              <a:gd name="T4" fmla="*/ 736 w 947"/>
              <a:gd name="T5" fmla="*/ 726 h 900"/>
              <a:gd name="T6" fmla="*/ 736 w 947"/>
              <a:gd name="T7" fmla="*/ 726 h 900"/>
              <a:gd name="T8" fmla="*/ 115 w 947"/>
              <a:gd name="T9" fmla="*/ 746 h 900"/>
              <a:gd name="T10" fmla="*/ 115 w 947"/>
              <a:gd name="T11" fmla="*/ 746 h 900"/>
              <a:gd name="T12" fmla="*/ 321 w 947"/>
              <a:gd name="T13" fmla="*/ 261 h 900"/>
              <a:gd name="T14" fmla="*/ 321 w 947"/>
              <a:gd name="T15" fmla="*/ 261 h 900"/>
              <a:gd name="T16" fmla="*/ 831 w 947"/>
              <a:gd name="T17" fmla="*/ 129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7" h="900">
                <a:moveTo>
                  <a:pt x="831" y="129"/>
                </a:moveTo>
                <a:lnTo>
                  <a:pt x="831" y="129"/>
                </a:lnTo>
                <a:cubicBezTo>
                  <a:pt x="946" y="257"/>
                  <a:pt x="931" y="552"/>
                  <a:pt x="736" y="726"/>
                </a:cubicBezTo>
                <a:lnTo>
                  <a:pt x="736" y="726"/>
                </a:lnTo>
                <a:cubicBezTo>
                  <a:pt x="542" y="899"/>
                  <a:pt x="229" y="874"/>
                  <a:pt x="115" y="746"/>
                </a:cubicBezTo>
                <a:lnTo>
                  <a:pt x="115" y="746"/>
                </a:lnTo>
                <a:cubicBezTo>
                  <a:pt x="0" y="617"/>
                  <a:pt x="127" y="435"/>
                  <a:pt x="321" y="261"/>
                </a:cubicBezTo>
                <a:lnTo>
                  <a:pt x="321" y="261"/>
                </a:lnTo>
                <a:cubicBezTo>
                  <a:pt x="516" y="87"/>
                  <a:pt x="717" y="0"/>
                  <a:pt x="831" y="129"/>
                </a:cubicBez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42" name="Freeform 19">
            <a:extLst>
              <a:ext uri="{FF2B5EF4-FFF2-40B4-BE49-F238E27FC236}">
                <a16:creationId xmlns:a16="http://schemas.microsoft.com/office/drawing/2014/main" id="{4F852653-E1F2-C143-BB1D-73774F68A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028" y="7083217"/>
            <a:ext cx="2004964" cy="1230442"/>
          </a:xfrm>
          <a:custGeom>
            <a:avLst/>
            <a:gdLst>
              <a:gd name="T0" fmla="*/ 1323 w 1608"/>
              <a:gd name="T1" fmla="*/ 848 h 988"/>
              <a:gd name="T2" fmla="*/ 891 w 1608"/>
              <a:gd name="T3" fmla="*/ 970 h 988"/>
              <a:gd name="T4" fmla="*/ 891 w 1608"/>
              <a:gd name="T5" fmla="*/ 970 h 988"/>
              <a:gd name="T6" fmla="*/ 703 w 1608"/>
              <a:gd name="T7" fmla="*/ 968 h 988"/>
              <a:gd name="T8" fmla="*/ 300 w 1608"/>
              <a:gd name="T9" fmla="*/ 845 h 988"/>
              <a:gd name="T10" fmla="*/ 300 w 1608"/>
              <a:gd name="T11" fmla="*/ 845 h 988"/>
              <a:gd name="T12" fmla="*/ 95 w 1608"/>
              <a:gd name="T13" fmla="*/ 485 h 988"/>
              <a:gd name="T14" fmla="*/ 120 w 1608"/>
              <a:gd name="T15" fmla="*/ 381 h 988"/>
              <a:gd name="T16" fmla="*/ 54 w 1608"/>
              <a:gd name="T17" fmla="*/ 242 h 988"/>
              <a:gd name="T18" fmla="*/ 54 w 1608"/>
              <a:gd name="T19" fmla="*/ 242 h 988"/>
              <a:gd name="T20" fmla="*/ 207 w 1608"/>
              <a:gd name="T21" fmla="*/ 0 h 988"/>
              <a:gd name="T22" fmla="*/ 1404 w 1608"/>
              <a:gd name="T23" fmla="*/ 0 h 988"/>
              <a:gd name="T24" fmla="*/ 1404 w 1608"/>
              <a:gd name="T25" fmla="*/ 0 h 988"/>
              <a:gd name="T26" fmla="*/ 1561 w 1608"/>
              <a:gd name="T27" fmla="*/ 235 h 988"/>
              <a:gd name="T28" fmla="*/ 1501 w 1608"/>
              <a:gd name="T29" fmla="*/ 379 h 988"/>
              <a:gd name="T30" fmla="*/ 1528 w 1608"/>
              <a:gd name="T31" fmla="*/ 463 h 988"/>
              <a:gd name="T32" fmla="*/ 1528 w 1608"/>
              <a:gd name="T33" fmla="*/ 463 h 988"/>
              <a:gd name="T34" fmla="*/ 1323 w 1608"/>
              <a:gd name="T35" fmla="*/ 848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08" h="988">
                <a:moveTo>
                  <a:pt x="1323" y="848"/>
                </a:moveTo>
                <a:lnTo>
                  <a:pt x="891" y="970"/>
                </a:lnTo>
                <a:lnTo>
                  <a:pt x="891" y="970"/>
                </a:lnTo>
                <a:cubicBezTo>
                  <a:pt x="830" y="987"/>
                  <a:pt x="765" y="987"/>
                  <a:pt x="703" y="968"/>
                </a:cubicBezTo>
                <a:lnTo>
                  <a:pt x="300" y="845"/>
                </a:lnTo>
                <a:lnTo>
                  <a:pt x="300" y="845"/>
                </a:lnTo>
                <a:cubicBezTo>
                  <a:pt x="147" y="798"/>
                  <a:pt x="57" y="641"/>
                  <a:pt x="95" y="485"/>
                </a:cubicBezTo>
                <a:lnTo>
                  <a:pt x="120" y="381"/>
                </a:lnTo>
                <a:lnTo>
                  <a:pt x="54" y="242"/>
                </a:lnTo>
                <a:lnTo>
                  <a:pt x="54" y="242"/>
                </a:lnTo>
                <a:cubicBezTo>
                  <a:pt x="0" y="130"/>
                  <a:pt x="82" y="0"/>
                  <a:pt x="207" y="0"/>
                </a:cubicBezTo>
                <a:lnTo>
                  <a:pt x="1404" y="0"/>
                </a:lnTo>
                <a:lnTo>
                  <a:pt x="1404" y="0"/>
                </a:lnTo>
                <a:cubicBezTo>
                  <a:pt x="1525" y="0"/>
                  <a:pt x="1607" y="123"/>
                  <a:pt x="1561" y="235"/>
                </a:cubicBezTo>
                <a:lnTo>
                  <a:pt x="1501" y="379"/>
                </a:lnTo>
                <a:lnTo>
                  <a:pt x="1528" y="463"/>
                </a:lnTo>
                <a:lnTo>
                  <a:pt x="1528" y="463"/>
                </a:lnTo>
                <a:cubicBezTo>
                  <a:pt x="1581" y="626"/>
                  <a:pt x="1488" y="801"/>
                  <a:pt x="1323" y="8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43" name="Freeform 20">
            <a:extLst>
              <a:ext uri="{FF2B5EF4-FFF2-40B4-BE49-F238E27FC236}">
                <a16:creationId xmlns:a16="http://schemas.microsoft.com/office/drawing/2014/main" id="{C731DB57-3F21-A84F-8A75-3A7F198F6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031" y="7083217"/>
            <a:ext cx="889874" cy="1208470"/>
          </a:xfrm>
          <a:custGeom>
            <a:avLst/>
            <a:gdLst>
              <a:gd name="T0" fmla="*/ 611 w 716"/>
              <a:gd name="T1" fmla="*/ 548 h 972"/>
              <a:gd name="T2" fmla="*/ 636 w 716"/>
              <a:gd name="T3" fmla="*/ 404 h 972"/>
              <a:gd name="T4" fmla="*/ 570 w 716"/>
              <a:gd name="T5" fmla="*/ 212 h 972"/>
              <a:gd name="T6" fmla="*/ 570 w 716"/>
              <a:gd name="T7" fmla="*/ 212 h 972"/>
              <a:gd name="T8" fmla="*/ 574 w 716"/>
              <a:gd name="T9" fmla="*/ 0 h 972"/>
              <a:gd name="T10" fmla="*/ 207 w 716"/>
              <a:gd name="T11" fmla="*/ 0 h 972"/>
              <a:gd name="T12" fmla="*/ 207 w 716"/>
              <a:gd name="T13" fmla="*/ 0 h 972"/>
              <a:gd name="T14" fmla="*/ 54 w 716"/>
              <a:gd name="T15" fmla="*/ 242 h 972"/>
              <a:gd name="T16" fmla="*/ 120 w 716"/>
              <a:gd name="T17" fmla="*/ 381 h 972"/>
              <a:gd name="T18" fmla="*/ 95 w 716"/>
              <a:gd name="T19" fmla="*/ 485 h 972"/>
              <a:gd name="T20" fmla="*/ 95 w 716"/>
              <a:gd name="T21" fmla="*/ 485 h 972"/>
              <a:gd name="T22" fmla="*/ 300 w 716"/>
              <a:gd name="T23" fmla="*/ 845 h 972"/>
              <a:gd name="T24" fmla="*/ 715 w 716"/>
              <a:gd name="T25" fmla="*/ 971 h 972"/>
              <a:gd name="T26" fmla="*/ 715 w 716"/>
              <a:gd name="T27" fmla="*/ 971 h 972"/>
              <a:gd name="T28" fmla="*/ 611 w 716"/>
              <a:gd name="T29" fmla="*/ 548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16" h="972">
                <a:moveTo>
                  <a:pt x="611" y="548"/>
                </a:moveTo>
                <a:lnTo>
                  <a:pt x="636" y="404"/>
                </a:lnTo>
                <a:lnTo>
                  <a:pt x="570" y="212"/>
                </a:lnTo>
                <a:lnTo>
                  <a:pt x="570" y="212"/>
                </a:lnTo>
                <a:cubicBezTo>
                  <a:pt x="545" y="140"/>
                  <a:pt x="550" y="62"/>
                  <a:pt x="574" y="0"/>
                </a:cubicBezTo>
                <a:lnTo>
                  <a:pt x="207" y="0"/>
                </a:lnTo>
                <a:lnTo>
                  <a:pt x="207" y="0"/>
                </a:lnTo>
                <a:cubicBezTo>
                  <a:pt x="82" y="0"/>
                  <a:pt x="0" y="130"/>
                  <a:pt x="54" y="242"/>
                </a:cubicBezTo>
                <a:lnTo>
                  <a:pt x="120" y="381"/>
                </a:lnTo>
                <a:lnTo>
                  <a:pt x="95" y="485"/>
                </a:lnTo>
                <a:lnTo>
                  <a:pt x="95" y="485"/>
                </a:lnTo>
                <a:cubicBezTo>
                  <a:pt x="57" y="641"/>
                  <a:pt x="147" y="798"/>
                  <a:pt x="300" y="845"/>
                </a:cubicBezTo>
                <a:lnTo>
                  <a:pt x="715" y="971"/>
                </a:lnTo>
                <a:lnTo>
                  <a:pt x="715" y="971"/>
                </a:lnTo>
                <a:cubicBezTo>
                  <a:pt x="627" y="873"/>
                  <a:pt x="583" y="709"/>
                  <a:pt x="611" y="548"/>
                </a:cubicBezTo>
              </a:path>
            </a:pathLst>
          </a:custGeom>
          <a:solidFill>
            <a:srgbClr val="92C9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44" name="Freeform 21">
            <a:extLst>
              <a:ext uri="{FF2B5EF4-FFF2-40B4-BE49-F238E27FC236}">
                <a16:creationId xmlns:a16="http://schemas.microsoft.com/office/drawing/2014/main" id="{0C4C914C-F3A9-5B4B-8758-7BA73D3C0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526" y="7083217"/>
            <a:ext cx="818466" cy="1186498"/>
          </a:xfrm>
          <a:custGeom>
            <a:avLst/>
            <a:gdLst>
              <a:gd name="T0" fmla="*/ 451 w 655"/>
              <a:gd name="T1" fmla="*/ 0 h 954"/>
              <a:gd name="T2" fmla="*/ 88 w 655"/>
              <a:gd name="T3" fmla="*/ 0 h 954"/>
              <a:gd name="T4" fmla="*/ 88 w 655"/>
              <a:gd name="T5" fmla="*/ 0 h 954"/>
              <a:gd name="T6" fmla="*/ 102 w 655"/>
              <a:gd name="T7" fmla="*/ 217 h 954"/>
              <a:gd name="T8" fmla="*/ 42 w 655"/>
              <a:gd name="T9" fmla="*/ 417 h 954"/>
              <a:gd name="T10" fmla="*/ 69 w 655"/>
              <a:gd name="T11" fmla="*/ 532 h 954"/>
              <a:gd name="T12" fmla="*/ 69 w 655"/>
              <a:gd name="T13" fmla="*/ 532 h 954"/>
              <a:gd name="T14" fmla="*/ 0 w 655"/>
              <a:gd name="T15" fmla="*/ 953 h 954"/>
              <a:gd name="T16" fmla="*/ 370 w 655"/>
              <a:gd name="T17" fmla="*/ 848 h 954"/>
              <a:gd name="T18" fmla="*/ 370 w 655"/>
              <a:gd name="T19" fmla="*/ 848 h 954"/>
              <a:gd name="T20" fmla="*/ 575 w 655"/>
              <a:gd name="T21" fmla="*/ 463 h 954"/>
              <a:gd name="T22" fmla="*/ 548 w 655"/>
              <a:gd name="T23" fmla="*/ 379 h 954"/>
              <a:gd name="T24" fmla="*/ 608 w 655"/>
              <a:gd name="T25" fmla="*/ 235 h 954"/>
              <a:gd name="T26" fmla="*/ 608 w 655"/>
              <a:gd name="T27" fmla="*/ 235 h 954"/>
              <a:gd name="T28" fmla="*/ 451 w 655"/>
              <a:gd name="T29" fmla="*/ 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5" h="954">
                <a:moveTo>
                  <a:pt x="451" y="0"/>
                </a:moveTo>
                <a:lnTo>
                  <a:pt x="88" y="0"/>
                </a:lnTo>
                <a:lnTo>
                  <a:pt x="88" y="0"/>
                </a:lnTo>
                <a:cubicBezTo>
                  <a:pt x="116" y="62"/>
                  <a:pt x="125" y="141"/>
                  <a:pt x="102" y="217"/>
                </a:cubicBezTo>
                <a:lnTo>
                  <a:pt x="42" y="417"/>
                </a:lnTo>
                <a:lnTo>
                  <a:pt x="69" y="532"/>
                </a:lnTo>
                <a:lnTo>
                  <a:pt x="69" y="532"/>
                </a:lnTo>
                <a:cubicBezTo>
                  <a:pt x="105" y="685"/>
                  <a:pt x="75" y="845"/>
                  <a:pt x="0" y="953"/>
                </a:cubicBezTo>
                <a:lnTo>
                  <a:pt x="370" y="848"/>
                </a:lnTo>
                <a:lnTo>
                  <a:pt x="370" y="848"/>
                </a:lnTo>
                <a:cubicBezTo>
                  <a:pt x="535" y="801"/>
                  <a:pt x="628" y="626"/>
                  <a:pt x="575" y="463"/>
                </a:cubicBezTo>
                <a:lnTo>
                  <a:pt x="548" y="379"/>
                </a:lnTo>
                <a:lnTo>
                  <a:pt x="608" y="235"/>
                </a:lnTo>
                <a:lnTo>
                  <a:pt x="608" y="235"/>
                </a:lnTo>
                <a:cubicBezTo>
                  <a:pt x="654" y="123"/>
                  <a:pt x="572" y="0"/>
                  <a:pt x="451" y="0"/>
                </a:cubicBezTo>
              </a:path>
            </a:pathLst>
          </a:custGeom>
          <a:solidFill>
            <a:srgbClr val="AFD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45" name="Freeform 22">
            <a:extLst>
              <a:ext uri="{FF2B5EF4-FFF2-40B4-BE49-F238E27FC236}">
                <a16:creationId xmlns:a16="http://schemas.microsoft.com/office/drawing/2014/main" id="{A418D090-2D71-544E-BDDA-3D5A68BC2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548" y="7083221"/>
            <a:ext cx="433949" cy="1082128"/>
          </a:xfrm>
          <a:custGeom>
            <a:avLst/>
            <a:gdLst>
              <a:gd name="T0" fmla="*/ 146 w 350"/>
              <a:gd name="T1" fmla="*/ 0 h 867"/>
              <a:gd name="T2" fmla="*/ 75 w 350"/>
              <a:gd name="T3" fmla="*/ 0 h 867"/>
              <a:gd name="T4" fmla="*/ 75 w 350"/>
              <a:gd name="T5" fmla="*/ 0 h 867"/>
              <a:gd name="T6" fmla="*/ 74 w 350"/>
              <a:gd name="T7" fmla="*/ 178 h 867"/>
              <a:gd name="T8" fmla="*/ 15 w 350"/>
              <a:gd name="T9" fmla="*/ 378 h 867"/>
              <a:gd name="T10" fmla="*/ 42 w 350"/>
              <a:gd name="T11" fmla="*/ 493 h 867"/>
              <a:gd name="T12" fmla="*/ 42 w 350"/>
              <a:gd name="T13" fmla="*/ 493 h 867"/>
              <a:gd name="T14" fmla="*/ 0 w 350"/>
              <a:gd name="T15" fmla="*/ 866 h 867"/>
              <a:gd name="T16" fmla="*/ 65 w 350"/>
              <a:gd name="T17" fmla="*/ 848 h 867"/>
              <a:gd name="T18" fmla="*/ 65 w 350"/>
              <a:gd name="T19" fmla="*/ 848 h 867"/>
              <a:gd name="T20" fmla="*/ 270 w 350"/>
              <a:gd name="T21" fmla="*/ 463 h 867"/>
              <a:gd name="T22" fmla="*/ 243 w 350"/>
              <a:gd name="T23" fmla="*/ 379 h 867"/>
              <a:gd name="T24" fmla="*/ 303 w 350"/>
              <a:gd name="T25" fmla="*/ 235 h 867"/>
              <a:gd name="T26" fmla="*/ 303 w 350"/>
              <a:gd name="T27" fmla="*/ 235 h 867"/>
              <a:gd name="T28" fmla="*/ 146 w 350"/>
              <a:gd name="T29" fmla="*/ 0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0" h="867">
                <a:moveTo>
                  <a:pt x="146" y="0"/>
                </a:moveTo>
                <a:lnTo>
                  <a:pt x="75" y="0"/>
                </a:lnTo>
                <a:lnTo>
                  <a:pt x="75" y="0"/>
                </a:lnTo>
                <a:cubicBezTo>
                  <a:pt x="91" y="54"/>
                  <a:pt x="92" y="117"/>
                  <a:pt x="74" y="178"/>
                </a:cubicBezTo>
                <a:lnTo>
                  <a:pt x="15" y="378"/>
                </a:lnTo>
                <a:lnTo>
                  <a:pt x="42" y="493"/>
                </a:lnTo>
                <a:lnTo>
                  <a:pt x="42" y="493"/>
                </a:lnTo>
                <a:cubicBezTo>
                  <a:pt x="73" y="625"/>
                  <a:pt x="54" y="762"/>
                  <a:pt x="0" y="866"/>
                </a:cubicBezTo>
                <a:lnTo>
                  <a:pt x="65" y="848"/>
                </a:lnTo>
                <a:lnTo>
                  <a:pt x="65" y="848"/>
                </a:lnTo>
                <a:cubicBezTo>
                  <a:pt x="230" y="801"/>
                  <a:pt x="323" y="626"/>
                  <a:pt x="270" y="463"/>
                </a:cubicBezTo>
                <a:lnTo>
                  <a:pt x="243" y="379"/>
                </a:lnTo>
                <a:lnTo>
                  <a:pt x="303" y="235"/>
                </a:lnTo>
                <a:lnTo>
                  <a:pt x="303" y="235"/>
                </a:lnTo>
                <a:cubicBezTo>
                  <a:pt x="349" y="123"/>
                  <a:pt x="267" y="0"/>
                  <a:pt x="146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46" name="Freeform 23">
            <a:extLst>
              <a:ext uri="{FF2B5EF4-FFF2-40B4-BE49-F238E27FC236}">
                <a16:creationId xmlns:a16="http://schemas.microsoft.com/office/drawing/2014/main" id="{4EEDD9BA-13C1-384E-8C58-A23929C93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031" y="7083217"/>
            <a:ext cx="433952" cy="1071142"/>
          </a:xfrm>
          <a:custGeom>
            <a:avLst/>
            <a:gdLst>
              <a:gd name="T0" fmla="*/ 320 w 347"/>
              <a:gd name="T1" fmla="*/ 572 h 860"/>
              <a:gd name="T2" fmla="*/ 346 w 347"/>
              <a:gd name="T3" fmla="*/ 428 h 860"/>
              <a:gd name="T4" fmla="*/ 280 w 347"/>
              <a:gd name="T5" fmla="*/ 236 h 860"/>
              <a:gd name="T6" fmla="*/ 280 w 347"/>
              <a:gd name="T7" fmla="*/ 236 h 860"/>
              <a:gd name="T8" fmla="*/ 295 w 347"/>
              <a:gd name="T9" fmla="*/ 0 h 860"/>
              <a:gd name="T10" fmla="*/ 207 w 347"/>
              <a:gd name="T11" fmla="*/ 0 h 860"/>
              <a:gd name="T12" fmla="*/ 207 w 347"/>
              <a:gd name="T13" fmla="*/ 0 h 860"/>
              <a:gd name="T14" fmla="*/ 54 w 347"/>
              <a:gd name="T15" fmla="*/ 242 h 860"/>
              <a:gd name="T16" fmla="*/ 120 w 347"/>
              <a:gd name="T17" fmla="*/ 381 h 860"/>
              <a:gd name="T18" fmla="*/ 95 w 347"/>
              <a:gd name="T19" fmla="*/ 485 h 860"/>
              <a:gd name="T20" fmla="*/ 95 w 347"/>
              <a:gd name="T21" fmla="*/ 485 h 860"/>
              <a:gd name="T22" fmla="*/ 300 w 347"/>
              <a:gd name="T23" fmla="*/ 845 h 860"/>
              <a:gd name="T24" fmla="*/ 345 w 347"/>
              <a:gd name="T25" fmla="*/ 859 h 860"/>
              <a:gd name="T26" fmla="*/ 345 w 347"/>
              <a:gd name="T27" fmla="*/ 859 h 860"/>
              <a:gd name="T28" fmla="*/ 320 w 347"/>
              <a:gd name="T29" fmla="*/ 572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7" h="860">
                <a:moveTo>
                  <a:pt x="320" y="572"/>
                </a:moveTo>
                <a:lnTo>
                  <a:pt x="346" y="428"/>
                </a:lnTo>
                <a:lnTo>
                  <a:pt x="280" y="236"/>
                </a:lnTo>
                <a:lnTo>
                  <a:pt x="280" y="236"/>
                </a:lnTo>
                <a:cubicBezTo>
                  <a:pt x="252" y="154"/>
                  <a:pt x="261" y="66"/>
                  <a:pt x="295" y="0"/>
                </a:cubicBezTo>
                <a:lnTo>
                  <a:pt x="207" y="0"/>
                </a:lnTo>
                <a:lnTo>
                  <a:pt x="207" y="0"/>
                </a:lnTo>
                <a:cubicBezTo>
                  <a:pt x="82" y="0"/>
                  <a:pt x="0" y="130"/>
                  <a:pt x="54" y="242"/>
                </a:cubicBezTo>
                <a:lnTo>
                  <a:pt x="120" y="381"/>
                </a:lnTo>
                <a:lnTo>
                  <a:pt x="95" y="485"/>
                </a:lnTo>
                <a:lnTo>
                  <a:pt x="95" y="485"/>
                </a:lnTo>
                <a:cubicBezTo>
                  <a:pt x="57" y="641"/>
                  <a:pt x="147" y="798"/>
                  <a:pt x="300" y="845"/>
                </a:cubicBezTo>
                <a:lnTo>
                  <a:pt x="345" y="859"/>
                </a:lnTo>
                <a:lnTo>
                  <a:pt x="345" y="859"/>
                </a:lnTo>
                <a:cubicBezTo>
                  <a:pt x="313" y="773"/>
                  <a:pt x="303" y="672"/>
                  <a:pt x="320" y="5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47" name="Freeform 24">
            <a:extLst>
              <a:ext uri="{FF2B5EF4-FFF2-40B4-BE49-F238E27FC236}">
                <a16:creationId xmlns:a16="http://schemas.microsoft.com/office/drawing/2014/main" id="{0A90DA76-F052-D14E-A60A-F3BBD076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083" y="5215585"/>
            <a:ext cx="2065386" cy="2246654"/>
          </a:xfrm>
          <a:custGeom>
            <a:avLst/>
            <a:gdLst>
              <a:gd name="T0" fmla="*/ 1659 w 1660"/>
              <a:gd name="T1" fmla="*/ 977 h 1805"/>
              <a:gd name="T2" fmla="*/ 1659 w 1660"/>
              <a:gd name="T3" fmla="*/ 977 h 1805"/>
              <a:gd name="T4" fmla="*/ 878 w 1660"/>
              <a:gd name="T5" fmla="*/ 1804 h 1805"/>
              <a:gd name="T6" fmla="*/ 878 w 1660"/>
              <a:gd name="T7" fmla="*/ 1804 h 1805"/>
              <a:gd name="T8" fmla="*/ 0 w 1660"/>
              <a:gd name="T9" fmla="*/ 977 h 1805"/>
              <a:gd name="T10" fmla="*/ 0 w 1660"/>
              <a:gd name="T11" fmla="*/ 977 h 1805"/>
              <a:gd name="T12" fmla="*/ 829 w 1660"/>
              <a:gd name="T13" fmla="*/ 0 h 1805"/>
              <a:gd name="T14" fmla="*/ 829 w 1660"/>
              <a:gd name="T15" fmla="*/ 0 h 1805"/>
              <a:gd name="T16" fmla="*/ 1659 w 1660"/>
              <a:gd name="T17" fmla="*/ 977 h 1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60" h="1805">
                <a:moveTo>
                  <a:pt x="1659" y="977"/>
                </a:moveTo>
                <a:lnTo>
                  <a:pt x="1659" y="977"/>
                </a:lnTo>
                <a:cubicBezTo>
                  <a:pt x="1659" y="1463"/>
                  <a:pt x="1336" y="1804"/>
                  <a:pt x="878" y="1804"/>
                </a:cubicBezTo>
                <a:lnTo>
                  <a:pt x="878" y="1804"/>
                </a:lnTo>
                <a:cubicBezTo>
                  <a:pt x="421" y="1804"/>
                  <a:pt x="0" y="1463"/>
                  <a:pt x="0" y="977"/>
                </a:cubicBezTo>
                <a:lnTo>
                  <a:pt x="0" y="977"/>
                </a:lnTo>
                <a:cubicBezTo>
                  <a:pt x="0" y="490"/>
                  <a:pt x="371" y="0"/>
                  <a:pt x="829" y="0"/>
                </a:cubicBezTo>
                <a:lnTo>
                  <a:pt x="829" y="0"/>
                </a:lnTo>
                <a:cubicBezTo>
                  <a:pt x="1287" y="0"/>
                  <a:pt x="1659" y="269"/>
                  <a:pt x="1659" y="977"/>
                </a:cubicBezTo>
              </a:path>
            </a:pathLst>
          </a:custGeom>
          <a:solidFill>
            <a:srgbClr val="FFD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48" name="Freeform 25">
            <a:extLst>
              <a:ext uri="{FF2B5EF4-FFF2-40B4-BE49-F238E27FC236}">
                <a16:creationId xmlns:a16="http://schemas.microsoft.com/office/drawing/2014/main" id="{52858FBC-A353-0648-9CF8-A46D42F1F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943" y="6215316"/>
            <a:ext cx="225217" cy="324088"/>
          </a:xfrm>
          <a:custGeom>
            <a:avLst/>
            <a:gdLst>
              <a:gd name="T0" fmla="*/ 182 w 183"/>
              <a:gd name="T1" fmla="*/ 147 h 259"/>
              <a:gd name="T2" fmla="*/ 182 w 183"/>
              <a:gd name="T3" fmla="*/ 147 h 259"/>
              <a:gd name="T4" fmla="*/ 91 w 183"/>
              <a:gd name="T5" fmla="*/ 258 h 259"/>
              <a:gd name="T6" fmla="*/ 91 w 183"/>
              <a:gd name="T7" fmla="*/ 258 h 259"/>
              <a:gd name="T8" fmla="*/ 0 w 183"/>
              <a:gd name="T9" fmla="*/ 147 h 259"/>
              <a:gd name="T10" fmla="*/ 0 w 183"/>
              <a:gd name="T11" fmla="*/ 147 h 259"/>
              <a:gd name="T12" fmla="*/ 91 w 183"/>
              <a:gd name="T13" fmla="*/ 101 h 259"/>
              <a:gd name="T14" fmla="*/ 91 w 183"/>
              <a:gd name="T15" fmla="*/ 101 h 259"/>
              <a:gd name="T16" fmla="*/ 182 w 183"/>
              <a:gd name="T17" fmla="*/ 147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3" h="259">
                <a:moveTo>
                  <a:pt x="182" y="147"/>
                </a:moveTo>
                <a:lnTo>
                  <a:pt x="182" y="147"/>
                </a:lnTo>
                <a:cubicBezTo>
                  <a:pt x="182" y="208"/>
                  <a:pt x="141" y="258"/>
                  <a:pt x="91" y="258"/>
                </a:cubicBezTo>
                <a:lnTo>
                  <a:pt x="91" y="258"/>
                </a:lnTo>
                <a:cubicBezTo>
                  <a:pt x="41" y="258"/>
                  <a:pt x="0" y="208"/>
                  <a:pt x="0" y="147"/>
                </a:cubicBezTo>
                <a:lnTo>
                  <a:pt x="0" y="147"/>
                </a:lnTo>
                <a:cubicBezTo>
                  <a:pt x="0" y="85"/>
                  <a:pt x="69" y="147"/>
                  <a:pt x="91" y="101"/>
                </a:cubicBezTo>
                <a:lnTo>
                  <a:pt x="91" y="101"/>
                </a:lnTo>
                <a:cubicBezTo>
                  <a:pt x="140" y="0"/>
                  <a:pt x="182" y="85"/>
                  <a:pt x="182" y="147"/>
                </a:cubicBez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49" name="Freeform 26">
            <a:extLst>
              <a:ext uri="{FF2B5EF4-FFF2-40B4-BE49-F238E27FC236}">
                <a16:creationId xmlns:a16="http://schemas.microsoft.com/office/drawing/2014/main" id="{9E44D000-AC94-AC4E-A5AB-5A295BD7C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663" y="6215316"/>
            <a:ext cx="225213" cy="324088"/>
          </a:xfrm>
          <a:custGeom>
            <a:avLst/>
            <a:gdLst>
              <a:gd name="T0" fmla="*/ 0 w 182"/>
              <a:gd name="T1" fmla="*/ 147 h 259"/>
              <a:gd name="T2" fmla="*/ 0 w 182"/>
              <a:gd name="T3" fmla="*/ 147 h 259"/>
              <a:gd name="T4" fmla="*/ 91 w 182"/>
              <a:gd name="T5" fmla="*/ 258 h 259"/>
              <a:gd name="T6" fmla="*/ 91 w 182"/>
              <a:gd name="T7" fmla="*/ 258 h 259"/>
              <a:gd name="T8" fmla="*/ 181 w 182"/>
              <a:gd name="T9" fmla="*/ 147 h 259"/>
              <a:gd name="T10" fmla="*/ 181 w 182"/>
              <a:gd name="T11" fmla="*/ 147 h 259"/>
              <a:gd name="T12" fmla="*/ 91 w 182"/>
              <a:gd name="T13" fmla="*/ 101 h 259"/>
              <a:gd name="T14" fmla="*/ 91 w 182"/>
              <a:gd name="T15" fmla="*/ 101 h 259"/>
              <a:gd name="T16" fmla="*/ 0 w 182"/>
              <a:gd name="T17" fmla="*/ 147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259">
                <a:moveTo>
                  <a:pt x="0" y="147"/>
                </a:moveTo>
                <a:lnTo>
                  <a:pt x="0" y="147"/>
                </a:lnTo>
                <a:cubicBezTo>
                  <a:pt x="0" y="208"/>
                  <a:pt x="41" y="258"/>
                  <a:pt x="91" y="258"/>
                </a:cubicBezTo>
                <a:lnTo>
                  <a:pt x="91" y="258"/>
                </a:lnTo>
                <a:cubicBezTo>
                  <a:pt x="141" y="258"/>
                  <a:pt x="181" y="208"/>
                  <a:pt x="181" y="147"/>
                </a:cubicBezTo>
                <a:lnTo>
                  <a:pt x="181" y="147"/>
                </a:lnTo>
                <a:cubicBezTo>
                  <a:pt x="181" y="85"/>
                  <a:pt x="113" y="147"/>
                  <a:pt x="91" y="101"/>
                </a:cubicBezTo>
                <a:lnTo>
                  <a:pt x="91" y="101"/>
                </a:lnTo>
                <a:cubicBezTo>
                  <a:pt x="41" y="0"/>
                  <a:pt x="0" y="85"/>
                  <a:pt x="0" y="147"/>
                </a:cubicBez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50" name="Freeform 27">
            <a:extLst>
              <a:ext uri="{FF2B5EF4-FFF2-40B4-BE49-F238E27FC236}">
                <a16:creationId xmlns:a16="http://schemas.microsoft.com/office/drawing/2014/main" id="{97F1C27A-B24B-F24D-9743-5808FC5CB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985" y="6110950"/>
            <a:ext cx="153805" cy="148314"/>
          </a:xfrm>
          <a:custGeom>
            <a:avLst/>
            <a:gdLst>
              <a:gd name="T0" fmla="*/ 1 w 122"/>
              <a:gd name="T1" fmla="*/ 101 h 118"/>
              <a:gd name="T2" fmla="*/ 1 w 122"/>
              <a:gd name="T3" fmla="*/ 99 h 118"/>
              <a:gd name="T4" fmla="*/ 1 w 122"/>
              <a:gd name="T5" fmla="*/ 99 h 118"/>
              <a:gd name="T6" fmla="*/ 13 w 122"/>
              <a:gd name="T7" fmla="*/ 83 h 118"/>
              <a:gd name="T8" fmla="*/ 13 w 122"/>
              <a:gd name="T9" fmla="*/ 83 h 118"/>
              <a:gd name="T10" fmla="*/ 87 w 122"/>
              <a:gd name="T11" fmla="*/ 13 h 118"/>
              <a:gd name="T12" fmla="*/ 87 w 122"/>
              <a:gd name="T13" fmla="*/ 13 h 118"/>
              <a:gd name="T14" fmla="*/ 105 w 122"/>
              <a:gd name="T15" fmla="*/ 2 h 118"/>
              <a:gd name="T16" fmla="*/ 106 w 122"/>
              <a:gd name="T17" fmla="*/ 2 h 118"/>
              <a:gd name="T18" fmla="*/ 106 w 122"/>
              <a:gd name="T19" fmla="*/ 2 h 118"/>
              <a:gd name="T20" fmla="*/ 118 w 122"/>
              <a:gd name="T21" fmla="*/ 22 h 118"/>
              <a:gd name="T22" fmla="*/ 118 w 122"/>
              <a:gd name="T23" fmla="*/ 22 h 118"/>
              <a:gd name="T24" fmla="*/ 21 w 122"/>
              <a:gd name="T25" fmla="*/ 115 h 118"/>
              <a:gd name="T26" fmla="*/ 21 w 122"/>
              <a:gd name="T27" fmla="*/ 115 h 118"/>
              <a:gd name="T28" fmla="*/ 1 w 122"/>
              <a:gd name="T29" fmla="*/ 101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2" h="118">
                <a:moveTo>
                  <a:pt x="1" y="101"/>
                </a:moveTo>
                <a:lnTo>
                  <a:pt x="1" y="99"/>
                </a:lnTo>
                <a:lnTo>
                  <a:pt x="1" y="99"/>
                </a:lnTo>
                <a:cubicBezTo>
                  <a:pt x="0" y="91"/>
                  <a:pt x="6" y="85"/>
                  <a:pt x="13" y="83"/>
                </a:cubicBezTo>
                <a:lnTo>
                  <a:pt x="13" y="83"/>
                </a:lnTo>
                <a:cubicBezTo>
                  <a:pt x="34" y="78"/>
                  <a:pt x="71" y="62"/>
                  <a:pt x="87" y="13"/>
                </a:cubicBezTo>
                <a:lnTo>
                  <a:pt x="87" y="13"/>
                </a:lnTo>
                <a:cubicBezTo>
                  <a:pt x="89" y="5"/>
                  <a:pt x="97" y="0"/>
                  <a:pt x="105" y="2"/>
                </a:cubicBezTo>
                <a:lnTo>
                  <a:pt x="106" y="2"/>
                </a:lnTo>
                <a:lnTo>
                  <a:pt x="106" y="2"/>
                </a:lnTo>
                <a:cubicBezTo>
                  <a:pt x="115" y="3"/>
                  <a:pt x="121" y="13"/>
                  <a:pt x="118" y="22"/>
                </a:cubicBezTo>
                <a:lnTo>
                  <a:pt x="118" y="22"/>
                </a:lnTo>
                <a:cubicBezTo>
                  <a:pt x="100" y="81"/>
                  <a:pt x="54" y="107"/>
                  <a:pt x="21" y="115"/>
                </a:cubicBezTo>
                <a:lnTo>
                  <a:pt x="21" y="115"/>
                </a:lnTo>
                <a:cubicBezTo>
                  <a:pt x="11" y="117"/>
                  <a:pt x="1" y="110"/>
                  <a:pt x="1" y="101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51" name="Freeform 28">
            <a:extLst>
              <a:ext uri="{FF2B5EF4-FFF2-40B4-BE49-F238E27FC236}">
                <a16:creationId xmlns:a16="http://schemas.microsoft.com/office/drawing/2014/main" id="{22F7A5A3-E4D5-C44D-A158-E4752F9E4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029" y="6110950"/>
            <a:ext cx="148314" cy="148314"/>
          </a:xfrm>
          <a:custGeom>
            <a:avLst/>
            <a:gdLst>
              <a:gd name="T0" fmla="*/ 100 w 121"/>
              <a:gd name="T1" fmla="*/ 115 h 118"/>
              <a:gd name="T2" fmla="*/ 100 w 121"/>
              <a:gd name="T3" fmla="*/ 115 h 118"/>
              <a:gd name="T4" fmla="*/ 2 w 121"/>
              <a:gd name="T5" fmla="*/ 22 h 118"/>
              <a:gd name="T6" fmla="*/ 2 w 121"/>
              <a:gd name="T7" fmla="*/ 22 h 118"/>
              <a:gd name="T8" fmla="*/ 15 w 121"/>
              <a:gd name="T9" fmla="*/ 2 h 118"/>
              <a:gd name="T10" fmla="*/ 16 w 121"/>
              <a:gd name="T11" fmla="*/ 2 h 118"/>
              <a:gd name="T12" fmla="*/ 16 w 121"/>
              <a:gd name="T13" fmla="*/ 2 h 118"/>
              <a:gd name="T14" fmla="*/ 34 w 121"/>
              <a:gd name="T15" fmla="*/ 13 h 118"/>
              <a:gd name="T16" fmla="*/ 34 w 121"/>
              <a:gd name="T17" fmla="*/ 13 h 118"/>
              <a:gd name="T18" fmla="*/ 107 w 121"/>
              <a:gd name="T19" fmla="*/ 83 h 118"/>
              <a:gd name="T20" fmla="*/ 107 w 121"/>
              <a:gd name="T21" fmla="*/ 83 h 118"/>
              <a:gd name="T22" fmla="*/ 120 w 121"/>
              <a:gd name="T23" fmla="*/ 99 h 118"/>
              <a:gd name="T24" fmla="*/ 120 w 121"/>
              <a:gd name="T25" fmla="*/ 101 h 118"/>
              <a:gd name="T26" fmla="*/ 120 w 121"/>
              <a:gd name="T27" fmla="*/ 101 h 118"/>
              <a:gd name="T28" fmla="*/ 100 w 121"/>
              <a:gd name="T29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1" h="118">
                <a:moveTo>
                  <a:pt x="100" y="115"/>
                </a:moveTo>
                <a:lnTo>
                  <a:pt x="100" y="115"/>
                </a:lnTo>
                <a:cubicBezTo>
                  <a:pt x="66" y="107"/>
                  <a:pt x="21" y="81"/>
                  <a:pt x="2" y="22"/>
                </a:cubicBezTo>
                <a:lnTo>
                  <a:pt x="2" y="22"/>
                </a:lnTo>
                <a:cubicBezTo>
                  <a:pt x="0" y="13"/>
                  <a:pt x="6" y="3"/>
                  <a:pt x="15" y="2"/>
                </a:cubicBezTo>
                <a:lnTo>
                  <a:pt x="16" y="2"/>
                </a:lnTo>
                <a:lnTo>
                  <a:pt x="16" y="2"/>
                </a:lnTo>
                <a:cubicBezTo>
                  <a:pt x="24" y="0"/>
                  <a:pt x="32" y="5"/>
                  <a:pt x="34" y="13"/>
                </a:cubicBezTo>
                <a:lnTo>
                  <a:pt x="34" y="13"/>
                </a:lnTo>
                <a:cubicBezTo>
                  <a:pt x="49" y="62"/>
                  <a:pt x="87" y="78"/>
                  <a:pt x="107" y="83"/>
                </a:cubicBezTo>
                <a:lnTo>
                  <a:pt x="107" y="83"/>
                </a:lnTo>
                <a:cubicBezTo>
                  <a:pt x="116" y="85"/>
                  <a:pt x="120" y="91"/>
                  <a:pt x="120" y="99"/>
                </a:cubicBezTo>
                <a:lnTo>
                  <a:pt x="120" y="101"/>
                </a:lnTo>
                <a:lnTo>
                  <a:pt x="120" y="101"/>
                </a:lnTo>
                <a:cubicBezTo>
                  <a:pt x="119" y="110"/>
                  <a:pt x="110" y="117"/>
                  <a:pt x="100" y="115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52" name="Freeform 29">
            <a:extLst>
              <a:ext uri="{FF2B5EF4-FFF2-40B4-BE49-F238E27FC236}">
                <a16:creationId xmlns:a16="http://schemas.microsoft.com/office/drawing/2014/main" id="{906C99CA-55B5-334B-878B-D679E8EE0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052" y="6413065"/>
            <a:ext cx="225213" cy="433949"/>
          </a:xfrm>
          <a:custGeom>
            <a:avLst/>
            <a:gdLst>
              <a:gd name="T0" fmla="*/ 110 w 179"/>
              <a:gd name="T1" fmla="*/ 349 h 350"/>
              <a:gd name="T2" fmla="*/ 0 w 179"/>
              <a:gd name="T3" fmla="*/ 349 h 350"/>
              <a:gd name="T4" fmla="*/ 0 w 179"/>
              <a:gd name="T5" fmla="*/ 316 h 350"/>
              <a:gd name="T6" fmla="*/ 110 w 179"/>
              <a:gd name="T7" fmla="*/ 316 h 350"/>
              <a:gd name="T8" fmla="*/ 110 w 179"/>
              <a:gd name="T9" fmla="*/ 316 h 350"/>
              <a:gd name="T10" fmla="*/ 135 w 179"/>
              <a:gd name="T11" fmla="*/ 304 h 350"/>
              <a:gd name="T12" fmla="*/ 135 w 179"/>
              <a:gd name="T13" fmla="*/ 304 h 350"/>
              <a:gd name="T14" fmla="*/ 142 w 179"/>
              <a:gd name="T15" fmla="*/ 277 h 350"/>
              <a:gd name="T16" fmla="*/ 83 w 179"/>
              <a:gd name="T17" fmla="*/ 7 h 350"/>
              <a:gd name="T18" fmla="*/ 115 w 179"/>
              <a:gd name="T19" fmla="*/ 0 h 350"/>
              <a:gd name="T20" fmla="*/ 174 w 179"/>
              <a:gd name="T21" fmla="*/ 270 h 350"/>
              <a:gd name="T22" fmla="*/ 174 w 179"/>
              <a:gd name="T23" fmla="*/ 270 h 350"/>
              <a:gd name="T24" fmla="*/ 161 w 179"/>
              <a:gd name="T25" fmla="*/ 324 h 350"/>
              <a:gd name="T26" fmla="*/ 161 w 179"/>
              <a:gd name="T27" fmla="*/ 324 h 350"/>
              <a:gd name="T28" fmla="*/ 110 w 179"/>
              <a:gd name="T29" fmla="*/ 349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9" h="350">
                <a:moveTo>
                  <a:pt x="110" y="349"/>
                </a:moveTo>
                <a:lnTo>
                  <a:pt x="0" y="349"/>
                </a:lnTo>
                <a:lnTo>
                  <a:pt x="0" y="316"/>
                </a:lnTo>
                <a:lnTo>
                  <a:pt x="110" y="316"/>
                </a:lnTo>
                <a:lnTo>
                  <a:pt x="110" y="316"/>
                </a:lnTo>
                <a:cubicBezTo>
                  <a:pt x="120" y="316"/>
                  <a:pt x="129" y="311"/>
                  <a:pt x="135" y="304"/>
                </a:cubicBezTo>
                <a:lnTo>
                  <a:pt x="135" y="304"/>
                </a:lnTo>
                <a:cubicBezTo>
                  <a:pt x="141" y="296"/>
                  <a:pt x="144" y="286"/>
                  <a:pt x="142" y="277"/>
                </a:cubicBezTo>
                <a:lnTo>
                  <a:pt x="83" y="7"/>
                </a:lnTo>
                <a:lnTo>
                  <a:pt x="115" y="0"/>
                </a:lnTo>
                <a:lnTo>
                  <a:pt x="174" y="270"/>
                </a:lnTo>
                <a:lnTo>
                  <a:pt x="174" y="270"/>
                </a:lnTo>
                <a:cubicBezTo>
                  <a:pt x="178" y="290"/>
                  <a:pt x="173" y="309"/>
                  <a:pt x="161" y="324"/>
                </a:cubicBezTo>
                <a:lnTo>
                  <a:pt x="161" y="324"/>
                </a:lnTo>
                <a:cubicBezTo>
                  <a:pt x="148" y="340"/>
                  <a:pt x="130" y="349"/>
                  <a:pt x="110" y="349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53" name="Freeform 30">
            <a:extLst>
              <a:ext uri="{FF2B5EF4-FFF2-40B4-BE49-F238E27FC236}">
                <a16:creationId xmlns:a16="http://schemas.microsoft.com/office/drawing/2014/main" id="{E4BE18DD-61C2-AC45-BEC4-3821364A1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1362" y="6231797"/>
            <a:ext cx="510855" cy="604235"/>
          </a:xfrm>
          <a:custGeom>
            <a:avLst/>
            <a:gdLst>
              <a:gd name="T0" fmla="*/ 375 w 412"/>
              <a:gd name="T1" fmla="*/ 189 h 483"/>
              <a:gd name="T2" fmla="*/ 375 w 412"/>
              <a:gd name="T3" fmla="*/ 189 h 483"/>
              <a:gd name="T4" fmla="*/ 271 w 412"/>
              <a:gd name="T5" fmla="*/ 454 h 483"/>
              <a:gd name="T6" fmla="*/ 271 w 412"/>
              <a:gd name="T7" fmla="*/ 454 h 483"/>
              <a:gd name="T8" fmla="*/ 36 w 412"/>
              <a:gd name="T9" fmla="*/ 293 h 483"/>
              <a:gd name="T10" fmla="*/ 36 w 412"/>
              <a:gd name="T11" fmla="*/ 293 h 483"/>
              <a:gd name="T12" fmla="*/ 140 w 412"/>
              <a:gd name="T13" fmla="*/ 29 h 483"/>
              <a:gd name="T14" fmla="*/ 140 w 412"/>
              <a:gd name="T15" fmla="*/ 29 h 483"/>
              <a:gd name="T16" fmla="*/ 375 w 412"/>
              <a:gd name="T17" fmla="*/ 189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2" h="483">
                <a:moveTo>
                  <a:pt x="375" y="189"/>
                </a:moveTo>
                <a:lnTo>
                  <a:pt x="375" y="189"/>
                </a:lnTo>
                <a:cubicBezTo>
                  <a:pt x="411" y="306"/>
                  <a:pt x="365" y="424"/>
                  <a:pt x="271" y="454"/>
                </a:cubicBezTo>
                <a:lnTo>
                  <a:pt x="271" y="454"/>
                </a:lnTo>
                <a:cubicBezTo>
                  <a:pt x="178" y="482"/>
                  <a:pt x="72" y="410"/>
                  <a:pt x="36" y="293"/>
                </a:cubicBezTo>
                <a:lnTo>
                  <a:pt x="36" y="293"/>
                </a:lnTo>
                <a:cubicBezTo>
                  <a:pt x="0" y="176"/>
                  <a:pt x="46" y="57"/>
                  <a:pt x="140" y="29"/>
                </a:cubicBezTo>
                <a:lnTo>
                  <a:pt x="140" y="29"/>
                </a:lnTo>
                <a:cubicBezTo>
                  <a:pt x="233" y="0"/>
                  <a:pt x="339" y="72"/>
                  <a:pt x="375" y="189"/>
                </a:cubicBezTo>
              </a:path>
            </a:pathLst>
          </a:custGeom>
          <a:solidFill>
            <a:srgbClr val="FFD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54" name="Freeform 31">
            <a:extLst>
              <a:ext uri="{FF2B5EF4-FFF2-40B4-BE49-F238E27FC236}">
                <a16:creationId xmlns:a16="http://schemas.microsoft.com/office/drawing/2014/main" id="{779EAE11-63B5-E540-8DED-7FD1529D4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240" y="6413065"/>
            <a:ext cx="236203" cy="280144"/>
          </a:xfrm>
          <a:custGeom>
            <a:avLst/>
            <a:gdLst>
              <a:gd name="T0" fmla="*/ 55 w 190"/>
              <a:gd name="T1" fmla="*/ 0 h 223"/>
              <a:gd name="T2" fmla="*/ 55 w 190"/>
              <a:gd name="T3" fmla="*/ 0 h 223"/>
              <a:gd name="T4" fmla="*/ 114 w 190"/>
              <a:gd name="T5" fmla="*/ 222 h 223"/>
              <a:gd name="T6" fmla="*/ 114 w 190"/>
              <a:gd name="T7" fmla="*/ 222 h 223"/>
              <a:gd name="T8" fmla="*/ 189 w 190"/>
              <a:gd name="T9" fmla="*/ 127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223">
                <a:moveTo>
                  <a:pt x="55" y="0"/>
                </a:moveTo>
                <a:lnTo>
                  <a:pt x="55" y="0"/>
                </a:lnTo>
                <a:cubicBezTo>
                  <a:pt x="55" y="0"/>
                  <a:pt x="0" y="155"/>
                  <a:pt x="114" y="222"/>
                </a:cubicBezTo>
                <a:lnTo>
                  <a:pt x="114" y="222"/>
                </a:lnTo>
                <a:cubicBezTo>
                  <a:pt x="114" y="222"/>
                  <a:pt x="101" y="123"/>
                  <a:pt x="189" y="127"/>
                </a:cubicBezTo>
              </a:path>
            </a:pathLst>
          </a:custGeom>
          <a:noFill/>
          <a:ln w="7200" cap="flat">
            <a:solidFill>
              <a:srgbClr val="FF868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55" name="Freeform 32">
            <a:extLst>
              <a:ext uri="{FF2B5EF4-FFF2-40B4-BE49-F238E27FC236}">
                <a16:creationId xmlns:a16="http://schemas.microsoft.com/office/drawing/2014/main" id="{82BA63F9-84CE-994E-8A49-5CD8C9D35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582" y="5215585"/>
            <a:ext cx="1241429" cy="1191989"/>
          </a:xfrm>
          <a:custGeom>
            <a:avLst/>
            <a:gdLst>
              <a:gd name="T0" fmla="*/ 974 w 998"/>
              <a:gd name="T1" fmla="*/ 231 h 957"/>
              <a:gd name="T2" fmla="*/ 974 w 998"/>
              <a:gd name="T3" fmla="*/ 231 h 957"/>
              <a:gd name="T4" fmla="*/ 930 w 998"/>
              <a:gd name="T5" fmla="*/ 5 h 957"/>
              <a:gd name="T6" fmla="*/ 930 w 998"/>
              <a:gd name="T7" fmla="*/ 5 h 957"/>
              <a:gd name="T8" fmla="*/ 827 w 998"/>
              <a:gd name="T9" fmla="*/ 0 h 957"/>
              <a:gd name="T10" fmla="*/ 827 w 998"/>
              <a:gd name="T11" fmla="*/ 0 h 957"/>
              <a:gd name="T12" fmla="*/ 0 w 998"/>
              <a:gd name="T13" fmla="*/ 923 h 957"/>
              <a:gd name="T14" fmla="*/ 0 w 998"/>
              <a:gd name="T15" fmla="*/ 923 h 957"/>
              <a:gd name="T16" fmla="*/ 974 w 998"/>
              <a:gd name="T17" fmla="*/ 231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8" h="957">
                <a:moveTo>
                  <a:pt x="974" y="231"/>
                </a:moveTo>
                <a:lnTo>
                  <a:pt x="974" y="231"/>
                </a:lnTo>
                <a:cubicBezTo>
                  <a:pt x="997" y="127"/>
                  <a:pt x="972" y="55"/>
                  <a:pt x="930" y="5"/>
                </a:cubicBezTo>
                <a:lnTo>
                  <a:pt x="930" y="5"/>
                </a:lnTo>
                <a:cubicBezTo>
                  <a:pt x="896" y="2"/>
                  <a:pt x="862" y="0"/>
                  <a:pt x="827" y="0"/>
                </a:cubicBezTo>
                <a:lnTo>
                  <a:pt x="827" y="0"/>
                </a:lnTo>
                <a:cubicBezTo>
                  <a:pt x="386" y="0"/>
                  <a:pt x="25" y="455"/>
                  <a:pt x="0" y="923"/>
                </a:cubicBezTo>
                <a:lnTo>
                  <a:pt x="0" y="923"/>
                </a:lnTo>
                <a:cubicBezTo>
                  <a:pt x="505" y="956"/>
                  <a:pt x="888" y="614"/>
                  <a:pt x="974" y="231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56" name="Freeform 33">
            <a:extLst>
              <a:ext uri="{FF2B5EF4-FFF2-40B4-BE49-F238E27FC236}">
                <a16:creationId xmlns:a16="http://schemas.microsoft.com/office/drawing/2014/main" id="{929CF215-85D1-784A-89E2-8DC7D0AA1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341" y="6989834"/>
            <a:ext cx="411977" cy="109861"/>
          </a:xfrm>
          <a:custGeom>
            <a:avLst/>
            <a:gdLst>
              <a:gd name="T0" fmla="*/ 29 w 329"/>
              <a:gd name="T1" fmla="*/ 85 h 86"/>
              <a:gd name="T2" fmla="*/ 0 w 329"/>
              <a:gd name="T3" fmla="*/ 69 h 86"/>
              <a:gd name="T4" fmla="*/ 0 w 329"/>
              <a:gd name="T5" fmla="*/ 69 h 86"/>
              <a:gd name="T6" fmla="*/ 126 w 329"/>
              <a:gd name="T7" fmla="*/ 0 h 86"/>
              <a:gd name="T8" fmla="*/ 328 w 329"/>
              <a:gd name="T9" fmla="*/ 0 h 86"/>
              <a:gd name="T10" fmla="*/ 328 w 329"/>
              <a:gd name="T11" fmla="*/ 32 h 86"/>
              <a:gd name="T12" fmla="*/ 126 w 329"/>
              <a:gd name="T13" fmla="*/ 32 h 86"/>
              <a:gd name="T14" fmla="*/ 126 w 329"/>
              <a:gd name="T15" fmla="*/ 32 h 86"/>
              <a:gd name="T16" fmla="*/ 29 w 329"/>
              <a:gd name="T17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9" h="86">
                <a:moveTo>
                  <a:pt x="29" y="85"/>
                </a:moveTo>
                <a:lnTo>
                  <a:pt x="0" y="69"/>
                </a:lnTo>
                <a:lnTo>
                  <a:pt x="0" y="69"/>
                </a:lnTo>
                <a:cubicBezTo>
                  <a:pt x="2" y="66"/>
                  <a:pt x="42" y="0"/>
                  <a:pt x="126" y="0"/>
                </a:cubicBezTo>
                <a:lnTo>
                  <a:pt x="328" y="0"/>
                </a:lnTo>
                <a:lnTo>
                  <a:pt x="328" y="32"/>
                </a:lnTo>
                <a:lnTo>
                  <a:pt x="126" y="32"/>
                </a:lnTo>
                <a:lnTo>
                  <a:pt x="126" y="32"/>
                </a:lnTo>
                <a:cubicBezTo>
                  <a:pt x="61" y="32"/>
                  <a:pt x="30" y="83"/>
                  <a:pt x="29" y="85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57" name="Freeform 34">
            <a:extLst>
              <a:ext uri="{FF2B5EF4-FFF2-40B4-BE49-F238E27FC236}">
                <a16:creationId xmlns:a16="http://schemas.microsoft.com/office/drawing/2014/main" id="{2946B2F9-8731-E744-9356-AA0F0D749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623" y="7105189"/>
            <a:ext cx="219722" cy="153805"/>
          </a:xfrm>
          <a:custGeom>
            <a:avLst/>
            <a:gdLst>
              <a:gd name="T0" fmla="*/ 93 w 176"/>
              <a:gd name="T1" fmla="*/ 124 h 125"/>
              <a:gd name="T2" fmla="*/ 82 w 176"/>
              <a:gd name="T3" fmla="*/ 124 h 125"/>
              <a:gd name="T4" fmla="*/ 82 w 176"/>
              <a:gd name="T5" fmla="*/ 124 h 125"/>
              <a:gd name="T6" fmla="*/ 0 w 176"/>
              <a:gd name="T7" fmla="*/ 41 h 125"/>
              <a:gd name="T8" fmla="*/ 0 w 176"/>
              <a:gd name="T9" fmla="*/ 14 h 125"/>
              <a:gd name="T10" fmla="*/ 0 w 176"/>
              <a:gd name="T11" fmla="*/ 14 h 125"/>
              <a:gd name="T12" fmla="*/ 13 w 176"/>
              <a:gd name="T13" fmla="*/ 0 h 125"/>
              <a:gd name="T14" fmla="*/ 162 w 176"/>
              <a:gd name="T15" fmla="*/ 0 h 125"/>
              <a:gd name="T16" fmla="*/ 162 w 176"/>
              <a:gd name="T17" fmla="*/ 0 h 125"/>
              <a:gd name="T18" fmla="*/ 175 w 176"/>
              <a:gd name="T19" fmla="*/ 14 h 125"/>
              <a:gd name="T20" fmla="*/ 175 w 176"/>
              <a:gd name="T21" fmla="*/ 41 h 125"/>
              <a:gd name="T22" fmla="*/ 175 w 176"/>
              <a:gd name="T23" fmla="*/ 41 h 125"/>
              <a:gd name="T24" fmla="*/ 93 w 176"/>
              <a:gd name="T25" fmla="*/ 12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6" h="125">
                <a:moveTo>
                  <a:pt x="93" y="124"/>
                </a:moveTo>
                <a:lnTo>
                  <a:pt x="82" y="124"/>
                </a:lnTo>
                <a:lnTo>
                  <a:pt x="82" y="124"/>
                </a:lnTo>
                <a:cubicBezTo>
                  <a:pt x="36" y="124"/>
                  <a:pt x="0" y="87"/>
                  <a:pt x="0" y="41"/>
                </a:cubicBezTo>
                <a:lnTo>
                  <a:pt x="0" y="14"/>
                </a:lnTo>
                <a:lnTo>
                  <a:pt x="0" y="14"/>
                </a:lnTo>
                <a:cubicBezTo>
                  <a:pt x="0" y="6"/>
                  <a:pt x="6" y="0"/>
                  <a:pt x="13" y="0"/>
                </a:cubicBezTo>
                <a:lnTo>
                  <a:pt x="162" y="0"/>
                </a:lnTo>
                <a:lnTo>
                  <a:pt x="162" y="0"/>
                </a:lnTo>
                <a:cubicBezTo>
                  <a:pt x="169" y="0"/>
                  <a:pt x="175" y="6"/>
                  <a:pt x="175" y="14"/>
                </a:cubicBezTo>
                <a:lnTo>
                  <a:pt x="175" y="41"/>
                </a:lnTo>
                <a:lnTo>
                  <a:pt x="175" y="41"/>
                </a:lnTo>
                <a:cubicBezTo>
                  <a:pt x="175" y="87"/>
                  <a:pt x="139" y="124"/>
                  <a:pt x="93" y="124"/>
                </a:cubicBezTo>
              </a:path>
            </a:pathLst>
          </a:custGeom>
          <a:solidFill>
            <a:srgbClr val="FF86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58" name="Freeform 35">
            <a:extLst>
              <a:ext uri="{FF2B5EF4-FFF2-40B4-BE49-F238E27FC236}">
                <a16:creationId xmlns:a16="http://schemas.microsoft.com/office/drawing/2014/main" id="{11DFD27B-82F4-4A4F-8FA8-3F3D66337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299" y="5215585"/>
            <a:ext cx="1010721" cy="801985"/>
          </a:xfrm>
          <a:custGeom>
            <a:avLst/>
            <a:gdLst>
              <a:gd name="T0" fmla="*/ 812 w 813"/>
              <a:gd name="T1" fmla="*/ 645 h 646"/>
              <a:gd name="T2" fmla="*/ 812 w 813"/>
              <a:gd name="T3" fmla="*/ 645 h 646"/>
              <a:gd name="T4" fmla="*/ 15 w 813"/>
              <a:gd name="T5" fmla="*/ 0 h 646"/>
              <a:gd name="T6" fmla="*/ 15 w 813"/>
              <a:gd name="T7" fmla="*/ 0 h 646"/>
              <a:gd name="T8" fmla="*/ 0 w 813"/>
              <a:gd name="T9" fmla="*/ 0 h 646"/>
              <a:gd name="T10" fmla="*/ 0 w 813"/>
              <a:gd name="T11" fmla="*/ 0 h 646"/>
              <a:gd name="T12" fmla="*/ 812 w 813"/>
              <a:gd name="T13" fmla="*/ 645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3" h="646">
                <a:moveTo>
                  <a:pt x="812" y="645"/>
                </a:moveTo>
                <a:lnTo>
                  <a:pt x="812" y="645"/>
                </a:lnTo>
                <a:cubicBezTo>
                  <a:pt x="712" y="183"/>
                  <a:pt x="393" y="0"/>
                  <a:pt x="15" y="0"/>
                </a:cubicBezTo>
                <a:lnTo>
                  <a:pt x="15" y="0"/>
                </a:lnTo>
                <a:cubicBezTo>
                  <a:pt x="10" y="0"/>
                  <a:pt x="5" y="0"/>
                  <a:pt x="0" y="0"/>
                </a:cubicBezTo>
                <a:lnTo>
                  <a:pt x="0" y="0"/>
                </a:lnTo>
                <a:cubicBezTo>
                  <a:pt x="68" y="172"/>
                  <a:pt x="296" y="616"/>
                  <a:pt x="812" y="645"/>
                </a:cubicBez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59" name="Freeform 36">
            <a:extLst>
              <a:ext uri="{FF2B5EF4-FFF2-40B4-BE49-F238E27FC236}">
                <a16:creationId xmlns:a16="http://schemas.microsoft.com/office/drawing/2014/main" id="{BC9EB298-DB68-4A44-B9E8-58A4DDDA5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030" y="4353175"/>
            <a:ext cx="175777" cy="450430"/>
          </a:xfrm>
          <a:custGeom>
            <a:avLst/>
            <a:gdLst>
              <a:gd name="T0" fmla="*/ 36 w 143"/>
              <a:gd name="T1" fmla="*/ 0 h 361"/>
              <a:gd name="T2" fmla="*/ 5 w 143"/>
              <a:gd name="T3" fmla="*/ 284 h 361"/>
              <a:gd name="T4" fmla="*/ 5 w 143"/>
              <a:gd name="T5" fmla="*/ 284 h 361"/>
              <a:gd name="T6" fmla="*/ 77 w 143"/>
              <a:gd name="T7" fmla="*/ 354 h 361"/>
              <a:gd name="T8" fmla="*/ 77 w 143"/>
              <a:gd name="T9" fmla="*/ 354 h 361"/>
              <a:gd name="T10" fmla="*/ 128 w 143"/>
              <a:gd name="T11" fmla="*/ 270 h 361"/>
              <a:gd name="T12" fmla="*/ 36 w 143"/>
              <a:gd name="T13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3" h="361">
                <a:moveTo>
                  <a:pt x="36" y="0"/>
                </a:moveTo>
                <a:lnTo>
                  <a:pt x="5" y="284"/>
                </a:lnTo>
                <a:lnTo>
                  <a:pt x="5" y="284"/>
                </a:lnTo>
                <a:cubicBezTo>
                  <a:pt x="0" y="325"/>
                  <a:pt x="36" y="360"/>
                  <a:pt x="77" y="354"/>
                </a:cubicBezTo>
                <a:lnTo>
                  <a:pt x="77" y="354"/>
                </a:lnTo>
                <a:cubicBezTo>
                  <a:pt x="117" y="349"/>
                  <a:pt x="142" y="308"/>
                  <a:pt x="128" y="270"/>
                </a:cubicBezTo>
                <a:lnTo>
                  <a:pt x="3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60" name="Freeform 37">
            <a:extLst>
              <a:ext uri="{FF2B5EF4-FFF2-40B4-BE49-F238E27FC236}">
                <a16:creationId xmlns:a16="http://schemas.microsoft.com/office/drawing/2014/main" id="{F505E55D-EDC2-7345-A2BC-1318F52E1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114" y="4303739"/>
            <a:ext cx="225217" cy="93380"/>
          </a:xfrm>
          <a:custGeom>
            <a:avLst/>
            <a:gdLst>
              <a:gd name="T0" fmla="*/ 177 w 181"/>
              <a:gd name="T1" fmla="*/ 26 h 77"/>
              <a:gd name="T2" fmla="*/ 177 w 181"/>
              <a:gd name="T3" fmla="*/ 26 h 77"/>
              <a:gd name="T4" fmla="*/ 94 w 181"/>
              <a:gd name="T5" fmla="*/ 69 h 77"/>
              <a:gd name="T6" fmla="*/ 94 w 181"/>
              <a:gd name="T7" fmla="*/ 69 h 77"/>
              <a:gd name="T8" fmla="*/ 2 w 181"/>
              <a:gd name="T9" fmla="*/ 50 h 77"/>
              <a:gd name="T10" fmla="*/ 2 w 181"/>
              <a:gd name="T11" fmla="*/ 50 h 77"/>
              <a:gd name="T12" fmla="*/ 86 w 181"/>
              <a:gd name="T13" fmla="*/ 6 h 77"/>
              <a:gd name="T14" fmla="*/ 86 w 181"/>
              <a:gd name="T15" fmla="*/ 6 h 77"/>
              <a:gd name="T16" fmla="*/ 177 w 181"/>
              <a:gd name="T17" fmla="*/ 2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1" h="77">
                <a:moveTo>
                  <a:pt x="177" y="26"/>
                </a:moveTo>
                <a:lnTo>
                  <a:pt x="177" y="26"/>
                </a:lnTo>
                <a:cubicBezTo>
                  <a:pt x="180" y="44"/>
                  <a:pt x="142" y="63"/>
                  <a:pt x="94" y="69"/>
                </a:cubicBezTo>
                <a:lnTo>
                  <a:pt x="94" y="69"/>
                </a:lnTo>
                <a:cubicBezTo>
                  <a:pt x="46" y="76"/>
                  <a:pt x="4" y="67"/>
                  <a:pt x="2" y="50"/>
                </a:cubicBezTo>
                <a:lnTo>
                  <a:pt x="2" y="50"/>
                </a:lnTo>
                <a:cubicBezTo>
                  <a:pt x="0" y="32"/>
                  <a:pt x="37" y="12"/>
                  <a:pt x="86" y="6"/>
                </a:cubicBezTo>
                <a:lnTo>
                  <a:pt x="86" y="6"/>
                </a:lnTo>
                <a:cubicBezTo>
                  <a:pt x="134" y="0"/>
                  <a:pt x="175" y="8"/>
                  <a:pt x="177" y="26"/>
                </a:cubicBez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61" name="Freeform 38">
            <a:extLst>
              <a:ext uri="{FF2B5EF4-FFF2-40B4-BE49-F238E27FC236}">
                <a16:creationId xmlns:a16="http://schemas.microsoft.com/office/drawing/2014/main" id="{F75EC611-E95D-A145-8FE1-908F8FEE7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962" y="5034309"/>
            <a:ext cx="444939" cy="175777"/>
          </a:xfrm>
          <a:custGeom>
            <a:avLst/>
            <a:gdLst>
              <a:gd name="T0" fmla="*/ 0 w 359"/>
              <a:gd name="T1" fmla="*/ 35 h 143"/>
              <a:gd name="T2" fmla="*/ 271 w 359"/>
              <a:gd name="T3" fmla="*/ 128 h 143"/>
              <a:gd name="T4" fmla="*/ 271 w 359"/>
              <a:gd name="T5" fmla="*/ 128 h 143"/>
              <a:gd name="T6" fmla="*/ 354 w 359"/>
              <a:gd name="T7" fmla="*/ 73 h 143"/>
              <a:gd name="T8" fmla="*/ 354 w 359"/>
              <a:gd name="T9" fmla="*/ 73 h 143"/>
              <a:gd name="T10" fmla="*/ 284 w 359"/>
              <a:gd name="T11" fmla="*/ 4 h 143"/>
              <a:gd name="T12" fmla="*/ 0 w 359"/>
              <a:gd name="T13" fmla="*/ 35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9" h="143">
                <a:moveTo>
                  <a:pt x="0" y="35"/>
                </a:moveTo>
                <a:lnTo>
                  <a:pt x="271" y="128"/>
                </a:lnTo>
                <a:lnTo>
                  <a:pt x="271" y="128"/>
                </a:lnTo>
                <a:cubicBezTo>
                  <a:pt x="310" y="142"/>
                  <a:pt x="351" y="115"/>
                  <a:pt x="354" y="73"/>
                </a:cubicBezTo>
                <a:lnTo>
                  <a:pt x="354" y="73"/>
                </a:lnTo>
                <a:cubicBezTo>
                  <a:pt x="358" y="33"/>
                  <a:pt x="324" y="0"/>
                  <a:pt x="284" y="4"/>
                </a:cubicBezTo>
                <a:lnTo>
                  <a:pt x="0" y="35"/>
                </a:ln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62" name="Freeform 39">
            <a:extLst>
              <a:ext uri="{FF2B5EF4-FFF2-40B4-BE49-F238E27FC236}">
                <a16:creationId xmlns:a16="http://schemas.microsoft.com/office/drawing/2014/main" id="{AEDE166E-FA27-3945-9391-132367CBB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6839" y="5451781"/>
            <a:ext cx="208736" cy="439444"/>
          </a:xfrm>
          <a:custGeom>
            <a:avLst/>
            <a:gdLst>
              <a:gd name="T0" fmla="*/ 167 w 168"/>
              <a:gd name="T1" fmla="*/ 351 h 352"/>
              <a:gd name="T2" fmla="*/ 22 w 168"/>
              <a:gd name="T3" fmla="*/ 105 h 352"/>
              <a:gd name="T4" fmla="*/ 22 w 168"/>
              <a:gd name="T5" fmla="*/ 105 h 352"/>
              <a:gd name="T6" fmla="*/ 58 w 168"/>
              <a:gd name="T7" fmla="*/ 11 h 352"/>
              <a:gd name="T8" fmla="*/ 58 w 168"/>
              <a:gd name="T9" fmla="*/ 11 h 352"/>
              <a:gd name="T10" fmla="*/ 140 w 168"/>
              <a:gd name="T11" fmla="*/ 66 h 352"/>
              <a:gd name="T12" fmla="*/ 167 w 168"/>
              <a:gd name="T13" fmla="*/ 351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8" h="352">
                <a:moveTo>
                  <a:pt x="167" y="351"/>
                </a:moveTo>
                <a:lnTo>
                  <a:pt x="22" y="105"/>
                </a:lnTo>
                <a:lnTo>
                  <a:pt x="22" y="105"/>
                </a:lnTo>
                <a:cubicBezTo>
                  <a:pt x="0" y="69"/>
                  <a:pt x="19" y="23"/>
                  <a:pt x="58" y="11"/>
                </a:cubicBezTo>
                <a:lnTo>
                  <a:pt x="58" y="11"/>
                </a:lnTo>
                <a:cubicBezTo>
                  <a:pt x="97" y="0"/>
                  <a:pt x="136" y="27"/>
                  <a:pt x="140" y="66"/>
                </a:cubicBezTo>
                <a:lnTo>
                  <a:pt x="167" y="35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63" name="Freeform 40">
            <a:extLst>
              <a:ext uri="{FF2B5EF4-FFF2-40B4-BE49-F238E27FC236}">
                <a16:creationId xmlns:a16="http://schemas.microsoft.com/office/drawing/2014/main" id="{DA4793D2-B765-864B-ACE2-30ACA4B2A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025" y="5391359"/>
            <a:ext cx="263666" cy="214227"/>
          </a:xfrm>
          <a:custGeom>
            <a:avLst/>
            <a:gdLst>
              <a:gd name="T0" fmla="*/ 209 w 210"/>
              <a:gd name="T1" fmla="*/ 169 h 170"/>
              <a:gd name="T2" fmla="*/ 84 w 210"/>
              <a:gd name="T3" fmla="*/ 21 h 170"/>
              <a:gd name="T4" fmla="*/ 84 w 210"/>
              <a:gd name="T5" fmla="*/ 21 h 170"/>
              <a:gd name="T6" fmla="*/ 16 w 210"/>
              <a:gd name="T7" fmla="*/ 24 h 170"/>
              <a:gd name="T8" fmla="*/ 16 w 210"/>
              <a:gd name="T9" fmla="*/ 24 h 170"/>
              <a:gd name="T10" fmla="*/ 33 w 210"/>
              <a:gd name="T11" fmla="*/ 88 h 170"/>
              <a:gd name="T12" fmla="*/ 209 w 210"/>
              <a:gd name="T13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0" h="170">
                <a:moveTo>
                  <a:pt x="209" y="169"/>
                </a:moveTo>
                <a:lnTo>
                  <a:pt x="84" y="21"/>
                </a:lnTo>
                <a:lnTo>
                  <a:pt x="84" y="21"/>
                </a:lnTo>
                <a:cubicBezTo>
                  <a:pt x="66" y="0"/>
                  <a:pt x="33" y="1"/>
                  <a:pt x="16" y="24"/>
                </a:cubicBezTo>
                <a:lnTo>
                  <a:pt x="16" y="24"/>
                </a:lnTo>
                <a:cubicBezTo>
                  <a:pt x="0" y="46"/>
                  <a:pt x="8" y="77"/>
                  <a:pt x="33" y="88"/>
                </a:cubicBezTo>
                <a:lnTo>
                  <a:pt x="209" y="169"/>
                </a:ln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64" name="Freeform 41">
            <a:extLst>
              <a:ext uri="{FF2B5EF4-FFF2-40B4-BE49-F238E27FC236}">
                <a16:creationId xmlns:a16="http://schemas.microsoft.com/office/drawing/2014/main" id="{FF0A7AB8-4D79-9A43-A0F9-385AB79F9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248" y="4495994"/>
            <a:ext cx="1274387" cy="1268895"/>
          </a:xfrm>
          <a:custGeom>
            <a:avLst/>
            <a:gdLst>
              <a:gd name="T0" fmla="*/ 268 w 1021"/>
              <a:gd name="T1" fmla="*/ 885 h 1020"/>
              <a:gd name="T2" fmla="*/ 268 w 1021"/>
              <a:gd name="T3" fmla="*/ 885 h 1020"/>
              <a:gd name="T4" fmla="*/ 134 w 1021"/>
              <a:gd name="T5" fmla="*/ 267 h 1020"/>
              <a:gd name="T6" fmla="*/ 134 w 1021"/>
              <a:gd name="T7" fmla="*/ 267 h 1020"/>
              <a:gd name="T8" fmla="*/ 752 w 1021"/>
              <a:gd name="T9" fmla="*/ 134 h 1020"/>
              <a:gd name="T10" fmla="*/ 752 w 1021"/>
              <a:gd name="T11" fmla="*/ 134 h 1020"/>
              <a:gd name="T12" fmla="*/ 886 w 1021"/>
              <a:gd name="T13" fmla="*/ 752 h 1020"/>
              <a:gd name="T14" fmla="*/ 886 w 1021"/>
              <a:gd name="T15" fmla="*/ 752 h 1020"/>
              <a:gd name="T16" fmla="*/ 268 w 1021"/>
              <a:gd name="T17" fmla="*/ 885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1" h="1020">
                <a:moveTo>
                  <a:pt x="268" y="885"/>
                </a:moveTo>
                <a:lnTo>
                  <a:pt x="268" y="885"/>
                </a:lnTo>
                <a:cubicBezTo>
                  <a:pt x="60" y="751"/>
                  <a:pt x="0" y="474"/>
                  <a:pt x="134" y="267"/>
                </a:cubicBezTo>
                <a:lnTo>
                  <a:pt x="134" y="267"/>
                </a:lnTo>
                <a:cubicBezTo>
                  <a:pt x="268" y="60"/>
                  <a:pt x="545" y="0"/>
                  <a:pt x="752" y="134"/>
                </a:cubicBezTo>
                <a:lnTo>
                  <a:pt x="752" y="134"/>
                </a:lnTo>
                <a:cubicBezTo>
                  <a:pt x="960" y="268"/>
                  <a:pt x="1020" y="544"/>
                  <a:pt x="886" y="752"/>
                </a:cubicBezTo>
                <a:lnTo>
                  <a:pt x="886" y="752"/>
                </a:lnTo>
                <a:cubicBezTo>
                  <a:pt x="752" y="959"/>
                  <a:pt x="475" y="1019"/>
                  <a:pt x="268" y="885"/>
                </a:cubicBezTo>
              </a:path>
            </a:pathLst>
          </a:custGeom>
          <a:solidFill>
            <a:srgbClr val="AFD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65" name="Freeform 42">
            <a:extLst>
              <a:ext uri="{FF2B5EF4-FFF2-40B4-BE49-F238E27FC236}">
                <a16:creationId xmlns:a16="http://schemas.microsoft.com/office/drawing/2014/main" id="{AD514B57-0F02-1A43-A3D3-01B124A64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488" y="5083748"/>
            <a:ext cx="444939" cy="175777"/>
          </a:xfrm>
          <a:custGeom>
            <a:avLst/>
            <a:gdLst>
              <a:gd name="T0" fmla="*/ 356 w 357"/>
              <a:gd name="T1" fmla="*/ 142 h 143"/>
              <a:gd name="T2" fmla="*/ 99 w 357"/>
              <a:gd name="T3" fmla="*/ 18 h 143"/>
              <a:gd name="T4" fmla="*/ 99 w 357"/>
              <a:gd name="T5" fmla="*/ 18 h 143"/>
              <a:gd name="T6" fmla="*/ 9 w 357"/>
              <a:gd name="T7" fmla="*/ 62 h 143"/>
              <a:gd name="T8" fmla="*/ 9 w 357"/>
              <a:gd name="T9" fmla="*/ 62 h 143"/>
              <a:gd name="T10" fmla="*/ 70 w 357"/>
              <a:gd name="T11" fmla="*/ 139 h 143"/>
              <a:gd name="T12" fmla="*/ 356 w 357"/>
              <a:gd name="T13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7" h="143">
                <a:moveTo>
                  <a:pt x="356" y="142"/>
                </a:moveTo>
                <a:lnTo>
                  <a:pt x="99" y="18"/>
                </a:lnTo>
                <a:lnTo>
                  <a:pt x="99" y="18"/>
                </a:lnTo>
                <a:cubicBezTo>
                  <a:pt x="62" y="0"/>
                  <a:pt x="17" y="21"/>
                  <a:pt x="9" y="62"/>
                </a:cubicBezTo>
                <a:lnTo>
                  <a:pt x="9" y="62"/>
                </a:lnTo>
                <a:cubicBezTo>
                  <a:pt x="0" y="102"/>
                  <a:pt x="30" y="138"/>
                  <a:pt x="70" y="139"/>
                </a:cubicBezTo>
                <a:lnTo>
                  <a:pt x="356" y="142"/>
                </a:ln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66" name="Freeform 43">
            <a:extLst>
              <a:ext uri="{FF2B5EF4-FFF2-40B4-BE49-F238E27FC236}">
                <a16:creationId xmlns:a16="http://schemas.microsoft.com/office/drawing/2014/main" id="{80736F5C-3498-3A4D-A65E-6F4D4E462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711" y="5836294"/>
            <a:ext cx="225217" cy="115356"/>
          </a:xfrm>
          <a:custGeom>
            <a:avLst/>
            <a:gdLst>
              <a:gd name="T0" fmla="*/ 175 w 180"/>
              <a:gd name="T1" fmla="*/ 20 h 91"/>
              <a:gd name="T2" fmla="*/ 175 w 180"/>
              <a:gd name="T3" fmla="*/ 20 h 91"/>
              <a:gd name="T4" fmla="*/ 80 w 180"/>
              <a:gd name="T5" fmla="*/ 14 h 91"/>
              <a:gd name="T6" fmla="*/ 80 w 180"/>
              <a:gd name="T7" fmla="*/ 14 h 91"/>
              <a:gd name="T8" fmla="*/ 5 w 180"/>
              <a:gd name="T9" fmla="*/ 71 h 91"/>
              <a:gd name="T10" fmla="*/ 5 w 180"/>
              <a:gd name="T11" fmla="*/ 71 h 91"/>
              <a:gd name="T12" fmla="*/ 99 w 180"/>
              <a:gd name="T13" fmla="*/ 76 h 91"/>
              <a:gd name="T14" fmla="*/ 99 w 180"/>
              <a:gd name="T15" fmla="*/ 76 h 91"/>
              <a:gd name="T16" fmla="*/ 175 w 180"/>
              <a:gd name="T17" fmla="*/ 2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" h="91">
                <a:moveTo>
                  <a:pt x="175" y="20"/>
                </a:moveTo>
                <a:lnTo>
                  <a:pt x="175" y="20"/>
                </a:lnTo>
                <a:cubicBezTo>
                  <a:pt x="170" y="3"/>
                  <a:pt x="127" y="0"/>
                  <a:pt x="80" y="14"/>
                </a:cubicBezTo>
                <a:lnTo>
                  <a:pt x="80" y="14"/>
                </a:lnTo>
                <a:cubicBezTo>
                  <a:pt x="34" y="28"/>
                  <a:pt x="0" y="53"/>
                  <a:pt x="5" y="71"/>
                </a:cubicBezTo>
                <a:lnTo>
                  <a:pt x="5" y="71"/>
                </a:lnTo>
                <a:cubicBezTo>
                  <a:pt x="10" y="88"/>
                  <a:pt x="52" y="90"/>
                  <a:pt x="99" y="76"/>
                </a:cubicBezTo>
                <a:lnTo>
                  <a:pt x="99" y="76"/>
                </a:lnTo>
                <a:cubicBezTo>
                  <a:pt x="146" y="62"/>
                  <a:pt x="179" y="37"/>
                  <a:pt x="175" y="20"/>
                </a:cubicBez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67" name="Freeform 44">
            <a:extLst>
              <a:ext uri="{FF2B5EF4-FFF2-40B4-BE49-F238E27FC236}">
                <a16:creationId xmlns:a16="http://schemas.microsoft.com/office/drawing/2014/main" id="{51DEC77A-4AA6-E440-B7FC-BEBD65BC5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304" y="4787127"/>
            <a:ext cx="280144" cy="181269"/>
          </a:xfrm>
          <a:custGeom>
            <a:avLst/>
            <a:gdLst>
              <a:gd name="T0" fmla="*/ 0 w 227"/>
              <a:gd name="T1" fmla="*/ 0 h 145"/>
              <a:gd name="T2" fmla="*/ 186 w 227"/>
              <a:gd name="T3" fmla="*/ 52 h 145"/>
              <a:gd name="T4" fmla="*/ 186 w 227"/>
              <a:gd name="T5" fmla="*/ 52 h 145"/>
              <a:gd name="T6" fmla="*/ 212 w 227"/>
              <a:gd name="T7" fmla="*/ 115 h 145"/>
              <a:gd name="T8" fmla="*/ 212 w 227"/>
              <a:gd name="T9" fmla="*/ 115 h 145"/>
              <a:gd name="T10" fmla="*/ 146 w 227"/>
              <a:gd name="T11" fmla="*/ 126 h 145"/>
              <a:gd name="T12" fmla="*/ 0 w 227"/>
              <a:gd name="T13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7" h="145">
                <a:moveTo>
                  <a:pt x="0" y="0"/>
                </a:moveTo>
                <a:lnTo>
                  <a:pt x="186" y="52"/>
                </a:lnTo>
                <a:lnTo>
                  <a:pt x="186" y="52"/>
                </a:lnTo>
                <a:cubicBezTo>
                  <a:pt x="213" y="60"/>
                  <a:pt x="226" y="91"/>
                  <a:pt x="212" y="115"/>
                </a:cubicBezTo>
                <a:lnTo>
                  <a:pt x="212" y="115"/>
                </a:lnTo>
                <a:cubicBezTo>
                  <a:pt x="198" y="139"/>
                  <a:pt x="166" y="144"/>
                  <a:pt x="146" y="126"/>
                </a:cubicBezTo>
                <a:lnTo>
                  <a:pt x="0" y="0"/>
                </a:ln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68" name="Freeform 45">
            <a:extLst>
              <a:ext uri="{FF2B5EF4-FFF2-40B4-BE49-F238E27FC236}">
                <a16:creationId xmlns:a16="http://schemas.microsoft.com/office/drawing/2014/main" id="{B3E436D0-C00B-0F4D-95B9-ED483C1D6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517" y="4452050"/>
            <a:ext cx="313105" cy="384513"/>
          </a:xfrm>
          <a:custGeom>
            <a:avLst/>
            <a:gdLst>
              <a:gd name="T0" fmla="*/ 0 w 252"/>
              <a:gd name="T1" fmla="*/ 0 h 308"/>
              <a:gd name="T2" fmla="*/ 219 w 252"/>
              <a:gd name="T3" fmla="*/ 183 h 308"/>
              <a:gd name="T4" fmla="*/ 219 w 252"/>
              <a:gd name="T5" fmla="*/ 183 h 308"/>
              <a:gd name="T6" fmla="*/ 216 w 252"/>
              <a:gd name="T7" fmla="*/ 284 h 308"/>
              <a:gd name="T8" fmla="*/ 216 w 252"/>
              <a:gd name="T9" fmla="*/ 284 h 308"/>
              <a:gd name="T10" fmla="*/ 121 w 252"/>
              <a:gd name="T11" fmla="*/ 259 h 308"/>
              <a:gd name="T12" fmla="*/ 0 w 252"/>
              <a:gd name="T13" fmla="*/ 0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2" h="308">
                <a:moveTo>
                  <a:pt x="0" y="0"/>
                </a:moveTo>
                <a:lnTo>
                  <a:pt x="219" y="183"/>
                </a:lnTo>
                <a:lnTo>
                  <a:pt x="219" y="183"/>
                </a:lnTo>
                <a:cubicBezTo>
                  <a:pt x="251" y="210"/>
                  <a:pt x="249" y="259"/>
                  <a:pt x="216" y="284"/>
                </a:cubicBezTo>
                <a:lnTo>
                  <a:pt x="216" y="284"/>
                </a:lnTo>
                <a:cubicBezTo>
                  <a:pt x="184" y="307"/>
                  <a:pt x="137" y="295"/>
                  <a:pt x="121" y="259"/>
                </a:cubicBez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69" name="Freeform 46">
            <a:extLst>
              <a:ext uri="{FF2B5EF4-FFF2-40B4-BE49-F238E27FC236}">
                <a16:creationId xmlns:a16="http://schemas.microsoft.com/office/drawing/2014/main" id="{B7BA6742-1EEB-9C48-B932-FFC21E415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018" y="4968393"/>
            <a:ext cx="93384" cy="225217"/>
          </a:xfrm>
          <a:custGeom>
            <a:avLst/>
            <a:gdLst>
              <a:gd name="T0" fmla="*/ 44 w 74"/>
              <a:gd name="T1" fmla="*/ 1 h 180"/>
              <a:gd name="T2" fmla="*/ 44 w 74"/>
              <a:gd name="T3" fmla="*/ 1 h 180"/>
              <a:gd name="T4" fmla="*/ 69 w 74"/>
              <a:gd name="T5" fmla="*/ 93 h 180"/>
              <a:gd name="T6" fmla="*/ 69 w 74"/>
              <a:gd name="T7" fmla="*/ 93 h 180"/>
              <a:gd name="T8" fmla="*/ 29 w 74"/>
              <a:gd name="T9" fmla="*/ 178 h 180"/>
              <a:gd name="T10" fmla="*/ 29 w 74"/>
              <a:gd name="T11" fmla="*/ 178 h 180"/>
              <a:gd name="T12" fmla="*/ 5 w 74"/>
              <a:gd name="T13" fmla="*/ 87 h 180"/>
              <a:gd name="T14" fmla="*/ 5 w 74"/>
              <a:gd name="T15" fmla="*/ 87 h 180"/>
              <a:gd name="T16" fmla="*/ 44 w 74"/>
              <a:gd name="T17" fmla="*/ 1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180">
                <a:moveTo>
                  <a:pt x="44" y="1"/>
                </a:moveTo>
                <a:lnTo>
                  <a:pt x="44" y="1"/>
                </a:lnTo>
                <a:cubicBezTo>
                  <a:pt x="62" y="3"/>
                  <a:pt x="73" y="44"/>
                  <a:pt x="69" y="93"/>
                </a:cubicBezTo>
                <a:lnTo>
                  <a:pt x="69" y="93"/>
                </a:lnTo>
                <a:cubicBezTo>
                  <a:pt x="65" y="141"/>
                  <a:pt x="47" y="179"/>
                  <a:pt x="29" y="178"/>
                </a:cubicBezTo>
                <a:lnTo>
                  <a:pt x="29" y="178"/>
                </a:lnTo>
                <a:cubicBezTo>
                  <a:pt x="11" y="177"/>
                  <a:pt x="0" y="135"/>
                  <a:pt x="5" y="87"/>
                </a:cubicBezTo>
                <a:lnTo>
                  <a:pt x="5" y="87"/>
                </a:lnTo>
                <a:cubicBezTo>
                  <a:pt x="9" y="38"/>
                  <a:pt x="27" y="0"/>
                  <a:pt x="44" y="1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70" name="Freeform 47">
            <a:extLst>
              <a:ext uri="{FF2B5EF4-FFF2-40B4-BE49-F238E27FC236}">
                <a16:creationId xmlns:a16="http://schemas.microsoft.com/office/drawing/2014/main" id="{F04BDBB6-5930-454D-8CFD-83C6313C7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711" y="4490499"/>
            <a:ext cx="181272" cy="280144"/>
          </a:xfrm>
          <a:custGeom>
            <a:avLst/>
            <a:gdLst>
              <a:gd name="T0" fmla="*/ 145 w 146"/>
              <a:gd name="T1" fmla="*/ 0 h 227"/>
              <a:gd name="T2" fmla="*/ 92 w 146"/>
              <a:gd name="T3" fmla="*/ 186 h 227"/>
              <a:gd name="T4" fmla="*/ 92 w 146"/>
              <a:gd name="T5" fmla="*/ 186 h 227"/>
              <a:gd name="T6" fmla="*/ 29 w 146"/>
              <a:gd name="T7" fmla="*/ 212 h 227"/>
              <a:gd name="T8" fmla="*/ 29 w 146"/>
              <a:gd name="T9" fmla="*/ 212 h 227"/>
              <a:gd name="T10" fmla="*/ 18 w 146"/>
              <a:gd name="T11" fmla="*/ 146 h 227"/>
              <a:gd name="T12" fmla="*/ 145 w 146"/>
              <a:gd name="T13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6" h="227">
                <a:moveTo>
                  <a:pt x="145" y="0"/>
                </a:moveTo>
                <a:lnTo>
                  <a:pt x="92" y="186"/>
                </a:lnTo>
                <a:lnTo>
                  <a:pt x="92" y="186"/>
                </a:lnTo>
                <a:cubicBezTo>
                  <a:pt x="84" y="213"/>
                  <a:pt x="53" y="226"/>
                  <a:pt x="29" y="212"/>
                </a:cubicBezTo>
                <a:lnTo>
                  <a:pt x="29" y="212"/>
                </a:lnTo>
                <a:cubicBezTo>
                  <a:pt x="6" y="198"/>
                  <a:pt x="0" y="166"/>
                  <a:pt x="18" y="146"/>
                </a:cubicBezTo>
                <a:lnTo>
                  <a:pt x="145" y="0"/>
                </a:ln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71" name="Freeform 48">
            <a:extLst>
              <a:ext uri="{FF2B5EF4-FFF2-40B4-BE49-F238E27FC236}">
                <a16:creationId xmlns:a16="http://schemas.microsoft.com/office/drawing/2014/main" id="{10D5D915-BAE3-6346-8C6C-8BC08A198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547" y="4710225"/>
            <a:ext cx="384513" cy="313102"/>
          </a:xfrm>
          <a:custGeom>
            <a:avLst/>
            <a:gdLst>
              <a:gd name="T0" fmla="*/ 307 w 308"/>
              <a:gd name="T1" fmla="*/ 0 h 253"/>
              <a:gd name="T2" fmla="*/ 124 w 308"/>
              <a:gd name="T3" fmla="*/ 220 h 253"/>
              <a:gd name="T4" fmla="*/ 124 w 308"/>
              <a:gd name="T5" fmla="*/ 220 h 253"/>
              <a:gd name="T6" fmla="*/ 24 w 308"/>
              <a:gd name="T7" fmla="*/ 217 h 253"/>
              <a:gd name="T8" fmla="*/ 24 w 308"/>
              <a:gd name="T9" fmla="*/ 217 h 253"/>
              <a:gd name="T10" fmla="*/ 48 w 308"/>
              <a:gd name="T11" fmla="*/ 121 h 253"/>
              <a:gd name="T12" fmla="*/ 307 w 308"/>
              <a:gd name="T13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8" h="253">
                <a:moveTo>
                  <a:pt x="307" y="0"/>
                </a:moveTo>
                <a:lnTo>
                  <a:pt x="124" y="220"/>
                </a:lnTo>
                <a:lnTo>
                  <a:pt x="124" y="220"/>
                </a:lnTo>
                <a:cubicBezTo>
                  <a:pt x="98" y="252"/>
                  <a:pt x="48" y="250"/>
                  <a:pt x="24" y="217"/>
                </a:cubicBezTo>
                <a:lnTo>
                  <a:pt x="24" y="217"/>
                </a:lnTo>
                <a:cubicBezTo>
                  <a:pt x="0" y="185"/>
                  <a:pt x="11" y="139"/>
                  <a:pt x="48" y="121"/>
                </a:cubicBezTo>
                <a:lnTo>
                  <a:pt x="307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72" name="Freeform 49">
            <a:extLst>
              <a:ext uri="{FF2B5EF4-FFF2-40B4-BE49-F238E27FC236}">
                <a16:creationId xmlns:a16="http://schemas.microsoft.com/office/drawing/2014/main" id="{387C8137-A51B-6947-B6FC-437221197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548" y="5457275"/>
            <a:ext cx="214231" cy="258171"/>
          </a:xfrm>
          <a:custGeom>
            <a:avLst/>
            <a:gdLst>
              <a:gd name="T0" fmla="*/ 0 w 170"/>
              <a:gd name="T1" fmla="*/ 208 h 209"/>
              <a:gd name="T2" fmla="*/ 148 w 170"/>
              <a:gd name="T3" fmla="*/ 83 h 209"/>
              <a:gd name="T4" fmla="*/ 148 w 170"/>
              <a:gd name="T5" fmla="*/ 83 h 209"/>
              <a:gd name="T6" fmla="*/ 145 w 170"/>
              <a:gd name="T7" fmla="*/ 16 h 209"/>
              <a:gd name="T8" fmla="*/ 145 w 170"/>
              <a:gd name="T9" fmla="*/ 16 h 209"/>
              <a:gd name="T10" fmla="*/ 80 w 170"/>
              <a:gd name="T11" fmla="*/ 33 h 209"/>
              <a:gd name="T12" fmla="*/ 0 w 170"/>
              <a:gd name="T13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209">
                <a:moveTo>
                  <a:pt x="0" y="208"/>
                </a:moveTo>
                <a:lnTo>
                  <a:pt x="148" y="83"/>
                </a:lnTo>
                <a:lnTo>
                  <a:pt x="148" y="83"/>
                </a:lnTo>
                <a:cubicBezTo>
                  <a:pt x="169" y="65"/>
                  <a:pt x="168" y="32"/>
                  <a:pt x="145" y="16"/>
                </a:cubicBezTo>
                <a:lnTo>
                  <a:pt x="145" y="16"/>
                </a:lnTo>
                <a:cubicBezTo>
                  <a:pt x="123" y="0"/>
                  <a:pt x="92" y="8"/>
                  <a:pt x="80" y="33"/>
                </a:cubicBezTo>
                <a:lnTo>
                  <a:pt x="0" y="208"/>
                </a:ln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73" name="Freeform 50">
            <a:extLst>
              <a:ext uri="{FF2B5EF4-FFF2-40B4-BE49-F238E27FC236}">
                <a16:creationId xmlns:a16="http://schemas.microsoft.com/office/drawing/2014/main" id="{EC91F077-80C0-ED47-8FFE-053C8AB62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114" y="5484739"/>
            <a:ext cx="181272" cy="444938"/>
          </a:xfrm>
          <a:custGeom>
            <a:avLst/>
            <a:gdLst>
              <a:gd name="T0" fmla="*/ 0 w 144"/>
              <a:gd name="T1" fmla="*/ 356 h 357"/>
              <a:gd name="T2" fmla="*/ 125 w 144"/>
              <a:gd name="T3" fmla="*/ 99 h 357"/>
              <a:gd name="T4" fmla="*/ 125 w 144"/>
              <a:gd name="T5" fmla="*/ 99 h 357"/>
              <a:gd name="T6" fmla="*/ 80 w 144"/>
              <a:gd name="T7" fmla="*/ 9 h 357"/>
              <a:gd name="T8" fmla="*/ 80 w 144"/>
              <a:gd name="T9" fmla="*/ 9 h 357"/>
              <a:gd name="T10" fmla="*/ 4 w 144"/>
              <a:gd name="T11" fmla="*/ 70 h 357"/>
              <a:gd name="T12" fmla="*/ 0 w 144"/>
              <a:gd name="T13" fmla="*/ 356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357">
                <a:moveTo>
                  <a:pt x="0" y="356"/>
                </a:moveTo>
                <a:lnTo>
                  <a:pt x="125" y="99"/>
                </a:lnTo>
                <a:lnTo>
                  <a:pt x="125" y="99"/>
                </a:lnTo>
                <a:cubicBezTo>
                  <a:pt x="143" y="61"/>
                  <a:pt x="121" y="17"/>
                  <a:pt x="80" y="9"/>
                </a:cubicBezTo>
                <a:lnTo>
                  <a:pt x="80" y="9"/>
                </a:lnTo>
                <a:cubicBezTo>
                  <a:pt x="41" y="0"/>
                  <a:pt x="4" y="30"/>
                  <a:pt x="4" y="70"/>
                </a:cubicBezTo>
                <a:lnTo>
                  <a:pt x="0" y="35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74" name="Freeform 51">
            <a:extLst>
              <a:ext uri="{FF2B5EF4-FFF2-40B4-BE49-F238E27FC236}">
                <a16:creationId xmlns:a16="http://schemas.microsoft.com/office/drawing/2014/main" id="{A9F7041A-8494-2440-A445-4AAD12438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15" y="5210090"/>
            <a:ext cx="439444" cy="208736"/>
          </a:xfrm>
          <a:custGeom>
            <a:avLst/>
            <a:gdLst>
              <a:gd name="T0" fmla="*/ 0 w 352"/>
              <a:gd name="T1" fmla="*/ 166 h 167"/>
              <a:gd name="T2" fmla="*/ 246 w 352"/>
              <a:gd name="T3" fmla="*/ 21 h 167"/>
              <a:gd name="T4" fmla="*/ 246 w 352"/>
              <a:gd name="T5" fmla="*/ 21 h 167"/>
              <a:gd name="T6" fmla="*/ 339 w 352"/>
              <a:gd name="T7" fmla="*/ 58 h 167"/>
              <a:gd name="T8" fmla="*/ 339 w 352"/>
              <a:gd name="T9" fmla="*/ 58 h 167"/>
              <a:gd name="T10" fmla="*/ 284 w 352"/>
              <a:gd name="T11" fmla="*/ 139 h 167"/>
              <a:gd name="T12" fmla="*/ 0 w 352"/>
              <a:gd name="T13" fmla="*/ 16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2" h="167">
                <a:moveTo>
                  <a:pt x="0" y="166"/>
                </a:moveTo>
                <a:lnTo>
                  <a:pt x="246" y="21"/>
                </a:lnTo>
                <a:lnTo>
                  <a:pt x="246" y="21"/>
                </a:lnTo>
                <a:cubicBezTo>
                  <a:pt x="281" y="0"/>
                  <a:pt x="327" y="18"/>
                  <a:pt x="339" y="58"/>
                </a:cubicBezTo>
                <a:lnTo>
                  <a:pt x="339" y="58"/>
                </a:lnTo>
                <a:cubicBezTo>
                  <a:pt x="351" y="96"/>
                  <a:pt x="324" y="136"/>
                  <a:pt x="284" y="139"/>
                </a:cubicBezTo>
                <a:lnTo>
                  <a:pt x="0" y="16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75" name="Freeform 52">
            <a:extLst>
              <a:ext uri="{FF2B5EF4-FFF2-40B4-BE49-F238E27FC236}">
                <a16:creationId xmlns:a16="http://schemas.microsoft.com/office/drawing/2014/main" id="{7CBB7443-EC5F-754E-B5A9-4976AF330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887" y="5050794"/>
            <a:ext cx="637193" cy="384513"/>
          </a:xfrm>
          <a:custGeom>
            <a:avLst/>
            <a:gdLst>
              <a:gd name="T0" fmla="*/ 253 w 513"/>
              <a:gd name="T1" fmla="*/ 279 h 307"/>
              <a:gd name="T2" fmla="*/ 253 w 513"/>
              <a:gd name="T3" fmla="*/ 279 h 307"/>
              <a:gd name="T4" fmla="*/ 84 w 513"/>
              <a:gd name="T5" fmla="*/ 114 h 307"/>
              <a:gd name="T6" fmla="*/ 84 w 513"/>
              <a:gd name="T7" fmla="*/ 114 h 307"/>
              <a:gd name="T8" fmla="*/ 294 w 513"/>
              <a:gd name="T9" fmla="*/ 91 h 307"/>
              <a:gd name="T10" fmla="*/ 294 w 513"/>
              <a:gd name="T11" fmla="*/ 91 h 307"/>
              <a:gd name="T12" fmla="*/ 499 w 513"/>
              <a:gd name="T13" fmla="*/ 185 h 307"/>
              <a:gd name="T14" fmla="*/ 499 w 513"/>
              <a:gd name="T15" fmla="*/ 185 h 307"/>
              <a:gd name="T16" fmla="*/ 253 w 513"/>
              <a:gd name="T17" fmla="*/ 279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3" h="307">
                <a:moveTo>
                  <a:pt x="253" y="279"/>
                </a:moveTo>
                <a:lnTo>
                  <a:pt x="253" y="279"/>
                </a:lnTo>
                <a:cubicBezTo>
                  <a:pt x="137" y="251"/>
                  <a:pt x="0" y="160"/>
                  <a:pt x="84" y="114"/>
                </a:cubicBezTo>
                <a:lnTo>
                  <a:pt x="84" y="114"/>
                </a:lnTo>
                <a:cubicBezTo>
                  <a:pt x="166" y="68"/>
                  <a:pt x="200" y="165"/>
                  <a:pt x="294" y="91"/>
                </a:cubicBezTo>
                <a:lnTo>
                  <a:pt x="294" y="91"/>
                </a:lnTo>
                <a:cubicBezTo>
                  <a:pt x="411" y="0"/>
                  <a:pt x="512" y="93"/>
                  <a:pt x="499" y="185"/>
                </a:cubicBezTo>
                <a:lnTo>
                  <a:pt x="499" y="185"/>
                </a:lnTo>
                <a:cubicBezTo>
                  <a:pt x="490" y="258"/>
                  <a:pt x="370" y="306"/>
                  <a:pt x="253" y="27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76" name="Freeform 53">
            <a:extLst>
              <a:ext uri="{FF2B5EF4-FFF2-40B4-BE49-F238E27FC236}">
                <a16:creationId xmlns:a16="http://schemas.microsoft.com/office/drawing/2014/main" id="{97A968D3-DED2-814D-9D28-0D7408DC6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309" y="4831072"/>
            <a:ext cx="422966" cy="362541"/>
          </a:xfrm>
          <a:custGeom>
            <a:avLst/>
            <a:gdLst>
              <a:gd name="T0" fmla="*/ 169 w 341"/>
              <a:gd name="T1" fmla="*/ 11 h 290"/>
              <a:gd name="T2" fmla="*/ 169 w 341"/>
              <a:gd name="T3" fmla="*/ 11 h 290"/>
              <a:gd name="T4" fmla="*/ 335 w 341"/>
              <a:gd name="T5" fmla="*/ 80 h 290"/>
              <a:gd name="T6" fmla="*/ 335 w 341"/>
              <a:gd name="T7" fmla="*/ 80 h 290"/>
              <a:gd name="T8" fmla="*/ 219 w 341"/>
              <a:gd name="T9" fmla="*/ 187 h 290"/>
              <a:gd name="T10" fmla="*/ 219 w 341"/>
              <a:gd name="T11" fmla="*/ 187 h 290"/>
              <a:gd name="T12" fmla="*/ 12 w 341"/>
              <a:gd name="T13" fmla="*/ 165 h 290"/>
              <a:gd name="T14" fmla="*/ 12 w 341"/>
              <a:gd name="T15" fmla="*/ 165 h 290"/>
              <a:gd name="T16" fmla="*/ 169 w 341"/>
              <a:gd name="T17" fmla="*/ 11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290">
                <a:moveTo>
                  <a:pt x="169" y="11"/>
                </a:moveTo>
                <a:lnTo>
                  <a:pt x="169" y="11"/>
                </a:lnTo>
                <a:cubicBezTo>
                  <a:pt x="265" y="0"/>
                  <a:pt x="340" y="24"/>
                  <a:pt x="335" y="80"/>
                </a:cubicBezTo>
                <a:lnTo>
                  <a:pt x="335" y="80"/>
                </a:lnTo>
                <a:cubicBezTo>
                  <a:pt x="330" y="132"/>
                  <a:pt x="267" y="111"/>
                  <a:pt x="219" y="187"/>
                </a:cubicBezTo>
                <a:lnTo>
                  <a:pt x="219" y="187"/>
                </a:lnTo>
                <a:cubicBezTo>
                  <a:pt x="155" y="289"/>
                  <a:pt x="28" y="238"/>
                  <a:pt x="12" y="165"/>
                </a:cubicBezTo>
                <a:lnTo>
                  <a:pt x="12" y="165"/>
                </a:lnTo>
                <a:cubicBezTo>
                  <a:pt x="0" y="107"/>
                  <a:pt x="73" y="22"/>
                  <a:pt x="169" y="1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77" name="Freeform 54">
            <a:extLst>
              <a:ext uri="{FF2B5EF4-FFF2-40B4-BE49-F238E27FC236}">
                <a16:creationId xmlns:a16="http://schemas.microsoft.com/office/drawing/2014/main" id="{C9142A94-D744-8548-8DC7-783838727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266" y="5534182"/>
            <a:ext cx="109861" cy="137324"/>
          </a:xfrm>
          <a:custGeom>
            <a:avLst/>
            <a:gdLst>
              <a:gd name="T0" fmla="*/ 10 w 90"/>
              <a:gd name="T1" fmla="*/ 104 h 112"/>
              <a:gd name="T2" fmla="*/ 10 w 90"/>
              <a:gd name="T3" fmla="*/ 104 h 112"/>
              <a:gd name="T4" fmla="*/ 27 w 90"/>
              <a:gd name="T5" fmla="*/ 43 h 112"/>
              <a:gd name="T6" fmla="*/ 27 w 90"/>
              <a:gd name="T7" fmla="*/ 43 h 112"/>
              <a:gd name="T8" fmla="*/ 80 w 90"/>
              <a:gd name="T9" fmla="*/ 7 h 112"/>
              <a:gd name="T10" fmla="*/ 80 w 90"/>
              <a:gd name="T11" fmla="*/ 7 h 112"/>
              <a:gd name="T12" fmla="*/ 62 w 90"/>
              <a:gd name="T13" fmla="*/ 68 h 112"/>
              <a:gd name="T14" fmla="*/ 62 w 90"/>
              <a:gd name="T15" fmla="*/ 68 h 112"/>
              <a:gd name="T16" fmla="*/ 10 w 90"/>
              <a:gd name="T17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112">
                <a:moveTo>
                  <a:pt x="10" y="104"/>
                </a:moveTo>
                <a:lnTo>
                  <a:pt x="10" y="104"/>
                </a:lnTo>
                <a:cubicBezTo>
                  <a:pt x="0" y="97"/>
                  <a:pt x="8" y="70"/>
                  <a:pt x="27" y="43"/>
                </a:cubicBezTo>
                <a:lnTo>
                  <a:pt x="27" y="43"/>
                </a:lnTo>
                <a:cubicBezTo>
                  <a:pt x="47" y="16"/>
                  <a:pt x="70" y="0"/>
                  <a:pt x="80" y="7"/>
                </a:cubicBezTo>
                <a:lnTo>
                  <a:pt x="80" y="7"/>
                </a:lnTo>
                <a:cubicBezTo>
                  <a:pt x="89" y="14"/>
                  <a:pt x="81" y="41"/>
                  <a:pt x="62" y="68"/>
                </a:cubicBezTo>
                <a:lnTo>
                  <a:pt x="62" y="68"/>
                </a:lnTo>
                <a:cubicBezTo>
                  <a:pt x="43" y="95"/>
                  <a:pt x="20" y="111"/>
                  <a:pt x="10" y="104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78" name="Freeform 55">
            <a:extLst>
              <a:ext uri="{FF2B5EF4-FFF2-40B4-BE49-F238E27FC236}">
                <a16:creationId xmlns:a16="http://schemas.microsoft.com/office/drawing/2014/main" id="{E0083443-E58C-C944-A424-2BE827987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6991" y="5149668"/>
            <a:ext cx="104370" cy="225213"/>
          </a:xfrm>
          <a:custGeom>
            <a:avLst/>
            <a:gdLst>
              <a:gd name="T0" fmla="*/ 23 w 83"/>
              <a:gd name="T1" fmla="*/ 177 h 182"/>
              <a:gd name="T2" fmla="*/ 23 w 83"/>
              <a:gd name="T3" fmla="*/ 177 h 182"/>
              <a:gd name="T4" fmla="*/ 10 w 83"/>
              <a:gd name="T5" fmla="*/ 84 h 182"/>
              <a:gd name="T6" fmla="*/ 10 w 83"/>
              <a:gd name="T7" fmla="*/ 84 h 182"/>
              <a:gd name="T8" fmla="*/ 60 w 83"/>
              <a:gd name="T9" fmla="*/ 4 h 182"/>
              <a:gd name="T10" fmla="*/ 60 w 83"/>
              <a:gd name="T11" fmla="*/ 4 h 182"/>
              <a:gd name="T12" fmla="*/ 73 w 83"/>
              <a:gd name="T13" fmla="*/ 97 h 182"/>
              <a:gd name="T14" fmla="*/ 73 w 83"/>
              <a:gd name="T15" fmla="*/ 97 h 182"/>
              <a:gd name="T16" fmla="*/ 23 w 83"/>
              <a:gd name="T17" fmla="*/ 177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" h="182">
                <a:moveTo>
                  <a:pt x="23" y="177"/>
                </a:moveTo>
                <a:lnTo>
                  <a:pt x="23" y="177"/>
                </a:lnTo>
                <a:cubicBezTo>
                  <a:pt x="6" y="173"/>
                  <a:pt x="0" y="131"/>
                  <a:pt x="10" y="84"/>
                </a:cubicBezTo>
                <a:lnTo>
                  <a:pt x="10" y="84"/>
                </a:lnTo>
                <a:cubicBezTo>
                  <a:pt x="20" y="36"/>
                  <a:pt x="42" y="0"/>
                  <a:pt x="60" y="4"/>
                </a:cubicBezTo>
                <a:lnTo>
                  <a:pt x="60" y="4"/>
                </a:lnTo>
                <a:cubicBezTo>
                  <a:pt x="77" y="8"/>
                  <a:pt x="82" y="50"/>
                  <a:pt x="73" y="97"/>
                </a:cubicBezTo>
                <a:lnTo>
                  <a:pt x="73" y="97"/>
                </a:lnTo>
                <a:cubicBezTo>
                  <a:pt x="63" y="145"/>
                  <a:pt x="40" y="181"/>
                  <a:pt x="23" y="177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79" name="Freeform 56">
            <a:extLst>
              <a:ext uri="{FF2B5EF4-FFF2-40B4-BE49-F238E27FC236}">
                <a16:creationId xmlns:a16="http://schemas.microsoft.com/office/drawing/2014/main" id="{5449B29A-528B-B34C-AB83-450B55BAA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868" y="4710221"/>
            <a:ext cx="98875" cy="148311"/>
          </a:xfrm>
          <a:custGeom>
            <a:avLst/>
            <a:gdLst>
              <a:gd name="T0" fmla="*/ 11 w 81"/>
              <a:gd name="T1" fmla="*/ 110 h 118"/>
              <a:gd name="T2" fmla="*/ 11 w 81"/>
              <a:gd name="T3" fmla="*/ 110 h 118"/>
              <a:gd name="T4" fmla="*/ 59 w 81"/>
              <a:gd name="T5" fmla="*/ 69 h 118"/>
              <a:gd name="T6" fmla="*/ 59 w 81"/>
              <a:gd name="T7" fmla="*/ 69 h 118"/>
              <a:gd name="T8" fmla="*/ 70 w 81"/>
              <a:gd name="T9" fmla="*/ 7 h 118"/>
              <a:gd name="T10" fmla="*/ 70 w 81"/>
              <a:gd name="T11" fmla="*/ 7 h 118"/>
              <a:gd name="T12" fmla="*/ 21 w 81"/>
              <a:gd name="T13" fmla="*/ 47 h 118"/>
              <a:gd name="T14" fmla="*/ 21 w 81"/>
              <a:gd name="T15" fmla="*/ 47 h 118"/>
              <a:gd name="T16" fmla="*/ 11 w 81"/>
              <a:gd name="T17" fmla="*/ 11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118">
                <a:moveTo>
                  <a:pt x="11" y="110"/>
                </a:moveTo>
                <a:lnTo>
                  <a:pt x="11" y="110"/>
                </a:lnTo>
                <a:cubicBezTo>
                  <a:pt x="21" y="117"/>
                  <a:pt x="43" y="98"/>
                  <a:pt x="59" y="69"/>
                </a:cubicBezTo>
                <a:lnTo>
                  <a:pt x="59" y="69"/>
                </a:lnTo>
                <a:cubicBezTo>
                  <a:pt x="75" y="41"/>
                  <a:pt x="80" y="13"/>
                  <a:pt x="70" y="7"/>
                </a:cubicBezTo>
                <a:lnTo>
                  <a:pt x="70" y="7"/>
                </a:lnTo>
                <a:cubicBezTo>
                  <a:pt x="60" y="0"/>
                  <a:pt x="38" y="19"/>
                  <a:pt x="21" y="47"/>
                </a:cubicBezTo>
                <a:lnTo>
                  <a:pt x="21" y="47"/>
                </a:lnTo>
                <a:cubicBezTo>
                  <a:pt x="5" y="76"/>
                  <a:pt x="0" y="104"/>
                  <a:pt x="11" y="110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80" name="Freeform 57">
            <a:extLst>
              <a:ext uri="{FF2B5EF4-FFF2-40B4-BE49-F238E27FC236}">
                <a16:creationId xmlns:a16="http://schemas.microsoft.com/office/drawing/2014/main" id="{EE10319A-512F-0F44-B9C6-070178458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642" y="4369652"/>
            <a:ext cx="203244" cy="170283"/>
          </a:xfrm>
          <a:custGeom>
            <a:avLst/>
            <a:gdLst>
              <a:gd name="T0" fmla="*/ 10 w 164"/>
              <a:gd name="T1" fmla="*/ 119 h 135"/>
              <a:gd name="T2" fmla="*/ 10 w 164"/>
              <a:gd name="T3" fmla="*/ 119 h 135"/>
              <a:gd name="T4" fmla="*/ 101 w 164"/>
              <a:gd name="T5" fmla="*/ 93 h 135"/>
              <a:gd name="T6" fmla="*/ 101 w 164"/>
              <a:gd name="T7" fmla="*/ 93 h 135"/>
              <a:gd name="T8" fmla="*/ 153 w 164"/>
              <a:gd name="T9" fmla="*/ 15 h 135"/>
              <a:gd name="T10" fmla="*/ 153 w 164"/>
              <a:gd name="T11" fmla="*/ 15 h 135"/>
              <a:gd name="T12" fmla="*/ 63 w 164"/>
              <a:gd name="T13" fmla="*/ 41 h 135"/>
              <a:gd name="T14" fmla="*/ 63 w 164"/>
              <a:gd name="T15" fmla="*/ 41 h 135"/>
              <a:gd name="T16" fmla="*/ 10 w 164"/>
              <a:gd name="T17" fmla="*/ 119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" h="135">
                <a:moveTo>
                  <a:pt x="10" y="119"/>
                </a:moveTo>
                <a:lnTo>
                  <a:pt x="10" y="119"/>
                </a:lnTo>
                <a:cubicBezTo>
                  <a:pt x="21" y="134"/>
                  <a:pt x="61" y="122"/>
                  <a:pt x="101" y="93"/>
                </a:cubicBezTo>
                <a:lnTo>
                  <a:pt x="101" y="93"/>
                </a:lnTo>
                <a:cubicBezTo>
                  <a:pt x="140" y="64"/>
                  <a:pt x="163" y="29"/>
                  <a:pt x="153" y="15"/>
                </a:cubicBezTo>
                <a:lnTo>
                  <a:pt x="153" y="15"/>
                </a:lnTo>
                <a:cubicBezTo>
                  <a:pt x="142" y="0"/>
                  <a:pt x="102" y="12"/>
                  <a:pt x="63" y="41"/>
                </a:cubicBezTo>
                <a:lnTo>
                  <a:pt x="63" y="41"/>
                </a:lnTo>
                <a:cubicBezTo>
                  <a:pt x="23" y="70"/>
                  <a:pt x="0" y="105"/>
                  <a:pt x="10" y="119"/>
                </a:cubicBez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81" name="Freeform 58">
            <a:extLst>
              <a:ext uri="{FF2B5EF4-FFF2-40B4-BE49-F238E27FC236}">
                <a16:creationId xmlns:a16="http://schemas.microsoft.com/office/drawing/2014/main" id="{9B9B1EBB-C9D4-1F46-9BAC-CB98755EA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575" y="4441064"/>
            <a:ext cx="148314" cy="98875"/>
          </a:xfrm>
          <a:custGeom>
            <a:avLst/>
            <a:gdLst>
              <a:gd name="T0" fmla="*/ 6 w 117"/>
              <a:gd name="T1" fmla="*/ 10 h 81"/>
              <a:gd name="T2" fmla="*/ 6 w 117"/>
              <a:gd name="T3" fmla="*/ 10 h 81"/>
              <a:gd name="T4" fmla="*/ 47 w 117"/>
              <a:gd name="T5" fmla="*/ 59 h 81"/>
              <a:gd name="T6" fmla="*/ 47 w 117"/>
              <a:gd name="T7" fmla="*/ 59 h 81"/>
              <a:gd name="T8" fmla="*/ 110 w 117"/>
              <a:gd name="T9" fmla="*/ 70 h 81"/>
              <a:gd name="T10" fmla="*/ 110 w 117"/>
              <a:gd name="T11" fmla="*/ 70 h 81"/>
              <a:gd name="T12" fmla="*/ 68 w 117"/>
              <a:gd name="T13" fmla="*/ 21 h 81"/>
              <a:gd name="T14" fmla="*/ 68 w 117"/>
              <a:gd name="T15" fmla="*/ 21 h 81"/>
              <a:gd name="T16" fmla="*/ 6 w 117"/>
              <a:gd name="T17" fmla="*/ 1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" h="81">
                <a:moveTo>
                  <a:pt x="6" y="10"/>
                </a:moveTo>
                <a:lnTo>
                  <a:pt x="6" y="10"/>
                </a:lnTo>
                <a:cubicBezTo>
                  <a:pt x="0" y="21"/>
                  <a:pt x="18" y="43"/>
                  <a:pt x="47" y="59"/>
                </a:cubicBezTo>
                <a:lnTo>
                  <a:pt x="47" y="59"/>
                </a:lnTo>
                <a:cubicBezTo>
                  <a:pt x="76" y="76"/>
                  <a:pt x="104" y="80"/>
                  <a:pt x="110" y="70"/>
                </a:cubicBezTo>
                <a:lnTo>
                  <a:pt x="110" y="70"/>
                </a:lnTo>
                <a:cubicBezTo>
                  <a:pt x="116" y="60"/>
                  <a:pt x="97" y="38"/>
                  <a:pt x="68" y="21"/>
                </a:cubicBezTo>
                <a:lnTo>
                  <a:pt x="68" y="21"/>
                </a:lnTo>
                <a:cubicBezTo>
                  <a:pt x="40" y="4"/>
                  <a:pt x="12" y="0"/>
                  <a:pt x="6" y="10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82" name="Freeform 59">
            <a:extLst>
              <a:ext uri="{FF2B5EF4-FFF2-40B4-BE49-F238E27FC236}">
                <a16:creationId xmlns:a16="http://schemas.microsoft.com/office/drawing/2014/main" id="{ADE43377-0C53-A049-901B-9507C91B0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666" y="4611350"/>
            <a:ext cx="164791" cy="203241"/>
          </a:xfrm>
          <a:custGeom>
            <a:avLst/>
            <a:gdLst>
              <a:gd name="T0" fmla="*/ 15 w 134"/>
              <a:gd name="T1" fmla="*/ 10 h 164"/>
              <a:gd name="T2" fmla="*/ 15 w 134"/>
              <a:gd name="T3" fmla="*/ 10 h 164"/>
              <a:gd name="T4" fmla="*/ 41 w 134"/>
              <a:gd name="T5" fmla="*/ 100 h 164"/>
              <a:gd name="T6" fmla="*/ 41 w 134"/>
              <a:gd name="T7" fmla="*/ 100 h 164"/>
              <a:gd name="T8" fmla="*/ 120 w 134"/>
              <a:gd name="T9" fmla="*/ 153 h 164"/>
              <a:gd name="T10" fmla="*/ 120 w 134"/>
              <a:gd name="T11" fmla="*/ 153 h 164"/>
              <a:gd name="T12" fmla="*/ 93 w 134"/>
              <a:gd name="T13" fmla="*/ 62 h 164"/>
              <a:gd name="T14" fmla="*/ 93 w 134"/>
              <a:gd name="T15" fmla="*/ 62 h 164"/>
              <a:gd name="T16" fmla="*/ 15 w 134"/>
              <a:gd name="T17" fmla="*/ 1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164">
                <a:moveTo>
                  <a:pt x="15" y="10"/>
                </a:moveTo>
                <a:lnTo>
                  <a:pt x="15" y="10"/>
                </a:lnTo>
                <a:cubicBezTo>
                  <a:pt x="0" y="21"/>
                  <a:pt x="12" y="61"/>
                  <a:pt x="41" y="100"/>
                </a:cubicBezTo>
                <a:lnTo>
                  <a:pt x="41" y="100"/>
                </a:lnTo>
                <a:cubicBezTo>
                  <a:pt x="70" y="140"/>
                  <a:pt x="105" y="163"/>
                  <a:pt x="120" y="153"/>
                </a:cubicBezTo>
                <a:lnTo>
                  <a:pt x="120" y="153"/>
                </a:lnTo>
                <a:cubicBezTo>
                  <a:pt x="133" y="142"/>
                  <a:pt x="122" y="102"/>
                  <a:pt x="93" y="62"/>
                </a:cubicBezTo>
                <a:lnTo>
                  <a:pt x="93" y="62"/>
                </a:lnTo>
                <a:cubicBezTo>
                  <a:pt x="64" y="23"/>
                  <a:pt x="29" y="0"/>
                  <a:pt x="15" y="10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83" name="Freeform 60">
            <a:extLst>
              <a:ext uri="{FF2B5EF4-FFF2-40B4-BE49-F238E27FC236}">
                <a16:creationId xmlns:a16="http://schemas.microsoft.com/office/drawing/2014/main" id="{DB66C2B2-B442-4544-9A0E-AEDFE0B3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141" y="5660516"/>
            <a:ext cx="137324" cy="109861"/>
          </a:xfrm>
          <a:custGeom>
            <a:avLst/>
            <a:gdLst>
              <a:gd name="T0" fmla="*/ 6 w 111"/>
              <a:gd name="T1" fmla="*/ 10 h 90"/>
              <a:gd name="T2" fmla="*/ 6 w 111"/>
              <a:gd name="T3" fmla="*/ 10 h 90"/>
              <a:gd name="T4" fmla="*/ 67 w 111"/>
              <a:gd name="T5" fmla="*/ 27 h 90"/>
              <a:gd name="T6" fmla="*/ 67 w 111"/>
              <a:gd name="T7" fmla="*/ 27 h 90"/>
              <a:gd name="T8" fmla="*/ 104 w 111"/>
              <a:gd name="T9" fmla="*/ 79 h 90"/>
              <a:gd name="T10" fmla="*/ 104 w 111"/>
              <a:gd name="T11" fmla="*/ 79 h 90"/>
              <a:gd name="T12" fmla="*/ 42 w 111"/>
              <a:gd name="T13" fmla="*/ 62 h 90"/>
              <a:gd name="T14" fmla="*/ 42 w 111"/>
              <a:gd name="T15" fmla="*/ 62 h 90"/>
              <a:gd name="T16" fmla="*/ 6 w 111"/>
              <a:gd name="T17" fmla="*/ 1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" h="90">
                <a:moveTo>
                  <a:pt x="6" y="10"/>
                </a:moveTo>
                <a:lnTo>
                  <a:pt x="6" y="10"/>
                </a:lnTo>
                <a:cubicBezTo>
                  <a:pt x="14" y="0"/>
                  <a:pt x="41" y="8"/>
                  <a:pt x="67" y="27"/>
                </a:cubicBezTo>
                <a:lnTo>
                  <a:pt x="67" y="27"/>
                </a:lnTo>
                <a:cubicBezTo>
                  <a:pt x="94" y="46"/>
                  <a:pt x="110" y="69"/>
                  <a:pt x="104" y="79"/>
                </a:cubicBezTo>
                <a:lnTo>
                  <a:pt x="104" y="79"/>
                </a:lnTo>
                <a:cubicBezTo>
                  <a:pt x="96" y="89"/>
                  <a:pt x="69" y="81"/>
                  <a:pt x="42" y="62"/>
                </a:cubicBezTo>
                <a:lnTo>
                  <a:pt x="42" y="62"/>
                </a:lnTo>
                <a:cubicBezTo>
                  <a:pt x="15" y="43"/>
                  <a:pt x="0" y="19"/>
                  <a:pt x="6" y="10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84" name="Freeform 61">
            <a:extLst>
              <a:ext uri="{FF2B5EF4-FFF2-40B4-BE49-F238E27FC236}">
                <a16:creationId xmlns:a16="http://schemas.microsoft.com/office/drawing/2014/main" id="{8F1C008F-3EE4-3649-A7B1-9F3942958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765" y="5880242"/>
            <a:ext cx="225213" cy="104370"/>
          </a:xfrm>
          <a:custGeom>
            <a:avLst/>
            <a:gdLst>
              <a:gd name="T0" fmla="*/ 4 w 181"/>
              <a:gd name="T1" fmla="*/ 24 h 84"/>
              <a:gd name="T2" fmla="*/ 4 w 181"/>
              <a:gd name="T3" fmla="*/ 24 h 84"/>
              <a:gd name="T4" fmla="*/ 97 w 181"/>
              <a:gd name="T5" fmla="*/ 10 h 84"/>
              <a:gd name="T6" fmla="*/ 97 w 181"/>
              <a:gd name="T7" fmla="*/ 10 h 84"/>
              <a:gd name="T8" fmla="*/ 177 w 181"/>
              <a:gd name="T9" fmla="*/ 60 h 84"/>
              <a:gd name="T10" fmla="*/ 177 w 181"/>
              <a:gd name="T11" fmla="*/ 60 h 84"/>
              <a:gd name="T12" fmla="*/ 84 w 181"/>
              <a:gd name="T13" fmla="*/ 73 h 84"/>
              <a:gd name="T14" fmla="*/ 84 w 181"/>
              <a:gd name="T15" fmla="*/ 73 h 84"/>
              <a:gd name="T16" fmla="*/ 4 w 181"/>
              <a:gd name="T17" fmla="*/ 2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1" h="84">
                <a:moveTo>
                  <a:pt x="4" y="24"/>
                </a:moveTo>
                <a:lnTo>
                  <a:pt x="4" y="24"/>
                </a:lnTo>
                <a:cubicBezTo>
                  <a:pt x="7" y="6"/>
                  <a:pt x="49" y="0"/>
                  <a:pt x="97" y="10"/>
                </a:cubicBezTo>
                <a:lnTo>
                  <a:pt x="97" y="10"/>
                </a:lnTo>
                <a:cubicBezTo>
                  <a:pt x="145" y="21"/>
                  <a:pt x="180" y="43"/>
                  <a:pt x="177" y="60"/>
                </a:cubicBezTo>
                <a:lnTo>
                  <a:pt x="177" y="60"/>
                </a:lnTo>
                <a:cubicBezTo>
                  <a:pt x="173" y="78"/>
                  <a:pt x="131" y="83"/>
                  <a:pt x="84" y="73"/>
                </a:cubicBezTo>
                <a:lnTo>
                  <a:pt x="84" y="73"/>
                </a:lnTo>
                <a:cubicBezTo>
                  <a:pt x="36" y="63"/>
                  <a:pt x="0" y="41"/>
                  <a:pt x="4" y="24"/>
                </a:cubicBez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85" name="Freeform 62">
            <a:extLst>
              <a:ext uri="{FF2B5EF4-FFF2-40B4-BE49-F238E27FC236}">
                <a16:creationId xmlns:a16="http://schemas.microsoft.com/office/drawing/2014/main" id="{C1CA4BF2-859A-F842-9F85-DFDD26DBD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485" y="5308962"/>
            <a:ext cx="109861" cy="225217"/>
          </a:xfrm>
          <a:custGeom>
            <a:avLst/>
            <a:gdLst>
              <a:gd name="T0" fmla="*/ 70 w 90"/>
              <a:gd name="T1" fmla="*/ 174 h 180"/>
              <a:gd name="T2" fmla="*/ 70 w 90"/>
              <a:gd name="T3" fmla="*/ 174 h 180"/>
              <a:gd name="T4" fmla="*/ 75 w 90"/>
              <a:gd name="T5" fmla="*/ 80 h 180"/>
              <a:gd name="T6" fmla="*/ 75 w 90"/>
              <a:gd name="T7" fmla="*/ 80 h 180"/>
              <a:gd name="T8" fmla="*/ 19 w 90"/>
              <a:gd name="T9" fmla="*/ 5 h 180"/>
              <a:gd name="T10" fmla="*/ 19 w 90"/>
              <a:gd name="T11" fmla="*/ 5 h 180"/>
              <a:gd name="T12" fmla="*/ 14 w 90"/>
              <a:gd name="T13" fmla="*/ 99 h 180"/>
              <a:gd name="T14" fmla="*/ 14 w 90"/>
              <a:gd name="T15" fmla="*/ 99 h 180"/>
              <a:gd name="T16" fmla="*/ 70 w 90"/>
              <a:gd name="T17" fmla="*/ 17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180">
                <a:moveTo>
                  <a:pt x="70" y="174"/>
                </a:moveTo>
                <a:lnTo>
                  <a:pt x="70" y="174"/>
                </a:lnTo>
                <a:cubicBezTo>
                  <a:pt x="87" y="169"/>
                  <a:pt x="89" y="127"/>
                  <a:pt x="75" y="80"/>
                </a:cubicBezTo>
                <a:lnTo>
                  <a:pt x="75" y="80"/>
                </a:lnTo>
                <a:cubicBezTo>
                  <a:pt x="62" y="34"/>
                  <a:pt x="36" y="0"/>
                  <a:pt x="19" y="5"/>
                </a:cubicBezTo>
                <a:lnTo>
                  <a:pt x="19" y="5"/>
                </a:lnTo>
                <a:cubicBezTo>
                  <a:pt x="2" y="10"/>
                  <a:pt x="0" y="52"/>
                  <a:pt x="14" y="99"/>
                </a:cubicBezTo>
                <a:lnTo>
                  <a:pt x="14" y="99"/>
                </a:lnTo>
                <a:cubicBezTo>
                  <a:pt x="28" y="145"/>
                  <a:pt x="53" y="179"/>
                  <a:pt x="70" y="174"/>
                </a:cubicBez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86" name="Freeform 63">
            <a:extLst>
              <a:ext uri="{FF2B5EF4-FFF2-40B4-BE49-F238E27FC236}">
                <a16:creationId xmlns:a16="http://schemas.microsoft.com/office/drawing/2014/main" id="{98937AD3-7333-8949-AA15-FCB6F0621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063" y="9324380"/>
            <a:ext cx="565786" cy="324088"/>
          </a:xfrm>
          <a:custGeom>
            <a:avLst/>
            <a:gdLst>
              <a:gd name="T0" fmla="*/ 0 w 455"/>
              <a:gd name="T1" fmla="*/ 260 h 261"/>
              <a:gd name="T2" fmla="*/ 371 w 455"/>
              <a:gd name="T3" fmla="*/ 183 h 261"/>
              <a:gd name="T4" fmla="*/ 371 w 455"/>
              <a:gd name="T5" fmla="*/ 183 h 261"/>
              <a:gd name="T6" fmla="*/ 430 w 455"/>
              <a:gd name="T7" fmla="*/ 63 h 261"/>
              <a:gd name="T8" fmla="*/ 430 w 455"/>
              <a:gd name="T9" fmla="*/ 63 h 261"/>
              <a:gd name="T10" fmla="*/ 303 w 455"/>
              <a:gd name="T11" fmla="*/ 33 h 261"/>
              <a:gd name="T12" fmla="*/ 0 w 455"/>
              <a:gd name="T13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5" h="261">
                <a:moveTo>
                  <a:pt x="0" y="260"/>
                </a:moveTo>
                <a:lnTo>
                  <a:pt x="371" y="183"/>
                </a:lnTo>
                <a:lnTo>
                  <a:pt x="371" y="183"/>
                </a:lnTo>
                <a:cubicBezTo>
                  <a:pt x="425" y="172"/>
                  <a:pt x="454" y="113"/>
                  <a:pt x="430" y="63"/>
                </a:cubicBezTo>
                <a:lnTo>
                  <a:pt x="430" y="63"/>
                </a:lnTo>
                <a:cubicBezTo>
                  <a:pt x="407" y="16"/>
                  <a:pt x="346" y="0"/>
                  <a:pt x="303" y="33"/>
                </a:cubicBezTo>
                <a:lnTo>
                  <a:pt x="0" y="260"/>
                </a:lnTo>
              </a:path>
            </a:pathLst>
          </a:custGeom>
          <a:solidFill>
            <a:srgbClr val="FFD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87" name="Freeform 64">
            <a:extLst>
              <a:ext uri="{FF2B5EF4-FFF2-40B4-BE49-F238E27FC236}">
                <a16:creationId xmlns:a16="http://schemas.microsoft.com/office/drawing/2014/main" id="{D52E5A27-0C27-3944-AE6C-F04441E42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903" y="9390300"/>
            <a:ext cx="488879" cy="444935"/>
          </a:xfrm>
          <a:custGeom>
            <a:avLst/>
            <a:gdLst>
              <a:gd name="T0" fmla="*/ 393 w 394"/>
              <a:gd name="T1" fmla="*/ 354 h 355"/>
              <a:gd name="T2" fmla="*/ 60 w 394"/>
              <a:gd name="T3" fmla="*/ 172 h 355"/>
              <a:gd name="T4" fmla="*/ 60 w 394"/>
              <a:gd name="T5" fmla="*/ 172 h 355"/>
              <a:gd name="T6" fmla="*/ 38 w 394"/>
              <a:gd name="T7" fmla="*/ 40 h 355"/>
              <a:gd name="T8" fmla="*/ 38 w 394"/>
              <a:gd name="T9" fmla="*/ 40 h 355"/>
              <a:gd name="T10" fmla="*/ 38 w 394"/>
              <a:gd name="T11" fmla="*/ 40 h 355"/>
              <a:gd name="T12" fmla="*/ 169 w 394"/>
              <a:gd name="T13" fmla="*/ 47 h 355"/>
              <a:gd name="T14" fmla="*/ 393 w 394"/>
              <a:gd name="T15" fmla="*/ 35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4" h="355">
                <a:moveTo>
                  <a:pt x="393" y="354"/>
                </a:moveTo>
                <a:lnTo>
                  <a:pt x="60" y="172"/>
                </a:lnTo>
                <a:lnTo>
                  <a:pt x="60" y="172"/>
                </a:lnTo>
                <a:cubicBezTo>
                  <a:pt x="11" y="145"/>
                  <a:pt x="0" y="81"/>
                  <a:pt x="38" y="40"/>
                </a:cubicBezTo>
                <a:lnTo>
                  <a:pt x="38" y="40"/>
                </a:lnTo>
                <a:lnTo>
                  <a:pt x="38" y="40"/>
                </a:lnTo>
                <a:cubicBezTo>
                  <a:pt x="74" y="0"/>
                  <a:pt x="137" y="4"/>
                  <a:pt x="169" y="47"/>
                </a:cubicBezTo>
                <a:lnTo>
                  <a:pt x="393" y="354"/>
                </a:lnTo>
              </a:path>
            </a:pathLst>
          </a:custGeom>
          <a:solidFill>
            <a:srgbClr val="FFD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88" name="Freeform 65">
            <a:extLst>
              <a:ext uri="{FF2B5EF4-FFF2-40B4-BE49-F238E27FC236}">
                <a16:creationId xmlns:a16="http://schemas.microsoft.com/office/drawing/2014/main" id="{FF65C2FF-1282-8241-8437-5302BCA8C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611" y="9181564"/>
            <a:ext cx="400991" cy="159297"/>
          </a:xfrm>
          <a:custGeom>
            <a:avLst/>
            <a:gdLst>
              <a:gd name="T0" fmla="*/ 322 w 323"/>
              <a:gd name="T1" fmla="*/ 97 h 129"/>
              <a:gd name="T2" fmla="*/ 79 w 323"/>
              <a:gd name="T3" fmla="*/ 13 h 129"/>
              <a:gd name="T4" fmla="*/ 79 w 323"/>
              <a:gd name="T5" fmla="*/ 13 h 129"/>
              <a:gd name="T6" fmla="*/ 4 w 323"/>
              <a:gd name="T7" fmla="*/ 62 h 129"/>
              <a:gd name="T8" fmla="*/ 4 w 323"/>
              <a:gd name="T9" fmla="*/ 62 h 129"/>
              <a:gd name="T10" fmla="*/ 67 w 323"/>
              <a:gd name="T11" fmla="*/ 124 h 129"/>
              <a:gd name="T12" fmla="*/ 322 w 323"/>
              <a:gd name="T13" fmla="*/ 97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3" h="129">
                <a:moveTo>
                  <a:pt x="322" y="97"/>
                </a:moveTo>
                <a:lnTo>
                  <a:pt x="79" y="13"/>
                </a:lnTo>
                <a:lnTo>
                  <a:pt x="79" y="13"/>
                </a:lnTo>
                <a:cubicBezTo>
                  <a:pt x="44" y="0"/>
                  <a:pt x="7" y="24"/>
                  <a:pt x="4" y="62"/>
                </a:cubicBezTo>
                <a:lnTo>
                  <a:pt x="4" y="62"/>
                </a:lnTo>
                <a:cubicBezTo>
                  <a:pt x="0" y="98"/>
                  <a:pt x="31" y="128"/>
                  <a:pt x="67" y="124"/>
                </a:cubicBezTo>
                <a:lnTo>
                  <a:pt x="322" y="97"/>
                </a:lnTo>
              </a:path>
            </a:pathLst>
          </a:custGeom>
          <a:solidFill>
            <a:srgbClr val="FF86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89" name="Freeform 66">
            <a:extLst>
              <a:ext uri="{FF2B5EF4-FFF2-40B4-BE49-F238E27FC236}">
                <a16:creationId xmlns:a16="http://schemas.microsoft.com/office/drawing/2014/main" id="{E9566777-70A2-3D40-B20B-0C0387DBA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813" y="8407043"/>
            <a:ext cx="1510590" cy="1510589"/>
          </a:xfrm>
          <a:custGeom>
            <a:avLst/>
            <a:gdLst>
              <a:gd name="T0" fmla="*/ 584 w 1212"/>
              <a:gd name="T1" fmla="*/ 1198 h 1212"/>
              <a:gd name="T2" fmla="*/ 584 w 1212"/>
              <a:gd name="T3" fmla="*/ 1198 h 1212"/>
              <a:gd name="T4" fmla="*/ 12 w 1212"/>
              <a:gd name="T5" fmla="*/ 584 h 1212"/>
              <a:gd name="T6" fmla="*/ 12 w 1212"/>
              <a:gd name="T7" fmla="*/ 584 h 1212"/>
              <a:gd name="T8" fmla="*/ 627 w 1212"/>
              <a:gd name="T9" fmla="*/ 12 h 1212"/>
              <a:gd name="T10" fmla="*/ 627 w 1212"/>
              <a:gd name="T11" fmla="*/ 12 h 1212"/>
              <a:gd name="T12" fmla="*/ 1199 w 1212"/>
              <a:gd name="T13" fmla="*/ 627 h 1212"/>
              <a:gd name="T14" fmla="*/ 1199 w 1212"/>
              <a:gd name="T15" fmla="*/ 627 h 1212"/>
              <a:gd name="T16" fmla="*/ 584 w 1212"/>
              <a:gd name="T17" fmla="*/ 1198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2" h="1212">
                <a:moveTo>
                  <a:pt x="584" y="1198"/>
                </a:moveTo>
                <a:lnTo>
                  <a:pt x="584" y="1198"/>
                </a:lnTo>
                <a:cubicBezTo>
                  <a:pt x="256" y="1187"/>
                  <a:pt x="0" y="912"/>
                  <a:pt x="12" y="584"/>
                </a:cubicBezTo>
                <a:lnTo>
                  <a:pt x="12" y="584"/>
                </a:lnTo>
                <a:cubicBezTo>
                  <a:pt x="24" y="256"/>
                  <a:pt x="299" y="0"/>
                  <a:pt x="627" y="12"/>
                </a:cubicBezTo>
                <a:lnTo>
                  <a:pt x="627" y="12"/>
                </a:lnTo>
                <a:cubicBezTo>
                  <a:pt x="954" y="24"/>
                  <a:pt x="1211" y="299"/>
                  <a:pt x="1199" y="627"/>
                </a:cubicBezTo>
                <a:lnTo>
                  <a:pt x="1199" y="627"/>
                </a:lnTo>
                <a:cubicBezTo>
                  <a:pt x="1187" y="954"/>
                  <a:pt x="911" y="1211"/>
                  <a:pt x="584" y="1198"/>
                </a:cubicBezTo>
              </a:path>
            </a:pathLst>
          </a:custGeom>
          <a:solidFill>
            <a:srgbClr val="FF86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90" name="Freeform 67">
            <a:extLst>
              <a:ext uri="{FF2B5EF4-FFF2-40B4-BE49-F238E27FC236}">
                <a16:creationId xmlns:a16="http://schemas.microsoft.com/office/drawing/2014/main" id="{C1715336-E26B-7F4B-9F68-357F50F44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325" y="8769581"/>
            <a:ext cx="587758" cy="269161"/>
          </a:xfrm>
          <a:custGeom>
            <a:avLst/>
            <a:gdLst>
              <a:gd name="T0" fmla="*/ 469 w 470"/>
              <a:gd name="T1" fmla="*/ 0 h 218"/>
              <a:gd name="T2" fmla="*/ 91 w 470"/>
              <a:gd name="T3" fmla="*/ 32 h 218"/>
              <a:gd name="T4" fmla="*/ 91 w 470"/>
              <a:gd name="T5" fmla="*/ 32 h 218"/>
              <a:gd name="T6" fmla="*/ 17 w 470"/>
              <a:gd name="T7" fmla="*/ 144 h 218"/>
              <a:gd name="T8" fmla="*/ 17 w 470"/>
              <a:gd name="T9" fmla="*/ 144 h 218"/>
              <a:gd name="T10" fmla="*/ 140 w 470"/>
              <a:gd name="T11" fmla="*/ 190 h 218"/>
              <a:gd name="T12" fmla="*/ 469 w 470"/>
              <a:gd name="T13" fmla="*/ 0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218">
                <a:moveTo>
                  <a:pt x="469" y="0"/>
                </a:moveTo>
                <a:lnTo>
                  <a:pt x="91" y="32"/>
                </a:lnTo>
                <a:lnTo>
                  <a:pt x="91" y="32"/>
                </a:lnTo>
                <a:cubicBezTo>
                  <a:pt x="36" y="37"/>
                  <a:pt x="0" y="92"/>
                  <a:pt x="17" y="144"/>
                </a:cubicBezTo>
                <a:lnTo>
                  <a:pt x="17" y="144"/>
                </a:lnTo>
                <a:cubicBezTo>
                  <a:pt x="35" y="194"/>
                  <a:pt x="94" y="217"/>
                  <a:pt x="140" y="190"/>
                </a:cubicBezTo>
                <a:lnTo>
                  <a:pt x="469" y="0"/>
                </a:lnTo>
              </a:path>
            </a:pathLst>
          </a:custGeom>
          <a:solidFill>
            <a:srgbClr val="FFD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91" name="Freeform 68">
            <a:extLst>
              <a:ext uri="{FF2B5EF4-FFF2-40B4-BE49-F238E27FC236}">
                <a16:creationId xmlns:a16="http://schemas.microsoft.com/office/drawing/2014/main" id="{27DD8DAD-3FCC-F24A-89AF-92C804BB6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0932" y="9703402"/>
            <a:ext cx="241694" cy="258175"/>
          </a:xfrm>
          <a:custGeom>
            <a:avLst/>
            <a:gdLst>
              <a:gd name="T0" fmla="*/ 176 w 194"/>
              <a:gd name="T1" fmla="*/ 16 h 206"/>
              <a:gd name="T2" fmla="*/ 176 w 194"/>
              <a:gd name="T3" fmla="*/ 16 h 206"/>
              <a:gd name="T4" fmla="*/ 65 w 194"/>
              <a:gd name="T5" fmla="*/ 73 h 206"/>
              <a:gd name="T6" fmla="*/ 65 w 194"/>
              <a:gd name="T7" fmla="*/ 73 h 206"/>
              <a:gd name="T8" fmla="*/ 17 w 194"/>
              <a:gd name="T9" fmla="*/ 189 h 206"/>
              <a:gd name="T10" fmla="*/ 17 w 194"/>
              <a:gd name="T11" fmla="*/ 189 h 206"/>
              <a:gd name="T12" fmla="*/ 128 w 194"/>
              <a:gd name="T13" fmla="*/ 131 h 206"/>
              <a:gd name="T14" fmla="*/ 128 w 194"/>
              <a:gd name="T15" fmla="*/ 131 h 206"/>
              <a:gd name="T16" fmla="*/ 176 w 194"/>
              <a:gd name="T17" fmla="*/ 1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206">
                <a:moveTo>
                  <a:pt x="176" y="16"/>
                </a:moveTo>
                <a:lnTo>
                  <a:pt x="176" y="16"/>
                </a:lnTo>
                <a:cubicBezTo>
                  <a:pt x="159" y="0"/>
                  <a:pt x="109" y="26"/>
                  <a:pt x="65" y="73"/>
                </a:cubicBezTo>
                <a:lnTo>
                  <a:pt x="65" y="73"/>
                </a:lnTo>
                <a:cubicBezTo>
                  <a:pt x="21" y="121"/>
                  <a:pt x="0" y="173"/>
                  <a:pt x="17" y="189"/>
                </a:cubicBezTo>
                <a:lnTo>
                  <a:pt x="17" y="189"/>
                </a:lnTo>
                <a:cubicBezTo>
                  <a:pt x="34" y="205"/>
                  <a:pt x="84" y="179"/>
                  <a:pt x="128" y="131"/>
                </a:cubicBezTo>
                <a:lnTo>
                  <a:pt x="128" y="131"/>
                </a:lnTo>
                <a:cubicBezTo>
                  <a:pt x="172" y="84"/>
                  <a:pt x="193" y="32"/>
                  <a:pt x="176" y="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92" name="Freeform 69">
            <a:extLst>
              <a:ext uri="{FF2B5EF4-FFF2-40B4-BE49-F238E27FC236}">
                <a16:creationId xmlns:a16="http://schemas.microsoft.com/office/drawing/2014/main" id="{50420E69-B227-A844-A880-0C7D91AB7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129" y="9137620"/>
            <a:ext cx="400994" cy="159297"/>
          </a:xfrm>
          <a:custGeom>
            <a:avLst/>
            <a:gdLst>
              <a:gd name="T0" fmla="*/ 0 w 322"/>
              <a:gd name="T1" fmla="*/ 75 h 128"/>
              <a:gd name="T2" fmla="*/ 248 w 322"/>
              <a:gd name="T3" fmla="*/ 9 h 128"/>
              <a:gd name="T4" fmla="*/ 248 w 322"/>
              <a:gd name="T5" fmla="*/ 9 h 128"/>
              <a:gd name="T6" fmla="*/ 320 w 322"/>
              <a:gd name="T7" fmla="*/ 63 h 128"/>
              <a:gd name="T8" fmla="*/ 320 w 322"/>
              <a:gd name="T9" fmla="*/ 63 h 128"/>
              <a:gd name="T10" fmla="*/ 252 w 322"/>
              <a:gd name="T11" fmla="*/ 121 h 128"/>
              <a:gd name="T12" fmla="*/ 0 w 322"/>
              <a:gd name="T13" fmla="*/ 7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128">
                <a:moveTo>
                  <a:pt x="0" y="75"/>
                </a:moveTo>
                <a:lnTo>
                  <a:pt x="248" y="9"/>
                </a:lnTo>
                <a:lnTo>
                  <a:pt x="248" y="9"/>
                </a:lnTo>
                <a:cubicBezTo>
                  <a:pt x="284" y="0"/>
                  <a:pt x="319" y="26"/>
                  <a:pt x="320" y="63"/>
                </a:cubicBezTo>
                <a:lnTo>
                  <a:pt x="320" y="63"/>
                </a:lnTo>
                <a:cubicBezTo>
                  <a:pt x="321" y="99"/>
                  <a:pt x="288" y="127"/>
                  <a:pt x="252" y="121"/>
                </a:cubicBezTo>
                <a:lnTo>
                  <a:pt x="0" y="75"/>
                </a:lnTo>
              </a:path>
            </a:pathLst>
          </a:custGeom>
          <a:solidFill>
            <a:srgbClr val="FF86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93" name="Freeform 70">
            <a:extLst>
              <a:ext uri="{FF2B5EF4-FFF2-40B4-BE49-F238E27FC236}">
                <a16:creationId xmlns:a16="http://schemas.microsoft.com/office/drawing/2014/main" id="{FE847F1D-409D-F946-9A79-9216BD563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599" y="8698173"/>
            <a:ext cx="576768" cy="302116"/>
          </a:xfrm>
          <a:custGeom>
            <a:avLst/>
            <a:gdLst>
              <a:gd name="T0" fmla="*/ 0 w 461"/>
              <a:gd name="T1" fmla="*/ 0 h 244"/>
              <a:gd name="T2" fmla="*/ 374 w 461"/>
              <a:gd name="T3" fmla="*/ 60 h 244"/>
              <a:gd name="T4" fmla="*/ 374 w 461"/>
              <a:gd name="T5" fmla="*/ 60 h 244"/>
              <a:gd name="T6" fmla="*/ 439 w 461"/>
              <a:gd name="T7" fmla="*/ 176 h 244"/>
              <a:gd name="T8" fmla="*/ 439 w 461"/>
              <a:gd name="T9" fmla="*/ 176 h 244"/>
              <a:gd name="T10" fmla="*/ 313 w 461"/>
              <a:gd name="T11" fmla="*/ 213 h 244"/>
              <a:gd name="T12" fmla="*/ 0 w 461"/>
              <a:gd name="T13" fmla="*/ 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1" h="244">
                <a:moveTo>
                  <a:pt x="0" y="0"/>
                </a:moveTo>
                <a:lnTo>
                  <a:pt x="374" y="60"/>
                </a:lnTo>
                <a:lnTo>
                  <a:pt x="374" y="60"/>
                </a:lnTo>
                <a:cubicBezTo>
                  <a:pt x="428" y="69"/>
                  <a:pt x="460" y="126"/>
                  <a:pt x="439" y="176"/>
                </a:cubicBezTo>
                <a:lnTo>
                  <a:pt x="439" y="176"/>
                </a:lnTo>
                <a:cubicBezTo>
                  <a:pt x="418" y="225"/>
                  <a:pt x="357" y="243"/>
                  <a:pt x="313" y="213"/>
                </a:cubicBezTo>
                <a:lnTo>
                  <a:pt x="0" y="0"/>
                </a:lnTo>
              </a:path>
            </a:pathLst>
          </a:custGeom>
          <a:solidFill>
            <a:srgbClr val="FFD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94" name="Freeform 71">
            <a:extLst>
              <a:ext uri="{FF2B5EF4-FFF2-40B4-BE49-F238E27FC236}">
                <a16:creationId xmlns:a16="http://schemas.microsoft.com/office/drawing/2014/main" id="{FBFE4607-7D39-0F42-8086-ECEFE452A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171" y="9505649"/>
            <a:ext cx="181272" cy="291133"/>
          </a:xfrm>
          <a:custGeom>
            <a:avLst/>
            <a:gdLst>
              <a:gd name="T0" fmla="*/ 22 w 145"/>
              <a:gd name="T1" fmla="*/ 10 h 233"/>
              <a:gd name="T2" fmla="*/ 22 w 145"/>
              <a:gd name="T3" fmla="*/ 10 h 233"/>
              <a:gd name="T4" fmla="*/ 110 w 145"/>
              <a:gd name="T5" fmla="*/ 98 h 233"/>
              <a:gd name="T6" fmla="*/ 110 w 145"/>
              <a:gd name="T7" fmla="*/ 98 h 233"/>
              <a:gd name="T8" fmla="*/ 123 w 145"/>
              <a:gd name="T9" fmla="*/ 222 h 233"/>
              <a:gd name="T10" fmla="*/ 123 w 145"/>
              <a:gd name="T11" fmla="*/ 222 h 233"/>
              <a:gd name="T12" fmla="*/ 34 w 145"/>
              <a:gd name="T13" fmla="*/ 135 h 233"/>
              <a:gd name="T14" fmla="*/ 34 w 145"/>
              <a:gd name="T15" fmla="*/ 135 h 233"/>
              <a:gd name="T16" fmla="*/ 22 w 145"/>
              <a:gd name="T17" fmla="*/ 1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" h="233">
                <a:moveTo>
                  <a:pt x="22" y="10"/>
                </a:moveTo>
                <a:lnTo>
                  <a:pt x="22" y="10"/>
                </a:lnTo>
                <a:cubicBezTo>
                  <a:pt x="42" y="0"/>
                  <a:pt x="83" y="39"/>
                  <a:pt x="110" y="98"/>
                </a:cubicBezTo>
                <a:lnTo>
                  <a:pt x="110" y="98"/>
                </a:lnTo>
                <a:cubicBezTo>
                  <a:pt x="139" y="156"/>
                  <a:pt x="144" y="212"/>
                  <a:pt x="123" y="222"/>
                </a:cubicBezTo>
                <a:lnTo>
                  <a:pt x="123" y="222"/>
                </a:lnTo>
                <a:cubicBezTo>
                  <a:pt x="102" y="232"/>
                  <a:pt x="62" y="193"/>
                  <a:pt x="34" y="135"/>
                </a:cubicBezTo>
                <a:lnTo>
                  <a:pt x="34" y="135"/>
                </a:lnTo>
                <a:cubicBezTo>
                  <a:pt x="6" y="76"/>
                  <a:pt x="0" y="21"/>
                  <a:pt x="22" y="10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95" name="Freeform 72">
            <a:extLst>
              <a:ext uri="{FF2B5EF4-FFF2-40B4-BE49-F238E27FC236}">
                <a16:creationId xmlns:a16="http://schemas.microsoft.com/office/drawing/2014/main" id="{E423BD0D-492F-CE49-BCE5-0B4646162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961" y="8187318"/>
            <a:ext cx="159300" cy="400994"/>
          </a:xfrm>
          <a:custGeom>
            <a:avLst/>
            <a:gdLst>
              <a:gd name="T0" fmla="*/ 52 w 129"/>
              <a:gd name="T1" fmla="*/ 0 h 321"/>
              <a:gd name="T2" fmla="*/ 118 w 129"/>
              <a:gd name="T3" fmla="*/ 247 h 321"/>
              <a:gd name="T4" fmla="*/ 118 w 129"/>
              <a:gd name="T5" fmla="*/ 247 h 321"/>
              <a:gd name="T6" fmla="*/ 64 w 129"/>
              <a:gd name="T7" fmla="*/ 320 h 321"/>
              <a:gd name="T8" fmla="*/ 64 w 129"/>
              <a:gd name="T9" fmla="*/ 320 h 321"/>
              <a:gd name="T10" fmla="*/ 7 w 129"/>
              <a:gd name="T11" fmla="*/ 252 h 321"/>
              <a:gd name="T12" fmla="*/ 52 w 129"/>
              <a:gd name="T13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9" h="321">
                <a:moveTo>
                  <a:pt x="52" y="0"/>
                </a:moveTo>
                <a:lnTo>
                  <a:pt x="118" y="247"/>
                </a:lnTo>
                <a:lnTo>
                  <a:pt x="118" y="247"/>
                </a:lnTo>
                <a:cubicBezTo>
                  <a:pt x="128" y="283"/>
                  <a:pt x="101" y="319"/>
                  <a:pt x="64" y="320"/>
                </a:cubicBezTo>
                <a:lnTo>
                  <a:pt x="64" y="320"/>
                </a:lnTo>
                <a:cubicBezTo>
                  <a:pt x="28" y="320"/>
                  <a:pt x="0" y="288"/>
                  <a:pt x="7" y="252"/>
                </a:cubicBezTo>
                <a:lnTo>
                  <a:pt x="52" y="0"/>
                </a:lnTo>
              </a:path>
            </a:pathLst>
          </a:custGeom>
          <a:solidFill>
            <a:srgbClr val="FF86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96" name="Freeform 73">
            <a:extLst>
              <a:ext uri="{FF2B5EF4-FFF2-40B4-BE49-F238E27FC236}">
                <a16:creationId xmlns:a16="http://schemas.microsoft.com/office/drawing/2014/main" id="{36B763A4-8394-E042-8C8C-065482723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589" y="8214788"/>
            <a:ext cx="302119" cy="576768"/>
          </a:xfrm>
          <a:custGeom>
            <a:avLst/>
            <a:gdLst>
              <a:gd name="T0" fmla="*/ 243 w 244"/>
              <a:gd name="T1" fmla="*/ 0 h 462"/>
              <a:gd name="T2" fmla="*/ 183 w 244"/>
              <a:gd name="T3" fmla="*/ 374 h 462"/>
              <a:gd name="T4" fmla="*/ 183 w 244"/>
              <a:gd name="T5" fmla="*/ 374 h 462"/>
              <a:gd name="T6" fmla="*/ 67 w 244"/>
              <a:gd name="T7" fmla="*/ 439 h 462"/>
              <a:gd name="T8" fmla="*/ 67 w 244"/>
              <a:gd name="T9" fmla="*/ 439 h 462"/>
              <a:gd name="T10" fmla="*/ 67 w 244"/>
              <a:gd name="T11" fmla="*/ 439 h 462"/>
              <a:gd name="T12" fmla="*/ 30 w 244"/>
              <a:gd name="T13" fmla="*/ 314 h 462"/>
              <a:gd name="T14" fmla="*/ 243 w 244"/>
              <a:gd name="T15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" h="462">
                <a:moveTo>
                  <a:pt x="243" y="0"/>
                </a:moveTo>
                <a:lnTo>
                  <a:pt x="183" y="374"/>
                </a:lnTo>
                <a:lnTo>
                  <a:pt x="183" y="374"/>
                </a:lnTo>
                <a:cubicBezTo>
                  <a:pt x="175" y="429"/>
                  <a:pt x="117" y="461"/>
                  <a:pt x="67" y="439"/>
                </a:cubicBezTo>
                <a:lnTo>
                  <a:pt x="67" y="439"/>
                </a:lnTo>
                <a:lnTo>
                  <a:pt x="67" y="439"/>
                </a:lnTo>
                <a:cubicBezTo>
                  <a:pt x="17" y="419"/>
                  <a:pt x="0" y="358"/>
                  <a:pt x="30" y="314"/>
                </a:cubicBezTo>
                <a:lnTo>
                  <a:pt x="243" y="0"/>
                </a:lnTo>
              </a:path>
            </a:pathLst>
          </a:custGeom>
          <a:solidFill>
            <a:srgbClr val="FFD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97" name="Freeform 74">
            <a:extLst>
              <a:ext uri="{FF2B5EF4-FFF2-40B4-BE49-F238E27FC236}">
                <a16:creationId xmlns:a16="http://schemas.microsoft.com/office/drawing/2014/main" id="{28263B46-7CF3-5441-87AA-432C015B5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562" y="8291691"/>
            <a:ext cx="411980" cy="510852"/>
          </a:xfrm>
          <a:custGeom>
            <a:avLst/>
            <a:gdLst>
              <a:gd name="T0" fmla="*/ 0 w 331"/>
              <a:gd name="T1" fmla="*/ 0 h 412"/>
              <a:gd name="T2" fmla="*/ 157 w 331"/>
              <a:gd name="T3" fmla="*/ 346 h 412"/>
              <a:gd name="T4" fmla="*/ 157 w 331"/>
              <a:gd name="T5" fmla="*/ 346 h 412"/>
              <a:gd name="T6" fmla="*/ 287 w 331"/>
              <a:gd name="T7" fmla="*/ 377 h 412"/>
              <a:gd name="T8" fmla="*/ 287 w 331"/>
              <a:gd name="T9" fmla="*/ 377 h 412"/>
              <a:gd name="T10" fmla="*/ 289 w 331"/>
              <a:gd name="T11" fmla="*/ 246 h 412"/>
              <a:gd name="T12" fmla="*/ 0 w 331"/>
              <a:gd name="T13" fmla="*/ 0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1" h="412">
                <a:moveTo>
                  <a:pt x="0" y="0"/>
                </a:moveTo>
                <a:lnTo>
                  <a:pt x="157" y="346"/>
                </a:lnTo>
                <a:lnTo>
                  <a:pt x="157" y="346"/>
                </a:lnTo>
                <a:cubicBezTo>
                  <a:pt x="181" y="396"/>
                  <a:pt x="244" y="411"/>
                  <a:pt x="287" y="377"/>
                </a:cubicBezTo>
                <a:lnTo>
                  <a:pt x="287" y="377"/>
                </a:lnTo>
                <a:cubicBezTo>
                  <a:pt x="329" y="344"/>
                  <a:pt x="330" y="280"/>
                  <a:pt x="289" y="246"/>
                </a:cubicBezTo>
                <a:lnTo>
                  <a:pt x="0" y="0"/>
                </a:lnTo>
              </a:path>
            </a:pathLst>
          </a:custGeom>
          <a:solidFill>
            <a:srgbClr val="FFD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98" name="Freeform 75">
            <a:extLst>
              <a:ext uri="{FF2B5EF4-FFF2-40B4-BE49-F238E27FC236}">
                <a16:creationId xmlns:a16="http://schemas.microsoft.com/office/drawing/2014/main" id="{990135AC-8978-4340-B3EF-C443577FD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086" y="9758329"/>
            <a:ext cx="159300" cy="400994"/>
          </a:xfrm>
          <a:custGeom>
            <a:avLst/>
            <a:gdLst>
              <a:gd name="T0" fmla="*/ 30 w 127"/>
              <a:gd name="T1" fmla="*/ 321 h 322"/>
              <a:gd name="T2" fmla="*/ 114 w 127"/>
              <a:gd name="T3" fmla="*/ 78 h 322"/>
              <a:gd name="T4" fmla="*/ 114 w 127"/>
              <a:gd name="T5" fmla="*/ 78 h 322"/>
              <a:gd name="T6" fmla="*/ 65 w 127"/>
              <a:gd name="T7" fmla="*/ 3 h 322"/>
              <a:gd name="T8" fmla="*/ 65 w 127"/>
              <a:gd name="T9" fmla="*/ 3 h 322"/>
              <a:gd name="T10" fmla="*/ 3 w 127"/>
              <a:gd name="T11" fmla="*/ 66 h 322"/>
              <a:gd name="T12" fmla="*/ 30 w 127"/>
              <a:gd name="T13" fmla="*/ 321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" h="322">
                <a:moveTo>
                  <a:pt x="30" y="321"/>
                </a:moveTo>
                <a:lnTo>
                  <a:pt x="114" y="78"/>
                </a:lnTo>
                <a:lnTo>
                  <a:pt x="114" y="78"/>
                </a:lnTo>
                <a:cubicBezTo>
                  <a:pt x="126" y="43"/>
                  <a:pt x="103" y="6"/>
                  <a:pt x="65" y="3"/>
                </a:cubicBezTo>
                <a:lnTo>
                  <a:pt x="65" y="3"/>
                </a:lnTo>
                <a:cubicBezTo>
                  <a:pt x="30" y="0"/>
                  <a:pt x="0" y="30"/>
                  <a:pt x="3" y="66"/>
                </a:cubicBezTo>
                <a:lnTo>
                  <a:pt x="30" y="321"/>
                </a:lnTo>
              </a:path>
            </a:pathLst>
          </a:custGeom>
          <a:solidFill>
            <a:srgbClr val="FF86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99" name="Freeform 76">
            <a:extLst>
              <a:ext uri="{FF2B5EF4-FFF2-40B4-BE49-F238E27FC236}">
                <a16:creationId xmlns:a16="http://schemas.microsoft.com/office/drawing/2014/main" id="{A119B8E6-D5BD-434B-B6D2-2F1458CCF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209" y="9582555"/>
            <a:ext cx="269158" cy="582263"/>
          </a:xfrm>
          <a:custGeom>
            <a:avLst/>
            <a:gdLst>
              <a:gd name="T0" fmla="*/ 216 w 217"/>
              <a:gd name="T1" fmla="*/ 468 h 469"/>
              <a:gd name="T2" fmla="*/ 184 w 217"/>
              <a:gd name="T3" fmla="*/ 90 h 469"/>
              <a:gd name="T4" fmla="*/ 184 w 217"/>
              <a:gd name="T5" fmla="*/ 90 h 469"/>
              <a:gd name="T6" fmla="*/ 72 w 217"/>
              <a:gd name="T7" fmla="*/ 18 h 469"/>
              <a:gd name="T8" fmla="*/ 72 w 217"/>
              <a:gd name="T9" fmla="*/ 18 h 469"/>
              <a:gd name="T10" fmla="*/ 26 w 217"/>
              <a:gd name="T11" fmla="*/ 140 h 469"/>
              <a:gd name="T12" fmla="*/ 216 w 217"/>
              <a:gd name="T13" fmla="*/ 468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" h="469">
                <a:moveTo>
                  <a:pt x="216" y="468"/>
                </a:moveTo>
                <a:lnTo>
                  <a:pt x="184" y="90"/>
                </a:lnTo>
                <a:lnTo>
                  <a:pt x="184" y="90"/>
                </a:lnTo>
                <a:cubicBezTo>
                  <a:pt x="179" y="35"/>
                  <a:pt x="124" y="0"/>
                  <a:pt x="72" y="18"/>
                </a:cubicBezTo>
                <a:lnTo>
                  <a:pt x="72" y="18"/>
                </a:lnTo>
                <a:cubicBezTo>
                  <a:pt x="22" y="35"/>
                  <a:pt x="0" y="94"/>
                  <a:pt x="26" y="140"/>
                </a:cubicBezTo>
                <a:lnTo>
                  <a:pt x="216" y="468"/>
                </a:lnTo>
              </a:path>
            </a:pathLst>
          </a:custGeom>
          <a:solidFill>
            <a:srgbClr val="FFD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00" name="Freeform 77">
            <a:extLst>
              <a:ext uri="{FF2B5EF4-FFF2-40B4-BE49-F238E27FC236}">
                <a16:creationId xmlns:a16="http://schemas.microsoft.com/office/drawing/2014/main" id="{DD7DE3D3-DB08-3143-8D3B-3982CEF1C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712" y="9527621"/>
            <a:ext cx="439444" cy="488883"/>
          </a:xfrm>
          <a:custGeom>
            <a:avLst/>
            <a:gdLst>
              <a:gd name="T0" fmla="*/ 0 w 353"/>
              <a:gd name="T1" fmla="*/ 391 h 392"/>
              <a:gd name="T2" fmla="*/ 182 w 353"/>
              <a:gd name="T3" fmla="*/ 58 h 392"/>
              <a:gd name="T4" fmla="*/ 182 w 353"/>
              <a:gd name="T5" fmla="*/ 58 h 392"/>
              <a:gd name="T6" fmla="*/ 313 w 353"/>
              <a:gd name="T7" fmla="*/ 37 h 392"/>
              <a:gd name="T8" fmla="*/ 313 w 353"/>
              <a:gd name="T9" fmla="*/ 37 h 392"/>
              <a:gd name="T10" fmla="*/ 306 w 353"/>
              <a:gd name="T11" fmla="*/ 167 h 392"/>
              <a:gd name="T12" fmla="*/ 0 w 353"/>
              <a:gd name="T13" fmla="*/ 391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3" h="392">
                <a:moveTo>
                  <a:pt x="0" y="391"/>
                </a:moveTo>
                <a:lnTo>
                  <a:pt x="182" y="58"/>
                </a:lnTo>
                <a:lnTo>
                  <a:pt x="182" y="58"/>
                </a:lnTo>
                <a:cubicBezTo>
                  <a:pt x="208" y="10"/>
                  <a:pt x="273" y="0"/>
                  <a:pt x="313" y="37"/>
                </a:cubicBezTo>
                <a:lnTo>
                  <a:pt x="313" y="37"/>
                </a:lnTo>
                <a:cubicBezTo>
                  <a:pt x="352" y="73"/>
                  <a:pt x="349" y="136"/>
                  <a:pt x="306" y="167"/>
                </a:cubicBezTo>
                <a:lnTo>
                  <a:pt x="0" y="391"/>
                </a:lnTo>
              </a:path>
            </a:pathLst>
          </a:custGeom>
          <a:solidFill>
            <a:srgbClr val="FFD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01" name="Freeform 78">
            <a:extLst>
              <a:ext uri="{FF2B5EF4-FFF2-40B4-BE49-F238E27FC236}">
                <a16:creationId xmlns:a16="http://schemas.microsoft.com/office/drawing/2014/main" id="{7D7B9D0F-A8DE-3F4A-BA16-A950E24B3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765" y="8967334"/>
            <a:ext cx="780013" cy="587758"/>
          </a:xfrm>
          <a:custGeom>
            <a:avLst/>
            <a:gdLst>
              <a:gd name="T0" fmla="*/ 369 w 626"/>
              <a:gd name="T1" fmla="*/ 425 h 474"/>
              <a:gd name="T2" fmla="*/ 369 w 626"/>
              <a:gd name="T3" fmla="*/ 425 h 474"/>
              <a:gd name="T4" fmla="*/ 64 w 626"/>
              <a:gd name="T5" fmla="*/ 351 h 474"/>
              <a:gd name="T6" fmla="*/ 64 w 626"/>
              <a:gd name="T7" fmla="*/ 351 h 474"/>
              <a:gd name="T8" fmla="*/ 288 w 626"/>
              <a:gd name="T9" fmla="*/ 184 h 474"/>
              <a:gd name="T10" fmla="*/ 288 w 626"/>
              <a:gd name="T11" fmla="*/ 184 h 474"/>
              <a:gd name="T12" fmla="*/ 587 w 626"/>
              <a:gd name="T13" fmla="*/ 151 h 474"/>
              <a:gd name="T14" fmla="*/ 587 w 626"/>
              <a:gd name="T15" fmla="*/ 151 h 474"/>
              <a:gd name="T16" fmla="*/ 369 w 626"/>
              <a:gd name="T17" fmla="*/ 425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6" h="474">
                <a:moveTo>
                  <a:pt x="369" y="425"/>
                </a:moveTo>
                <a:lnTo>
                  <a:pt x="369" y="425"/>
                </a:lnTo>
                <a:cubicBezTo>
                  <a:pt x="218" y="473"/>
                  <a:pt x="0" y="462"/>
                  <a:pt x="64" y="351"/>
                </a:cubicBezTo>
                <a:lnTo>
                  <a:pt x="64" y="351"/>
                </a:lnTo>
                <a:cubicBezTo>
                  <a:pt x="127" y="244"/>
                  <a:pt x="231" y="331"/>
                  <a:pt x="288" y="184"/>
                </a:cubicBezTo>
                <a:lnTo>
                  <a:pt x="288" y="184"/>
                </a:lnTo>
                <a:cubicBezTo>
                  <a:pt x="360" y="0"/>
                  <a:pt x="538" y="38"/>
                  <a:pt x="587" y="151"/>
                </a:cubicBezTo>
                <a:lnTo>
                  <a:pt x="587" y="151"/>
                </a:lnTo>
                <a:cubicBezTo>
                  <a:pt x="625" y="241"/>
                  <a:pt x="520" y="377"/>
                  <a:pt x="369" y="425"/>
                </a:cubicBezTo>
              </a:path>
            </a:pathLst>
          </a:custGeom>
          <a:solidFill>
            <a:srgbClr val="FFD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02" name="Freeform 79">
            <a:extLst>
              <a:ext uri="{FF2B5EF4-FFF2-40B4-BE49-F238E27FC236}">
                <a16:creationId xmlns:a16="http://schemas.microsoft.com/office/drawing/2014/main" id="{35C10A47-D114-F043-91B6-BEBCC7276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0918" y="8764089"/>
            <a:ext cx="494374" cy="571277"/>
          </a:xfrm>
          <a:custGeom>
            <a:avLst/>
            <a:gdLst>
              <a:gd name="T0" fmla="*/ 128 w 395"/>
              <a:gd name="T1" fmla="*/ 101 h 457"/>
              <a:gd name="T2" fmla="*/ 128 w 395"/>
              <a:gd name="T3" fmla="*/ 101 h 457"/>
              <a:gd name="T4" fmla="*/ 364 w 395"/>
              <a:gd name="T5" fmla="*/ 68 h 457"/>
              <a:gd name="T6" fmla="*/ 364 w 395"/>
              <a:gd name="T7" fmla="*/ 68 h 457"/>
              <a:gd name="T8" fmla="*/ 305 w 395"/>
              <a:gd name="T9" fmla="*/ 269 h 457"/>
              <a:gd name="T10" fmla="*/ 305 w 395"/>
              <a:gd name="T11" fmla="*/ 269 h 457"/>
              <a:gd name="T12" fmla="*/ 54 w 395"/>
              <a:gd name="T13" fmla="*/ 383 h 457"/>
              <a:gd name="T14" fmla="*/ 54 w 395"/>
              <a:gd name="T15" fmla="*/ 383 h 457"/>
              <a:gd name="T16" fmla="*/ 128 w 395"/>
              <a:gd name="T17" fmla="*/ 101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5" h="457">
                <a:moveTo>
                  <a:pt x="128" y="101"/>
                </a:moveTo>
                <a:lnTo>
                  <a:pt x="128" y="101"/>
                </a:lnTo>
                <a:cubicBezTo>
                  <a:pt x="230" y="23"/>
                  <a:pt x="332" y="0"/>
                  <a:pt x="364" y="68"/>
                </a:cubicBezTo>
                <a:lnTo>
                  <a:pt x="364" y="68"/>
                </a:lnTo>
                <a:cubicBezTo>
                  <a:pt x="394" y="130"/>
                  <a:pt x="307" y="149"/>
                  <a:pt x="305" y="269"/>
                </a:cubicBezTo>
                <a:lnTo>
                  <a:pt x="305" y="269"/>
                </a:lnTo>
                <a:cubicBezTo>
                  <a:pt x="301" y="428"/>
                  <a:pt x="121" y="456"/>
                  <a:pt x="54" y="383"/>
                </a:cubicBezTo>
                <a:lnTo>
                  <a:pt x="54" y="383"/>
                </a:lnTo>
                <a:cubicBezTo>
                  <a:pt x="0" y="325"/>
                  <a:pt x="26" y="178"/>
                  <a:pt x="128" y="101"/>
                </a:cubicBezTo>
              </a:path>
            </a:pathLst>
          </a:custGeom>
          <a:solidFill>
            <a:srgbClr val="FFD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03" name="Freeform 80">
            <a:extLst>
              <a:ext uri="{FF2B5EF4-FFF2-40B4-BE49-F238E27FC236}">
                <a16:creationId xmlns:a16="http://schemas.microsoft.com/office/drawing/2014/main" id="{AF5859CC-6ACF-C84E-85EA-1F28FB802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148" y="9203536"/>
            <a:ext cx="82394" cy="203241"/>
          </a:xfrm>
          <a:custGeom>
            <a:avLst/>
            <a:gdLst>
              <a:gd name="T0" fmla="*/ 25 w 65"/>
              <a:gd name="T1" fmla="*/ 160 h 162"/>
              <a:gd name="T2" fmla="*/ 25 w 65"/>
              <a:gd name="T3" fmla="*/ 160 h 162"/>
              <a:gd name="T4" fmla="*/ 3 w 65"/>
              <a:gd name="T5" fmla="*/ 78 h 162"/>
              <a:gd name="T6" fmla="*/ 3 w 65"/>
              <a:gd name="T7" fmla="*/ 78 h 162"/>
              <a:gd name="T8" fmla="*/ 39 w 65"/>
              <a:gd name="T9" fmla="*/ 2 h 162"/>
              <a:gd name="T10" fmla="*/ 39 w 65"/>
              <a:gd name="T11" fmla="*/ 2 h 162"/>
              <a:gd name="T12" fmla="*/ 61 w 65"/>
              <a:gd name="T13" fmla="*/ 83 h 162"/>
              <a:gd name="T14" fmla="*/ 61 w 65"/>
              <a:gd name="T15" fmla="*/ 83 h 162"/>
              <a:gd name="T16" fmla="*/ 25 w 65"/>
              <a:gd name="T17" fmla="*/ 16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" h="162">
                <a:moveTo>
                  <a:pt x="25" y="160"/>
                </a:moveTo>
                <a:lnTo>
                  <a:pt x="25" y="160"/>
                </a:lnTo>
                <a:cubicBezTo>
                  <a:pt x="9" y="158"/>
                  <a:pt x="0" y="121"/>
                  <a:pt x="3" y="78"/>
                </a:cubicBezTo>
                <a:lnTo>
                  <a:pt x="3" y="78"/>
                </a:lnTo>
                <a:cubicBezTo>
                  <a:pt x="7" y="34"/>
                  <a:pt x="23" y="0"/>
                  <a:pt x="39" y="2"/>
                </a:cubicBezTo>
                <a:lnTo>
                  <a:pt x="39" y="2"/>
                </a:lnTo>
                <a:cubicBezTo>
                  <a:pt x="55" y="3"/>
                  <a:pt x="64" y="40"/>
                  <a:pt x="61" y="83"/>
                </a:cubicBezTo>
                <a:lnTo>
                  <a:pt x="61" y="83"/>
                </a:lnTo>
                <a:cubicBezTo>
                  <a:pt x="57" y="127"/>
                  <a:pt x="41" y="161"/>
                  <a:pt x="25" y="1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04" name="Freeform 81">
            <a:extLst>
              <a:ext uri="{FF2B5EF4-FFF2-40B4-BE49-F238E27FC236}">
                <a16:creationId xmlns:a16="http://schemas.microsoft.com/office/drawing/2014/main" id="{0E0C9B13-C0FF-694E-B40B-49211B6FD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681" y="8621273"/>
            <a:ext cx="153805" cy="296624"/>
          </a:xfrm>
          <a:custGeom>
            <a:avLst/>
            <a:gdLst>
              <a:gd name="T0" fmla="*/ 100 w 124"/>
              <a:gd name="T1" fmla="*/ 230 h 238"/>
              <a:gd name="T2" fmla="*/ 100 w 124"/>
              <a:gd name="T3" fmla="*/ 230 h 238"/>
              <a:gd name="T4" fmla="*/ 21 w 124"/>
              <a:gd name="T5" fmla="*/ 133 h 238"/>
              <a:gd name="T6" fmla="*/ 21 w 124"/>
              <a:gd name="T7" fmla="*/ 133 h 238"/>
              <a:gd name="T8" fmla="*/ 24 w 124"/>
              <a:gd name="T9" fmla="*/ 8 h 238"/>
              <a:gd name="T10" fmla="*/ 24 w 124"/>
              <a:gd name="T11" fmla="*/ 8 h 238"/>
              <a:gd name="T12" fmla="*/ 102 w 124"/>
              <a:gd name="T13" fmla="*/ 105 h 238"/>
              <a:gd name="T14" fmla="*/ 102 w 124"/>
              <a:gd name="T15" fmla="*/ 105 h 238"/>
              <a:gd name="T16" fmla="*/ 100 w 124"/>
              <a:gd name="T17" fmla="*/ 23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238">
                <a:moveTo>
                  <a:pt x="100" y="230"/>
                </a:moveTo>
                <a:lnTo>
                  <a:pt x="100" y="230"/>
                </a:lnTo>
                <a:cubicBezTo>
                  <a:pt x="77" y="237"/>
                  <a:pt x="42" y="194"/>
                  <a:pt x="21" y="133"/>
                </a:cubicBezTo>
                <a:lnTo>
                  <a:pt x="21" y="133"/>
                </a:lnTo>
                <a:cubicBezTo>
                  <a:pt x="0" y="72"/>
                  <a:pt x="2" y="15"/>
                  <a:pt x="24" y="8"/>
                </a:cubicBezTo>
                <a:lnTo>
                  <a:pt x="24" y="8"/>
                </a:lnTo>
                <a:cubicBezTo>
                  <a:pt x="46" y="0"/>
                  <a:pt x="81" y="44"/>
                  <a:pt x="102" y="105"/>
                </a:cubicBezTo>
                <a:lnTo>
                  <a:pt x="102" y="105"/>
                </a:lnTo>
                <a:cubicBezTo>
                  <a:pt x="123" y="167"/>
                  <a:pt x="122" y="223"/>
                  <a:pt x="100" y="230"/>
                </a:cubicBezTo>
              </a:path>
            </a:pathLst>
          </a:custGeom>
          <a:solidFill>
            <a:srgbClr val="FF86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05" name="Freeform 82">
            <a:extLst>
              <a:ext uri="{FF2B5EF4-FFF2-40B4-BE49-F238E27FC236}">
                <a16:creationId xmlns:a16="http://schemas.microsoft.com/office/drawing/2014/main" id="{BCC54E6A-CC39-574C-B5C0-91BA8C3BC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683" y="9132122"/>
            <a:ext cx="76903" cy="197750"/>
          </a:xfrm>
          <a:custGeom>
            <a:avLst/>
            <a:gdLst>
              <a:gd name="T0" fmla="*/ 31 w 60"/>
              <a:gd name="T1" fmla="*/ 159 h 160"/>
              <a:gd name="T2" fmla="*/ 31 w 60"/>
              <a:gd name="T3" fmla="*/ 159 h 160"/>
              <a:gd name="T4" fmla="*/ 59 w 60"/>
              <a:gd name="T5" fmla="*/ 79 h 160"/>
              <a:gd name="T6" fmla="*/ 59 w 60"/>
              <a:gd name="T7" fmla="*/ 79 h 160"/>
              <a:gd name="T8" fmla="*/ 28 w 60"/>
              <a:gd name="T9" fmla="*/ 0 h 160"/>
              <a:gd name="T10" fmla="*/ 28 w 60"/>
              <a:gd name="T11" fmla="*/ 0 h 160"/>
              <a:gd name="T12" fmla="*/ 1 w 60"/>
              <a:gd name="T13" fmla="*/ 80 h 160"/>
              <a:gd name="T14" fmla="*/ 1 w 60"/>
              <a:gd name="T15" fmla="*/ 80 h 160"/>
              <a:gd name="T16" fmla="*/ 31 w 60"/>
              <a:gd name="T17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" h="160">
                <a:moveTo>
                  <a:pt x="31" y="159"/>
                </a:moveTo>
                <a:lnTo>
                  <a:pt x="31" y="159"/>
                </a:lnTo>
                <a:cubicBezTo>
                  <a:pt x="47" y="159"/>
                  <a:pt x="59" y="123"/>
                  <a:pt x="59" y="79"/>
                </a:cubicBezTo>
                <a:lnTo>
                  <a:pt x="59" y="79"/>
                </a:lnTo>
                <a:cubicBezTo>
                  <a:pt x="58" y="36"/>
                  <a:pt x="44" y="0"/>
                  <a:pt x="28" y="0"/>
                </a:cubicBezTo>
                <a:lnTo>
                  <a:pt x="28" y="0"/>
                </a:lnTo>
                <a:cubicBezTo>
                  <a:pt x="12" y="1"/>
                  <a:pt x="0" y="36"/>
                  <a:pt x="1" y="80"/>
                </a:cubicBezTo>
                <a:lnTo>
                  <a:pt x="1" y="80"/>
                </a:lnTo>
                <a:cubicBezTo>
                  <a:pt x="2" y="125"/>
                  <a:pt x="15" y="159"/>
                  <a:pt x="31" y="159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06" name="Freeform 83">
            <a:extLst>
              <a:ext uri="{FF2B5EF4-FFF2-40B4-BE49-F238E27FC236}">
                <a16:creationId xmlns:a16="http://schemas.microsoft.com/office/drawing/2014/main" id="{581BC4F7-9E63-1649-A9E2-5956A06A4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202" y="8549859"/>
            <a:ext cx="170286" cy="291133"/>
          </a:xfrm>
          <a:custGeom>
            <a:avLst/>
            <a:gdLst>
              <a:gd name="T0" fmla="*/ 22 w 136"/>
              <a:gd name="T1" fmla="*/ 225 h 235"/>
              <a:gd name="T2" fmla="*/ 22 w 136"/>
              <a:gd name="T3" fmla="*/ 225 h 235"/>
              <a:gd name="T4" fmla="*/ 107 w 136"/>
              <a:gd name="T5" fmla="*/ 134 h 235"/>
              <a:gd name="T6" fmla="*/ 107 w 136"/>
              <a:gd name="T7" fmla="*/ 134 h 235"/>
              <a:gd name="T8" fmla="*/ 114 w 136"/>
              <a:gd name="T9" fmla="*/ 9 h 235"/>
              <a:gd name="T10" fmla="*/ 114 w 136"/>
              <a:gd name="T11" fmla="*/ 9 h 235"/>
              <a:gd name="T12" fmla="*/ 29 w 136"/>
              <a:gd name="T13" fmla="*/ 100 h 235"/>
              <a:gd name="T14" fmla="*/ 29 w 136"/>
              <a:gd name="T15" fmla="*/ 100 h 235"/>
              <a:gd name="T16" fmla="*/ 22 w 136"/>
              <a:gd name="T17" fmla="*/ 225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" h="235">
                <a:moveTo>
                  <a:pt x="22" y="225"/>
                </a:moveTo>
                <a:lnTo>
                  <a:pt x="22" y="225"/>
                </a:lnTo>
                <a:cubicBezTo>
                  <a:pt x="43" y="234"/>
                  <a:pt x="81" y="193"/>
                  <a:pt x="107" y="134"/>
                </a:cubicBezTo>
                <a:lnTo>
                  <a:pt x="107" y="134"/>
                </a:lnTo>
                <a:cubicBezTo>
                  <a:pt x="132" y="74"/>
                  <a:pt x="135" y="18"/>
                  <a:pt x="114" y="9"/>
                </a:cubicBezTo>
                <a:lnTo>
                  <a:pt x="114" y="9"/>
                </a:lnTo>
                <a:cubicBezTo>
                  <a:pt x="92" y="0"/>
                  <a:pt x="54" y="41"/>
                  <a:pt x="29" y="100"/>
                </a:cubicBezTo>
                <a:lnTo>
                  <a:pt x="29" y="100"/>
                </a:lnTo>
                <a:cubicBezTo>
                  <a:pt x="3" y="160"/>
                  <a:pt x="0" y="216"/>
                  <a:pt x="22" y="225"/>
                </a:cubicBezTo>
              </a:path>
            </a:pathLst>
          </a:custGeom>
          <a:solidFill>
            <a:srgbClr val="FF86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07" name="Freeform 84">
            <a:extLst>
              <a:ext uri="{FF2B5EF4-FFF2-40B4-BE49-F238E27FC236}">
                <a16:creationId xmlns:a16="http://schemas.microsoft.com/office/drawing/2014/main" id="{9A6928E7-C4BD-1948-8024-108DDA941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003" y="8148872"/>
            <a:ext cx="197750" cy="76903"/>
          </a:xfrm>
          <a:custGeom>
            <a:avLst/>
            <a:gdLst>
              <a:gd name="T0" fmla="*/ 0 w 160"/>
              <a:gd name="T1" fmla="*/ 31 h 60"/>
              <a:gd name="T2" fmla="*/ 0 w 160"/>
              <a:gd name="T3" fmla="*/ 31 h 60"/>
              <a:gd name="T4" fmla="*/ 80 w 160"/>
              <a:gd name="T5" fmla="*/ 58 h 60"/>
              <a:gd name="T6" fmla="*/ 80 w 160"/>
              <a:gd name="T7" fmla="*/ 58 h 60"/>
              <a:gd name="T8" fmla="*/ 159 w 160"/>
              <a:gd name="T9" fmla="*/ 28 h 60"/>
              <a:gd name="T10" fmla="*/ 159 w 160"/>
              <a:gd name="T11" fmla="*/ 28 h 60"/>
              <a:gd name="T12" fmla="*/ 79 w 160"/>
              <a:gd name="T13" fmla="*/ 1 h 60"/>
              <a:gd name="T14" fmla="*/ 79 w 160"/>
              <a:gd name="T15" fmla="*/ 1 h 60"/>
              <a:gd name="T16" fmla="*/ 0 w 160"/>
              <a:gd name="T17" fmla="*/ 3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0" h="60">
                <a:moveTo>
                  <a:pt x="0" y="31"/>
                </a:moveTo>
                <a:lnTo>
                  <a:pt x="0" y="31"/>
                </a:lnTo>
                <a:cubicBezTo>
                  <a:pt x="0" y="47"/>
                  <a:pt x="36" y="59"/>
                  <a:pt x="80" y="58"/>
                </a:cubicBezTo>
                <a:lnTo>
                  <a:pt x="80" y="58"/>
                </a:lnTo>
                <a:cubicBezTo>
                  <a:pt x="124" y="57"/>
                  <a:pt x="159" y="44"/>
                  <a:pt x="159" y="28"/>
                </a:cubicBezTo>
                <a:lnTo>
                  <a:pt x="159" y="28"/>
                </a:lnTo>
                <a:cubicBezTo>
                  <a:pt x="159" y="12"/>
                  <a:pt x="122" y="0"/>
                  <a:pt x="79" y="1"/>
                </a:cubicBezTo>
                <a:lnTo>
                  <a:pt x="79" y="1"/>
                </a:lnTo>
                <a:cubicBezTo>
                  <a:pt x="35" y="1"/>
                  <a:pt x="0" y="15"/>
                  <a:pt x="0" y="31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08" name="Freeform 85">
            <a:extLst>
              <a:ext uri="{FF2B5EF4-FFF2-40B4-BE49-F238E27FC236}">
                <a16:creationId xmlns:a16="http://schemas.microsoft.com/office/drawing/2014/main" id="{67089D76-38D0-4648-A17C-4275E53CF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394" y="8132391"/>
            <a:ext cx="296625" cy="170286"/>
          </a:xfrm>
          <a:custGeom>
            <a:avLst/>
            <a:gdLst>
              <a:gd name="T0" fmla="*/ 9 w 236"/>
              <a:gd name="T1" fmla="*/ 22 h 137"/>
              <a:gd name="T2" fmla="*/ 9 w 236"/>
              <a:gd name="T3" fmla="*/ 22 h 137"/>
              <a:gd name="T4" fmla="*/ 101 w 236"/>
              <a:gd name="T5" fmla="*/ 107 h 137"/>
              <a:gd name="T6" fmla="*/ 101 w 236"/>
              <a:gd name="T7" fmla="*/ 107 h 137"/>
              <a:gd name="T8" fmla="*/ 225 w 236"/>
              <a:gd name="T9" fmla="*/ 114 h 137"/>
              <a:gd name="T10" fmla="*/ 225 w 236"/>
              <a:gd name="T11" fmla="*/ 114 h 137"/>
              <a:gd name="T12" fmla="*/ 134 w 236"/>
              <a:gd name="T13" fmla="*/ 29 h 137"/>
              <a:gd name="T14" fmla="*/ 134 w 236"/>
              <a:gd name="T15" fmla="*/ 29 h 137"/>
              <a:gd name="T16" fmla="*/ 9 w 236"/>
              <a:gd name="T17" fmla="*/ 22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" h="137">
                <a:moveTo>
                  <a:pt x="9" y="22"/>
                </a:moveTo>
                <a:lnTo>
                  <a:pt x="9" y="22"/>
                </a:lnTo>
                <a:cubicBezTo>
                  <a:pt x="0" y="44"/>
                  <a:pt x="41" y="82"/>
                  <a:pt x="101" y="107"/>
                </a:cubicBezTo>
                <a:lnTo>
                  <a:pt x="101" y="107"/>
                </a:lnTo>
                <a:cubicBezTo>
                  <a:pt x="160" y="132"/>
                  <a:pt x="216" y="136"/>
                  <a:pt x="225" y="114"/>
                </a:cubicBezTo>
                <a:lnTo>
                  <a:pt x="225" y="114"/>
                </a:lnTo>
                <a:cubicBezTo>
                  <a:pt x="235" y="92"/>
                  <a:pt x="194" y="54"/>
                  <a:pt x="134" y="29"/>
                </a:cubicBezTo>
                <a:lnTo>
                  <a:pt x="134" y="29"/>
                </a:lnTo>
                <a:cubicBezTo>
                  <a:pt x="74" y="4"/>
                  <a:pt x="18" y="0"/>
                  <a:pt x="9" y="22"/>
                </a:cubicBezTo>
              </a:path>
            </a:pathLst>
          </a:custGeom>
          <a:solidFill>
            <a:srgbClr val="FF86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09" name="Freeform 86">
            <a:extLst>
              <a:ext uri="{FF2B5EF4-FFF2-40B4-BE49-F238E27FC236}">
                <a16:creationId xmlns:a16="http://schemas.microsoft.com/office/drawing/2014/main" id="{323E8518-85AB-4141-A96E-B2C452D4F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726" y="8176335"/>
            <a:ext cx="263666" cy="230708"/>
          </a:xfrm>
          <a:custGeom>
            <a:avLst/>
            <a:gdLst>
              <a:gd name="T0" fmla="*/ 198 w 213"/>
              <a:gd name="T1" fmla="*/ 19 h 184"/>
              <a:gd name="T2" fmla="*/ 198 w 213"/>
              <a:gd name="T3" fmla="*/ 19 h 184"/>
              <a:gd name="T4" fmla="*/ 132 w 213"/>
              <a:gd name="T5" fmla="*/ 125 h 184"/>
              <a:gd name="T6" fmla="*/ 132 w 213"/>
              <a:gd name="T7" fmla="*/ 125 h 184"/>
              <a:gd name="T8" fmla="*/ 14 w 213"/>
              <a:gd name="T9" fmla="*/ 165 h 184"/>
              <a:gd name="T10" fmla="*/ 14 w 213"/>
              <a:gd name="T11" fmla="*/ 165 h 184"/>
              <a:gd name="T12" fmla="*/ 80 w 213"/>
              <a:gd name="T13" fmla="*/ 58 h 184"/>
              <a:gd name="T14" fmla="*/ 80 w 213"/>
              <a:gd name="T15" fmla="*/ 58 h 184"/>
              <a:gd name="T16" fmla="*/ 198 w 213"/>
              <a:gd name="T17" fmla="*/ 19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" h="184">
                <a:moveTo>
                  <a:pt x="198" y="19"/>
                </a:moveTo>
                <a:lnTo>
                  <a:pt x="198" y="19"/>
                </a:lnTo>
                <a:cubicBezTo>
                  <a:pt x="212" y="37"/>
                  <a:pt x="183" y="85"/>
                  <a:pt x="132" y="125"/>
                </a:cubicBezTo>
                <a:lnTo>
                  <a:pt x="132" y="125"/>
                </a:lnTo>
                <a:cubicBezTo>
                  <a:pt x="81" y="165"/>
                  <a:pt x="28" y="183"/>
                  <a:pt x="14" y="165"/>
                </a:cubicBezTo>
                <a:lnTo>
                  <a:pt x="14" y="165"/>
                </a:lnTo>
                <a:cubicBezTo>
                  <a:pt x="0" y="146"/>
                  <a:pt x="29" y="99"/>
                  <a:pt x="80" y="58"/>
                </a:cubicBezTo>
                <a:lnTo>
                  <a:pt x="80" y="58"/>
                </a:lnTo>
                <a:cubicBezTo>
                  <a:pt x="131" y="18"/>
                  <a:pt x="183" y="0"/>
                  <a:pt x="198" y="19"/>
                </a:cubicBezTo>
              </a:path>
            </a:pathLst>
          </a:custGeom>
          <a:solidFill>
            <a:srgbClr val="FF86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10" name="Freeform 87">
            <a:extLst>
              <a:ext uri="{FF2B5EF4-FFF2-40B4-BE49-F238E27FC236}">
                <a16:creationId xmlns:a16="http://schemas.microsoft.com/office/drawing/2014/main" id="{8E17AE4B-074D-4A41-968B-5A0413835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169" y="10115379"/>
            <a:ext cx="203244" cy="82394"/>
          </a:xfrm>
          <a:custGeom>
            <a:avLst/>
            <a:gdLst>
              <a:gd name="T0" fmla="*/ 1 w 162"/>
              <a:gd name="T1" fmla="*/ 26 h 67"/>
              <a:gd name="T2" fmla="*/ 1 w 162"/>
              <a:gd name="T3" fmla="*/ 26 h 67"/>
              <a:gd name="T4" fmla="*/ 83 w 162"/>
              <a:gd name="T5" fmla="*/ 4 h 67"/>
              <a:gd name="T6" fmla="*/ 83 w 162"/>
              <a:gd name="T7" fmla="*/ 4 h 67"/>
              <a:gd name="T8" fmla="*/ 160 w 162"/>
              <a:gd name="T9" fmla="*/ 40 h 67"/>
              <a:gd name="T10" fmla="*/ 160 w 162"/>
              <a:gd name="T11" fmla="*/ 40 h 67"/>
              <a:gd name="T12" fmla="*/ 78 w 162"/>
              <a:gd name="T13" fmla="*/ 61 h 67"/>
              <a:gd name="T14" fmla="*/ 78 w 162"/>
              <a:gd name="T15" fmla="*/ 61 h 67"/>
              <a:gd name="T16" fmla="*/ 1 w 162"/>
              <a:gd name="T17" fmla="*/ 2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" h="67">
                <a:moveTo>
                  <a:pt x="1" y="26"/>
                </a:moveTo>
                <a:lnTo>
                  <a:pt x="1" y="26"/>
                </a:lnTo>
                <a:cubicBezTo>
                  <a:pt x="3" y="10"/>
                  <a:pt x="39" y="0"/>
                  <a:pt x="83" y="4"/>
                </a:cubicBezTo>
                <a:lnTo>
                  <a:pt x="83" y="4"/>
                </a:lnTo>
                <a:cubicBezTo>
                  <a:pt x="127" y="8"/>
                  <a:pt x="161" y="24"/>
                  <a:pt x="160" y="40"/>
                </a:cubicBezTo>
                <a:lnTo>
                  <a:pt x="160" y="40"/>
                </a:lnTo>
                <a:cubicBezTo>
                  <a:pt x="158" y="56"/>
                  <a:pt x="122" y="66"/>
                  <a:pt x="78" y="61"/>
                </a:cubicBezTo>
                <a:lnTo>
                  <a:pt x="78" y="61"/>
                </a:lnTo>
                <a:cubicBezTo>
                  <a:pt x="34" y="58"/>
                  <a:pt x="0" y="42"/>
                  <a:pt x="1" y="26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11" name="Freeform 88">
            <a:extLst>
              <a:ext uri="{FF2B5EF4-FFF2-40B4-BE49-F238E27FC236}">
                <a16:creationId xmlns:a16="http://schemas.microsoft.com/office/drawing/2014/main" id="{8B6FAD45-EDA0-0F41-8348-937814CFD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056" y="10093406"/>
            <a:ext cx="296625" cy="153805"/>
          </a:xfrm>
          <a:custGeom>
            <a:avLst/>
            <a:gdLst>
              <a:gd name="T0" fmla="*/ 8 w 239"/>
              <a:gd name="T1" fmla="*/ 99 h 123"/>
              <a:gd name="T2" fmla="*/ 8 w 239"/>
              <a:gd name="T3" fmla="*/ 99 h 123"/>
              <a:gd name="T4" fmla="*/ 105 w 239"/>
              <a:gd name="T5" fmla="*/ 21 h 123"/>
              <a:gd name="T6" fmla="*/ 105 w 239"/>
              <a:gd name="T7" fmla="*/ 21 h 123"/>
              <a:gd name="T8" fmla="*/ 230 w 239"/>
              <a:gd name="T9" fmla="*/ 23 h 123"/>
              <a:gd name="T10" fmla="*/ 230 w 239"/>
              <a:gd name="T11" fmla="*/ 23 h 123"/>
              <a:gd name="T12" fmla="*/ 132 w 239"/>
              <a:gd name="T13" fmla="*/ 102 h 123"/>
              <a:gd name="T14" fmla="*/ 132 w 239"/>
              <a:gd name="T15" fmla="*/ 102 h 123"/>
              <a:gd name="T16" fmla="*/ 8 w 239"/>
              <a:gd name="T17" fmla="*/ 99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9" h="123">
                <a:moveTo>
                  <a:pt x="8" y="99"/>
                </a:moveTo>
                <a:lnTo>
                  <a:pt x="8" y="99"/>
                </a:lnTo>
                <a:cubicBezTo>
                  <a:pt x="0" y="77"/>
                  <a:pt x="44" y="42"/>
                  <a:pt x="105" y="21"/>
                </a:cubicBezTo>
                <a:lnTo>
                  <a:pt x="105" y="21"/>
                </a:lnTo>
                <a:cubicBezTo>
                  <a:pt x="167" y="0"/>
                  <a:pt x="223" y="1"/>
                  <a:pt x="230" y="23"/>
                </a:cubicBezTo>
                <a:lnTo>
                  <a:pt x="230" y="23"/>
                </a:lnTo>
                <a:cubicBezTo>
                  <a:pt x="238" y="46"/>
                  <a:pt x="194" y="81"/>
                  <a:pt x="132" y="102"/>
                </a:cubicBezTo>
                <a:lnTo>
                  <a:pt x="132" y="102"/>
                </a:lnTo>
                <a:cubicBezTo>
                  <a:pt x="71" y="122"/>
                  <a:pt x="16" y="122"/>
                  <a:pt x="8" y="99"/>
                </a:cubicBezTo>
              </a:path>
            </a:pathLst>
          </a:custGeom>
          <a:solidFill>
            <a:srgbClr val="FF86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12" name="Freeform 89">
            <a:extLst>
              <a:ext uri="{FF2B5EF4-FFF2-40B4-BE49-F238E27FC236}">
                <a16:creationId xmlns:a16="http://schemas.microsoft.com/office/drawing/2014/main" id="{71C85CC4-EE3C-E147-A12C-9122D3586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373" y="9890162"/>
            <a:ext cx="258171" cy="241694"/>
          </a:xfrm>
          <a:custGeom>
            <a:avLst/>
            <a:gdLst>
              <a:gd name="T0" fmla="*/ 189 w 206"/>
              <a:gd name="T1" fmla="*/ 177 h 195"/>
              <a:gd name="T2" fmla="*/ 189 w 206"/>
              <a:gd name="T3" fmla="*/ 177 h 195"/>
              <a:gd name="T4" fmla="*/ 131 w 206"/>
              <a:gd name="T5" fmla="*/ 66 h 195"/>
              <a:gd name="T6" fmla="*/ 131 w 206"/>
              <a:gd name="T7" fmla="*/ 66 h 195"/>
              <a:gd name="T8" fmla="*/ 16 w 206"/>
              <a:gd name="T9" fmla="*/ 18 h 195"/>
              <a:gd name="T10" fmla="*/ 16 w 206"/>
              <a:gd name="T11" fmla="*/ 18 h 195"/>
              <a:gd name="T12" fmla="*/ 74 w 206"/>
              <a:gd name="T13" fmla="*/ 129 h 195"/>
              <a:gd name="T14" fmla="*/ 74 w 206"/>
              <a:gd name="T15" fmla="*/ 129 h 195"/>
              <a:gd name="T16" fmla="*/ 189 w 206"/>
              <a:gd name="T17" fmla="*/ 177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" h="195">
                <a:moveTo>
                  <a:pt x="189" y="177"/>
                </a:moveTo>
                <a:lnTo>
                  <a:pt x="189" y="177"/>
                </a:lnTo>
                <a:cubicBezTo>
                  <a:pt x="205" y="159"/>
                  <a:pt x="179" y="110"/>
                  <a:pt x="131" y="66"/>
                </a:cubicBezTo>
                <a:lnTo>
                  <a:pt x="131" y="66"/>
                </a:lnTo>
                <a:cubicBezTo>
                  <a:pt x="84" y="22"/>
                  <a:pt x="32" y="0"/>
                  <a:pt x="16" y="18"/>
                </a:cubicBezTo>
                <a:lnTo>
                  <a:pt x="16" y="18"/>
                </a:lnTo>
                <a:cubicBezTo>
                  <a:pt x="0" y="35"/>
                  <a:pt x="26" y="85"/>
                  <a:pt x="74" y="129"/>
                </a:cubicBezTo>
                <a:lnTo>
                  <a:pt x="74" y="129"/>
                </a:lnTo>
                <a:cubicBezTo>
                  <a:pt x="122" y="172"/>
                  <a:pt x="173" y="194"/>
                  <a:pt x="189" y="177"/>
                </a:cubicBezTo>
              </a:path>
            </a:pathLst>
          </a:custGeom>
          <a:solidFill>
            <a:srgbClr val="FF86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13" name="Freeform 90">
            <a:extLst>
              <a:ext uri="{FF2B5EF4-FFF2-40B4-BE49-F238E27FC236}">
                <a16:creationId xmlns:a16="http://schemas.microsoft.com/office/drawing/2014/main" id="{24ACF79B-0572-F842-8F49-8071CBAFE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783" y="3985139"/>
            <a:ext cx="373527" cy="439444"/>
          </a:xfrm>
          <a:custGeom>
            <a:avLst/>
            <a:gdLst>
              <a:gd name="T0" fmla="*/ 0 w 300"/>
              <a:gd name="T1" fmla="*/ 353 h 354"/>
              <a:gd name="T2" fmla="*/ 149 w 300"/>
              <a:gd name="T3" fmla="*/ 54 h 354"/>
              <a:gd name="T4" fmla="*/ 149 w 300"/>
              <a:gd name="T5" fmla="*/ 54 h 354"/>
              <a:gd name="T6" fmla="*/ 264 w 300"/>
              <a:gd name="T7" fmla="*/ 31 h 354"/>
              <a:gd name="T8" fmla="*/ 264 w 300"/>
              <a:gd name="T9" fmla="*/ 31 h 354"/>
              <a:gd name="T10" fmla="*/ 261 w 300"/>
              <a:gd name="T11" fmla="*/ 146 h 354"/>
              <a:gd name="T12" fmla="*/ 0 w 300"/>
              <a:gd name="T13" fmla="*/ 35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" h="354">
                <a:moveTo>
                  <a:pt x="0" y="353"/>
                </a:moveTo>
                <a:lnTo>
                  <a:pt x="149" y="54"/>
                </a:lnTo>
                <a:lnTo>
                  <a:pt x="149" y="54"/>
                </a:lnTo>
                <a:cubicBezTo>
                  <a:pt x="171" y="11"/>
                  <a:pt x="227" y="0"/>
                  <a:pt x="264" y="31"/>
                </a:cubicBezTo>
                <a:lnTo>
                  <a:pt x="264" y="31"/>
                </a:lnTo>
                <a:cubicBezTo>
                  <a:pt x="299" y="61"/>
                  <a:pt x="298" y="117"/>
                  <a:pt x="261" y="146"/>
                </a:cubicBezTo>
                <a:lnTo>
                  <a:pt x="0" y="353"/>
                </a:lnTo>
              </a:path>
            </a:pathLst>
          </a:custGeom>
          <a:solidFill>
            <a:srgbClr val="92C9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14" name="Freeform 91">
            <a:extLst>
              <a:ext uri="{FF2B5EF4-FFF2-40B4-BE49-F238E27FC236}">
                <a16:creationId xmlns:a16="http://schemas.microsoft.com/office/drawing/2014/main" id="{8B3EEDB0-219C-DB46-B507-CEFE69117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658" y="2848077"/>
            <a:ext cx="307611" cy="488883"/>
          </a:xfrm>
          <a:custGeom>
            <a:avLst/>
            <a:gdLst>
              <a:gd name="T0" fmla="*/ 0 w 248"/>
              <a:gd name="T1" fmla="*/ 0 h 391"/>
              <a:gd name="T2" fmla="*/ 89 w 248"/>
              <a:gd name="T3" fmla="*/ 322 h 391"/>
              <a:gd name="T4" fmla="*/ 89 w 248"/>
              <a:gd name="T5" fmla="*/ 322 h 391"/>
              <a:gd name="T6" fmla="*/ 197 w 248"/>
              <a:gd name="T7" fmla="*/ 366 h 391"/>
              <a:gd name="T8" fmla="*/ 197 w 248"/>
              <a:gd name="T9" fmla="*/ 366 h 391"/>
              <a:gd name="T10" fmla="*/ 217 w 248"/>
              <a:gd name="T11" fmla="*/ 253 h 391"/>
              <a:gd name="T12" fmla="*/ 0 w 248"/>
              <a:gd name="T13" fmla="*/ 0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391">
                <a:moveTo>
                  <a:pt x="0" y="0"/>
                </a:moveTo>
                <a:lnTo>
                  <a:pt x="89" y="322"/>
                </a:lnTo>
                <a:lnTo>
                  <a:pt x="89" y="322"/>
                </a:lnTo>
                <a:cubicBezTo>
                  <a:pt x="102" y="368"/>
                  <a:pt x="155" y="390"/>
                  <a:pt x="197" y="366"/>
                </a:cubicBezTo>
                <a:lnTo>
                  <a:pt x="197" y="366"/>
                </a:lnTo>
                <a:cubicBezTo>
                  <a:pt x="238" y="344"/>
                  <a:pt x="247" y="289"/>
                  <a:pt x="217" y="253"/>
                </a:cubicBezTo>
                <a:lnTo>
                  <a:pt x="0" y="0"/>
                </a:lnTo>
              </a:path>
            </a:pathLst>
          </a:custGeom>
          <a:solidFill>
            <a:srgbClr val="D4E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15" name="Freeform 92">
            <a:extLst>
              <a:ext uri="{FF2B5EF4-FFF2-40B4-BE49-F238E27FC236}">
                <a16:creationId xmlns:a16="http://schemas.microsoft.com/office/drawing/2014/main" id="{187C45B8-374C-D743-BAEA-28F9F7B07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678" y="3512741"/>
            <a:ext cx="351555" cy="142819"/>
          </a:xfrm>
          <a:custGeom>
            <a:avLst/>
            <a:gdLst>
              <a:gd name="T0" fmla="*/ 0 w 284"/>
              <a:gd name="T1" fmla="*/ 36 h 113"/>
              <a:gd name="T2" fmla="*/ 216 w 284"/>
              <a:gd name="T3" fmla="*/ 102 h 113"/>
              <a:gd name="T4" fmla="*/ 216 w 284"/>
              <a:gd name="T5" fmla="*/ 102 h 113"/>
              <a:gd name="T6" fmla="*/ 281 w 284"/>
              <a:gd name="T7" fmla="*/ 56 h 113"/>
              <a:gd name="T8" fmla="*/ 281 w 284"/>
              <a:gd name="T9" fmla="*/ 56 h 113"/>
              <a:gd name="T10" fmla="*/ 223 w 284"/>
              <a:gd name="T11" fmla="*/ 4 h 113"/>
              <a:gd name="T12" fmla="*/ 0 w 284"/>
              <a:gd name="T13" fmla="*/ 36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4" h="113">
                <a:moveTo>
                  <a:pt x="0" y="36"/>
                </a:moveTo>
                <a:lnTo>
                  <a:pt x="216" y="102"/>
                </a:lnTo>
                <a:lnTo>
                  <a:pt x="216" y="102"/>
                </a:lnTo>
                <a:cubicBezTo>
                  <a:pt x="247" y="112"/>
                  <a:pt x="279" y="89"/>
                  <a:pt x="281" y="56"/>
                </a:cubicBezTo>
                <a:lnTo>
                  <a:pt x="281" y="56"/>
                </a:lnTo>
                <a:cubicBezTo>
                  <a:pt x="283" y="25"/>
                  <a:pt x="255" y="0"/>
                  <a:pt x="223" y="4"/>
                </a:cubicBezTo>
                <a:lnTo>
                  <a:pt x="0" y="36"/>
                </a:lnTo>
              </a:path>
            </a:pathLst>
          </a:custGeom>
          <a:solidFill>
            <a:srgbClr val="92C9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16" name="Freeform 93">
            <a:extLst>
              <a:ext uri="{FF2B5EF4-FFF2-40B4-BE49-F238E27FC236}">
                <a16:creationId xmlns:a16="http://schemas.microsoft.com/office/drawing/2014/main" id="{2708DA0E-5967-4C46-87B5-3CFF6463B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434" y="3562176"/>
            <a:ext cx="351555" cy="142819"/>
          </a:xfrm>
          <a:custGeom>
            <a:avLst/>
            <a:gdLst>
              <a:gd name="T0" fmla="*/ 282 w 283"/>
              <a:gd name="T1" fmla="*/ 37 h 113"/>
              <a:gd name="T2" fmla="*/ 67 w 283"/>
              <a:gd name="T3" fmla="*/ 102 h 113"/>
              <a:gd name="T4" fmla="*/ 67 w 283"/>
              <a:gd name="T5" fmla="*/ 102 h 113"/>
              <a:gd name="T6" fmla="*/ 2 w 283"/>
              <a:gd name="T7" fmla="*/ 57 h 113"/>
              <a:gd name="T8" fmla="*/ 2 w 283"/>
              <a:gd name="T9" fmla="*/ 57 h 113"/>
              <a:gd name="T10" fmla="*/ 59 w 283"/>
              <a:gd name="T11" fmla="*/ 5 h 113"/>
              <a:gd name="T12" fmla="*/ 282 w 283"/>
              <a:gd name="T13" fmla="*/ 3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3" h="113">
                <a:moveTo>
                  <a:pt x="282" y="37"/>
                </a:moveTo>
                <a:lnTo>
                  <a:pt x="67" y="102"/>
                </a:lnTo>
                <a:lnTo>
                  <a:pt x="67" y="102"/>
                </a:lnTo>
                <a:cubicBezTo>
                  <a:pt x="35" y="112"/>
                  <a:pt x="4" y="90"/>
                  <a:pt x="2" y="57"/>
                </a:cubicBezTo>
                <a:lnTo>
                  <a:pt x="2" y="57"/>
                </a:lnTo>
                <a:cubicBezTo>
                  <a:pt x="0" y="26"/>
                  <a:pt x="28" y="0"/>
                  <a:pt x="59" y="5"/>
                </a:cubicBezTo>
                <a:lnTo>
                  <a:pt x="282" y="37"/>
                </a:lnTo>
              </a:path>
            </a:pathLst>
          </a:custGeom>
          <a:solidFill>
            <a:srgbClr val="D4E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17" name="Freeform 94">
            <a:extLst>
              <a:ext uri="{FF2B5EF4-FFF2-40B4-BE49-F238E27FC236}">
                <a16:creationId xmlns:a16="http://schemas.microsoft.com/office/drawing/2014/main" id="{69556E6E-2EE8-8942-931F-08B7B522C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244" y="2771174"/>
            <a:ext cx="142819" cy="351555"/>
          </a:xfrm>
          <a:custGeom>
            <a:avLst/>
            <a:gdLst>
              <a:gd name="T0" fmla="*/ 37 w 113"/>
              <a:gd name="T1" fmla="*/ 0 h 284"/>
              <a:gd name="T2" fmla="*/ 102 w 113"/>
              <a:gd name="T3" fmla="*/ 216 h 284"/>
              <a:gd name="T4" fmla="*/ 102 w 113"/>
              <a:gd name="T5" fmla="*/ 216 h 284"/>
              <a:gd name="T6" fmla="*/ 57 w 113"/>
              <a:gd name="T7" fmla="*/ 281 h 284"/>
              <a:gd name="T8" fmla="*/ 57 w 113"/>
              <a:gd name="T9" fmla="*/ 281 h 284"/>
              <a:gd name="T10" fmla="*/ 4 w 113"/>
              <a:gd name="T11" fmla="*/ 224 h 284"/>
              <a:gd name="T12" fmla="*/ 37 w 113"/>
              <a:gd name="T13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" h="284">
                <a:moveTo>
                  <a:pt x="37" y="0"/>
                </a:moveTo>
                <a:lnTo>
                  <a:pt x="102" y="216"/>
                </a:lnTo>
                <a:lnTo>
                  <a:pt x="102" y="216"/>
                </a:lnTo>
                <a:cubicBezTo>
                  <a:pt x="112" y="247"/>
                  <a:pt x="89" y="279"/>
                  <a:pt x="57" y="281"/>
                </a:cubicBezTo>
                <a:lnTo>
                  <a:pt x="57" y="281"/>
                </a:lnTo>
                <a:cubicBezTo>
                  <a:pt x="25" y="283"/>
                  <a:pt x="0" y="256"/>
                  <a:pt x="4" y="224"/>
                </a:cubicBezTo>
                <a:lnTo>
                  <a:pt x="37" y="0"/>
                </a:lnTo>
              </a:path>
            </a:pathLst>
          </a:custGeom>
          <a:solidFill>
            <a:srgbClr val="D4E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18" name="Freeform 95">
            <a:extLst>
              <a:ext uri="{FF2B5EF4-FFF2-40B4-BE49-F238E27FC236}">
                <a16:creationId xmlns:a16="http://schemas.microsoft.com/office/drawing/2014/main" id="{FFE32AB1-D4AD-4545-B2A1-FC7654CB1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244" y="4177394"/>
            <a:ext cx="142819" cy="351555"/>
          </a:xfrm>
          <a:custGeom>
            <a:avLst/>
            <a:gdLst>
              <a:gd name="T0" fmla="*/ 37 w 113"/>
              <a:gd name="T1" fmla="*/ 282 h 283"/>
              <a:gd name="T2" fmla="*/ 102 w 113"/>
              <a:gd name="T3" fmla="*/ 66 h 283"/>
              <a:gd name="T4" fmla="*/ 102 w 113"/>
              <a:gd name="T5" fmla="*/ 66 h 283"/>
              <a:gd name="T6" fmla="*/ 57 w 113"/>
              <a:gd name="T7" fmla="*/ 1 h 283"/>
              <a:gd name="T8" fmla="*/ 57 w 113"/>
              <a:gd name="T9" fmla="*/ 1 h 283"/>
              <a:gd name="T10" fmla="*/ 4 w 113"/>
              <a:gd name="T11" fmla="*/ 59 h 283"/>
              <a:gd name="T12" fmla="*/ 37 w 113"/>
              <a:gd name="T13" fmla="*/ 28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" h="283">
                <a:moveTo>
                  <a:pt x="37" y="282"/>
                </a:moveTo>
                <a:lnTo>
                  <a:pt x="102" y="66"/>
                </a:lnTo>
                <a:lnTo>
                  <a:pt x="102" y="66"/>
                </a:lnTo>
                <a:cubicBezTo>
                  <a:pt x="112" y="35"/>
                  <a:pt x="89" y="3"/>
                  <a:pt x="57" y="1"/>
                </a:cubicBezTo>
                <a:lnTo>
                  <a:pt x="57" y="1"/>
                </a:lnTo>
                <a:cubicBezTo>
                  <a:pt x="25" y="0"/>
                  <a:pt x="0" y="28"/>
                  <a:pt x="4" y="59"/>
                </a:cubicBezTo>
                <a:lnTo>
                  <a:pt x="37" y="282"/>
                </a:lnTo>
              </a:path>
            </a:pathLst>
          </a:custGeom>
          <a:solidFill>
            <a:srgbClr val="92C9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19" name="Freeform 96">
            <a:extLst>
              <a:ext uri="{FF2B5EF4-FFF2-40B4-BE49-F238E27FC236}">
                <a16:creationId xmlns:a16="http://schemas.microsoft.com/office/drawing/2014/main" id="{7F31A70A-D0D3-4040-8E99-254AA6921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6898" y="3001882"/>
            <a:ext cx="1301850" cy="1301854"/>
          </a:xfrm>
          <a:custGeom>
            <a:avLst/>
            <a:gdLst>
              <a:gd name="T0" fmla="*/ 0 w 1045"/>
              <a:gd name="T1" fmla="*/ 522 h 1045"/>
              <a:gd name="T2" fmla="*/ 0 w 1045"/>
              <a:gd name="T3" fmla="*/ 522 h 1045"/>
              <a:gd name="T4" fmla="*/ 521 w 1045"/>
              <a:gd name="T5" fmla="*/ 0 h 1045"/>
              <a:gd name="T6" fmla="*/ 521 w 1045"/>
              <a:gd name="T7" fmla="*/ 0 h 1045"/>
              <a:gd name="T8" fmla="*/ 1044 w 1045"/>
              <a:gd name="T9" fmla="*/ 522 h 1045"/>
              <a:gd name="T10" fmla="*/ 1044 w 1045"/>
              <a:gd name="T11" fmla="*/ 522 h 1045"/>
              <a:gd name="T12" fmla="*/ 521 w 1045"/>
              <a:gd name="T13" fmla="*/ 1044 h 1045"/>
              <a:gd name="T14" fmla="*/ 521 w 1045"/>
              <a:gd name="T15" fmla="*/ 1044 h 1045"/>
              <a:gd name="T16" fmla="*/ 0 w 1045"/>
              <a:gd name="T17" fmla="*/ 522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5" h="1045">
                <a:moveTo>
                  <a:pt x="0" y="522"/>
                </a:moveTo>
                <a:lnTo>
                  <a:pt x="0" y="522"/>
                </a:lnTo>
                <a:cubicBezTo>
                  <a:pt x="0" y="234"/>
                  <a:pt x="233" y="0"/>
                  <a:pt x="521" y="0"/>
                </a:cubicBezTo>
                <a:lnTo>
                  <a:pt x="521" y="0"/>
                </a:lnTo>
                <a:cubicBezTo>
                  <a:pt x="810" y="0"/>
                  <a:pt x="1044" y="234"/>
                  <a:pt x="1044" y="522"/>
                </a:cubicBezTo>
                <a:lnTo>
                  <a:pt x="1044" y="522"/>
                </a:lnTo>
                <a:cubicBezTo>
                  <a:pt x="1044" y="811"/>
                  <a:pt x="810" y="1044"/>
                  <a:pt x="521" y="1044"/>
                </a:cubicBezTo>
                <a:lnTo>
                  <a:pt x="521" y="1044"/>
                </a:lnTo>
                <a:cubicBezTo>
                  <a:pt x="233" y="1044"/>
                  <a:pt x="0" y="811"/>
                  <a:pt x="0" y="522"/>
                </a:cubicBez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20" name="Freeform 97">
            <a:extLst>
              <a:ext uri="{FF2B5EF4-FFF2-40B4-BE49-F238E27FC236}">
                <a16:creationId xmlns:a16="http://schemas.microsoft.com/office/drawing/2014/main" id="{611D6685-04D6-6540-B3C2-3A1F27207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910" y="4012603"/>
            <a:ext cx="252680" cy="510855"/>
          </a:xfrm>
          <a:custGeom>
            <a:avLst/>
            <a:gdLst>
              <a:gd name="T0" fmla="*/ 202 w 203"/>
              <a:gd name="T1" fmla="*/ 409 h 410"/>
              <a:gd name="T2" fmla="*/ 161 w 203"/>
              <a:gd name="T3" fmla="*/ 78 h 410"/>
              <a:gd name="T4" fmla="*/ 161 w 203"/>
              <a:gd name="T5" fmla="*/ 78 h 410"/>
              <a:gd name="T6" fmla="*/ 61 w 203"/>
              <a:gd name="T7" fmla="*/ 18 h 410"/>
              <a:gd name="T8" fmla="*/ 61 w 203"/>
              <a:gd name="T9" fmla="*/ 18 h 410"/>
              <a:gd name="T10" fmla="*/ 61 w 203"/>
              <a:gd name="T11" fmla="*/ 18 h 410"/>
              <a:gd name="T12" fmla="*/ 25 w 203"/>
              <a:gd name="T13" fmla="*/ 126 h 410"/>
              <a:gd name="T14" fmla="*/ 202 w 203"/>
              <a:gd name="T15" fmla="*/ 409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3" h="410">
                <a:moveTo>
                  <a:pt x="202" y="409"/>
                </a:moveTo>
                <a:lnTo>
                  <a:pt x="161" y="78"/>
                </a:lnTo>
                <a:lnTo>
                  <a:pt x="161" y="78"/>
                </a:lnTo>
                <a:cubicBezTo>
                  <a:pt x="156" y="30"/>
                  <a:pt x="106" y="0"/>
                  <a:pt x="61" y="18"/>
                </a:cubicBezTo>
                <a:lnTo>
                  <a:pt x="61" y="18"/>
                </a:lnTo>
                <a:lnTo>
                  <a:pt x="61" y="18"/>
                </a:lnTo>
                <a:cubicBezTo>
                  <a:pt x="17" y="34"/>
                  <a:pt x="0" y="87"/>
                  <a:pt x="25" y="126"/>
                </a:cubicBezTo>
                <a:lnTo>
                  <a:pt x="202" y="409"/>
                </a:lnTo>
              </a:path>
            </a:pathLst>
          </a:custGeom>
          <a:solidFill>
            <a:srgbClr val="D4E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21" name="Freeform 98">
            <a:extLst>
              <a:ext uri="{FF2B5EF4-FFF2-40B4-BE49-F238E27FC236}">
                <a16:creationId xmlns:a16="http://schemas.microsoft.com/office/drawing/2014/main" id="{62D7045A-1690-7D43-81D2-CD21FFD2F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9431" y="4320217"/>
            <a:ext cx="230708" cy="208736"/>
          </a:xfrm>
          <a:custGeom>
            <a:avLst/>
            <a:gdLst>
              <a:gd name="T0" fmla="*/ 170 w 184"/>
              <a:gd name="T1" fmla="*/ 150 h 167"/>
              <a:gd name="T2" fmla="*/ 170 w 184"/>
              <a:gd name="T3" fmla="*/ 150 h 167"/>
              <a:gd name="T4" fmla="*/ 116 w 184"/>
              <a:gd name="T5" fmla="*/ 55 h 167"/>
              <a:gd name="T6" fmla="*/ 116 w 184"/>
              <a:gd name="T7" fmla="*/ 55 h 167"/>
              <a:gd name="T8" fmla="*/ 13 w 184"/>
              <a:gd name="T9" fmla="*/ 16 h 167"/>
              <a:gd name="T10" fmla="*/ 13 w 184"/>
              <a:gd name="T11" fmla="*/ 16 h 167"/>
              <a:gd name="T12" fmla="*/ 67 w 184"/>
              <a:gd name="T13" fmla="*/ 112 h 167"/>
              <a:gd name="T14" fmla="*/ 67 w 184"/>
              <a:gd name="T15" fmla="*/ 112 h 167"/>
              <a:gd name="T16" fmla="*/ 170 w 184"/>
              <a:gd name="T17" fmla="*/ 15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167">
                <a:moveTo>
                  <a:pt x="170" y="150"/>
                </a:moveTo>
                <a:lnTo>
                  <a:pt x="170" y="150"/>
                </a:lnTo>
                <a:cubicBezTo>
                  <a:pt x="183" y="135"/>
                  <a:pt x="159" y="92"/>
                  <a:pt x="116" y="55"/>
                </a:cubicBezTo>
                <a:lnTo>
                  <a:pt x="116" y="55"/>
                </a:lnTo>
                <a:cubicBezTo>
                  <a:pt x="73" y="18"/>
                  <a:pt x="27" y="0"/>
                  <a:pt x="13" y="16"/>
                </a:cubicBezTo>
                <a:lnTo>
                  <a:pt x="13" y="16"/>
                </a:lnTo>
                <a:cubicBezTo>
                  <a:pt x="0" y="32"/>
                  <a:pt x="24" y="75"/>
                  <a:pt x="67" y="112"/>
                </a:cubicBezTo>
                <a:lnTo>
                  <a:pt x="67" y="112"/>
                </a:lnTo>
                <a:cubicBezTo>
                  <a:pt x="110" y="149"/>
                  <a:pt x="156" y="166"/>
                  <a:pt x="170" y="150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22" name="Freeform 99">
            <a:extLst>
              <a:ext uri="{FF2B5EF4-FFF2-40B4-BE49-F238E27FC236}">
                <a16:creationId xmlns:a16="http://schemas.microsoft.com/office/drawing/2014/main" id="{D1BE85B2-0368-2C48-BF62-B69D4AAD9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9296" y="2738216"/>
            <a:ext cx="175777" cy="65917"/>
          </a:xfrm>
          <a:custGeom>
            <a:avLst/>
            <a:gdLst>
              <a:gd name="T0" fmla="*/ 1 w 142"/>
              <a:gd name="T1" fmla="*/ 30 h 55"/>
              <a:gd name="T2" fmla="*/ 1 w 142"/>
              <a:gd name="T3" fmla="*/ 30 h 55"/>
              <a:gd name="T4" fmla="*/ 72 w 142"/>
              <a:gd name="T5" fmla="*/ 52 h 55"/>
              <a:gd name="T6" fmla="*/ 72 w 142"/>
              <a:gd name="T7" fmla="*/ 52 h 55"/>
              <a:gd name="T8" fmla="*/ 140 w 142"/>
              <a:gd name="T9" fmla="*/ 23 h 55"/>
              <a:gd name="T10" fmla="*/ 140 w 142"/>
              <a:gd name="T11" fmla="*/ 23 h 55"/>
              <a:gd name="T12" fmla="*/ 69 w 142"/>
              <a:gd name="T13" fmla="*/ 1 h 55"/>
              <a:gd name="T14" fmla="*/ 69 w 142"/>
              <a:gd name="T15" fmla="*/ 1 h 55"/>
              <a:gd name="T16" fmla="*/ 1 w 142"/>
              <a:gd name="T17" fmla="*/ 3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55">
                <a:moveTo>
                  <a:pt x="1" y="30"/>
                </a:moveTo>
                <a:lnTo>
                  <a:pt x="1" y="30"/>
                </a:lnTo>
                <a:cubicBezTo>
                  <a:pt x="2" y="44"/>
                  <a:pt x="33" y="54"/>
                  <a:pt x="72" y="52"/>
                </a:cubicBezTo>
                <a:lnTo>
                  <a:pt x="72" y="52"/>
                </a:lnTo>
                <a:cubicBezTo>
                  <a:pt x="110" y="50"/>
                  <a:pt x="141" y="37"/>
                  <a:pt x="140" y="23"/>
                </a:cubicBezTo>
                <a:lnTo>
                  <a:pt x="140" y="23"/>
                </a:lnTo>
                <a:cubicBezTo>
                  <a:pt x="139" y="9"/>
                  <a:pt x="108" y="0"/>
                  <a:pt x="69" y="1"/>
                </a:cubicBezTo>
                <a:lnTo>
                  <a:pt x="69" y="1"/>
                </a:lnTo>
                <a:cubicBezTo>
                  <a:pt x="31" y="3"/>
                  <a:pt x="0" y="17"/>
                  <a:pt x="1" y="30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23" name="Freeform 100">
            <a:extLst>
              <a:ext uri="{FF2B5EF4-FFF2-40B4-BE49-F238E27FC236}">
                <a16:creationId xmlns:a16="http://schemas.microsoft.com/office/drawing/2014/main" id="{F8FAC852-23C0-254A-96C4-B3D95E73F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910" y="2782160"/>
            <a:ext cx="252680" cy="510855"/>
          </a:xfrm>
          <a:custGeom>
            <a:avLst/>
            <a:gdLst>
              <a:gd name="T0" fmla="*/ 202 w 203"/>
              <a:gd name="T1" fmla="*/ 0 h 410"/>
              <a:gd name="T2" fmla="*/ 161 w 203"/>
              <a:gd name="T3" fmla="*/ 331 h 410"/>
              <a:gd name="T4" fmla="*/ 161 w 203"/>
              <a:gd name="T5" fmla="*/ 331 h 410"/>
              <a:gd name="T6" fmla="*/ 61 w 203"/>
              <a:gd name="T7" fmla="*/ 392 h 410"/>
              <a:gd name="T8" fmla="*/ 61 w 203"/>
              <a:gd name="T9" fmla="*/ 392 h 410"/>
              <a:gd name="T10" fmla="*/ 25 w 203"/>
              <a:gd name="T11" fmla="*/ 283 h 410"/>
              <a:gd name="T12" fmla="*/ 202 w 203"/>
              <a:gd name="T13" fmla="*/ 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3" h="410">
                <a:moveTo>
                  <a:pt x="202" y="0"/>
                </a:moveTo>
                <a:lnTo>
                  <a:pt x="161" y="331"/>
                </a:lnTo>
                <a:lnTo>
                  <a:pt x="161" y="331"/>
                </a:lnTo>
                <a:cubicBezTo>
                  <a:pt x="156" y="379"/>
                  <a:pt x="106" y="409"/>
                  <a:pt x="61" y="392"/>
                </a:cubicBezTo>
                <a:lnTo>
                  <a:pt x="61" y="392"/>
                </a:lnTo>
                <a:cubicBezTo>
                  <a:pt x="17" y="374"/>
                  <a:pt x="0" y="322"/>
                  <a:pt x="25" y="283"/>
                </a:cubicBezTo>
                <a:lnTo>
                  <a:pt x="202" y="0"/>
                </a:lnTo>
              </a:path>
            </a:pathLst>
          </a:custGeom>
          <a:solidFill>
            <a:srgbClr val="D4E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24" name="Freeform 101">
            <a:extLst>
              <a:ext uri="{FF2B5EF4-FFF2-40B4-BE49-F238E27FC236}">
                <a16:creationId xmlns:a16="http://schemas.microsoft.com/office/drawing/2014/main" id="{29FA71B9-A6E4-DC44-B668-4740FAD6D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319" y="2760192"/>
            <a:ext cx="252680" cy="170286"/>
          </a:xfrm>
          <a:custGeom>
            <a:avLst/>
            <a:gdLst>
              <a:gd name="T0" fmla="*/ 190 w 201"/>
              <a:gd name="T1" fmla="*/ 17 h 138"/>
              <a:gd name="T2" fmla="*/ 190 w 201"/>
              <a:gd name="T3" fmla="*/ 17 h 138"/>
              <a:gd name="T4" fmla="*/ 118 w 201"/>
              <a:gd name="T5" fmla="*/ 100 h 138"/>
              <a:gd name="T6" fmla="*/ 118 w 201"/>
              <a:gd name="T7" fmla="*/ 100 h 138"/>
              <a:gd name="T8" fmla="*/ 10 w 201"/>
              <a:gd name="T9" fmla="*/ 119 h 138"/>
              <a:gd name="T10" fmla="*/ 10 w 201"/>
              <a:gd name="T11" fmla="*/ 119 h 138"/>
              <a:gd name="T12" fmla="*/ 82 w 201"/>
              <a:gd name="T13" fmla="*/ 35 h 138"/>
              <a:gd name="T14" fmla="*/ 82 w 201"/>
              <a:gd name="T15" fmla="*/ 35 h 138"/>
              <a:gd name="T16" fmla="*/ 190 w 201"/>
              <a:gd name="T17" fmla="*/ 1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" h="138">
                <a:moveTo>
                  <a:pt x="190" y="17"/>
                </a:moveTo>
                <a:lnTo>
                  <a:pt x="190" y="17"/>
                </a:lnTo>
                <a:cubicBezTo>
                  <a:pt x="200" y="35"/>
                  <a:pt x="168" y="73"/>
                  <a:pt x="118" y="100"/>
                </a:cubicBezTo>
                <a:lnTo>
                  <a:pt x="118" y="100"/>
                </a:lnTo>
                <a:cubicBezTo>
                  <a:pt x="69" y="128"/>
                  <a:pt x="20" y="137"/>
                  <a:pt x="10" y="119"/>
                </a:cubicBezTo>
                <a:lnTo>
                  <a:pt x="10" y="119"/>
                </a:lnTo>
                <a:cubicBezTo>
                  <a:pt x="0" y="100"/>
                  <a:pt x="32" y="63"/>
                  <a:pt x="82" y="35"/>
                </a:cubicBezTo>
                <a:lnTo>
                  <a:pt x="82" y="35"/>
                </a:lnTo>
                <a:cubicBezTo>
                  <a:pt x="132" y="7"/>
                  <a:pt x="180" y="0"/>
                  <a:pt x="190" y="17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25" name="Freeform 102">
            <a:extLst>
              <a:ext uri="{FF2B5EF4-FFF2-40B4-BE49-F238E27FC236}">
                <a16:creationId xmlns:a16="http://schemas.microsoft.com/office/drawing/2014/main" id="{CFA06E77-C9B1-D741-BF02-7426C9E69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031" y="3518228"/>
            <a:ext cx="65917" cy="175777"/>
          </a:xfrm>
          <a:custGeom>
            <a:avLst/>
            <a:gdLst>
              <a:gd name="T0" fmla="*/ 23 w 55"/>
              <a:gd name="T1" fmla="*/ 0 h 141"/>
              <a:gd name="T2" fmla="*/ 23 w 55"/>
              <a:gd name="T3" fmla="*/ 0 h 141"/>
              <a:gd name="T4" fmla="*/ 1 w 55"/>
              <a:gd name="T5" fmla="*/ 71 h 141"/>
              <a:gd name="T6" fmla="*/ 1 w 55"/>
              <a:gd name="T7" fmla="*/ 71 h 141"/>
              <a:gd name="T8" fmla="*/ 30 w 55"/>
              <a:gd name="T9" fmla="*/ 140 h 141"/>
              <a:gd name="T10" fmla="*/ 30 w 55"/>
              <a:gd name="T11" fmla="*/ 140 h 141"/>
              <a:gd name="T12" fmla="*/ 52 w 55"/>
              <a:gd name="T13" fmla="*/ 68 h 141"/>
              <a:gd name="T14" fmla="*/ 52 w 55"/>
              <a:gd name="T15" fmla="*/ 68 h 141"/>
              <a:gd name="T16" fmla="*/ 23 w 55"/>
              <a:gd name="T17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141">
                <a:moveTo>
                  <a:pt x="23" y="0"/>
                </a:moveTo>
                <a:lnTo>
                  <a:pt x="23" y="0"/>
                </a:lnTo>
                <a:cubicBezTo>
                  <a:pt x="9" y="1"/>
                  <a:pt x="0" y="33"/>
                  <a:pt x="1" y="71"/>
                </a:cubicBezTo>
                <a:lnTo>
                  <a:pt x="1" y="71"/>
                </a:lnTo>
                <a:cubicBezTo>
                  <a:pt x="3" y="110"/>
                  <a:pt x="16" y="140"/>
                  <a:pt x="30" y="140"/>
                </a:cubicBezTo>
                <a:lnTo>
                  <a:pt x="30" y="140"/>
                </a:lnTo>
                <a:cubicBezTo>
                  <a:pt x="44" y="139"/>
                  <a:pt x="54" y="107"/>
                  <a:pt x="52" y="68"/>
                </a:cubicBezTo>
                <a:lnTo>
                  <a:pt x="52" y="68"/>
                </a:lnTo>
                <a:cubicBezTo>
                  <a:pt x="50" y="30"/>
                  <a:pt x="37" y="0"/>
                  <a:pt x="23" y="0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26" name="Freeform 103">
            <a:extLst>
              <a:ext uri="{FF2B5EF4-FFF2-40B4-BE49-F238E27FC236}">
                <a16:creationId xmlns:a16="http://schemas.microsoft.com/office/drawing/2014/main" id="{125C3E87-3C2A-1C42-852B-F3DB342F9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1134" y="3820351"/>
            <a:ext cx="510855" cy="252680"/>
          </a:xfrm>
          <a:custGeom>
            <a:avLst/>
            <a:gdLst>
              <a:gd name="T0" fmla="*/ 408 w 409"/>
              <a:gd name="T1" fmla="*/ 202 h 203"/>
              <a:gd name="T2" fmla="*/ 77 w 409"/>
              <a:gd name="T3" fmla="*/ 162 h 203"/>
              <a:gd name="T4" fmla="*/ 77 w 409"/>
              <a:gd name="T5" fmla="*/ 162 h 203"/>
              <a:gd name="T6" fmla="*/ 17 w 409"/>
              <a:gd name="T7" fmla="*/ 62 h 203"/>
              <a:gd name="T8" fmla="*/ 17 w 409"/>
              <a:gd name="T9" fmla="*/ 62 h 203"/>
              <a:gd name="T10" fmla="*/ 126 w 409"/>
              <a:gd name="T11" fmla="*/ 25 h 203"/>
              <a:gd name="T12" fmla="*/ 408 w 409"/>
              <a:gd name="T13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9" h="203">
                <a:moveTo>
                  <a:pt x="408" y="202"/>
                </a:moveTo>
                <a:lnTo>
                  <a:pt x="77" y="162"/>
                </a:lnTo>
                <a:lnTo>
                  <a:pt x="77" y="162"/>
                </a:lnTo>
                <a:cubicBezTo>
                  <a:pt x="29" y="156"/>
                  <a:pt x="0" y="107"/>
                  <a:pt x="17" y="62"/>
                </a:cubicBezTo>
                <a:lnTo>
                  <a:pt x="17" y="62"/>
                </a:lnTo>
                <a:cubicBezTo>
                  <a:pt x="33" y="17"/>
                  <a:pt x="86" y="0"/>
                  <a:pt x="126" y="25"/>
                </a:cubicBezTo>
                <a:lnTo>
                  <a:pt x="408" y="202"/>
                </a:lnTo>
              </a:path>
            </a:pathLst>
          </a:custGeom>
          <a:solidFill>
            <a:srgbClr val="D4E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27" name="Freeform 104">
            <a:extLst>
              <a:ext uri="{FF2B5EF4-FFF2-40B4-BE49-F238E27FC236}">
                <a16:creationId xmlns:a16="http://schemas.microsoft.com/office/drawing/2014/main" id="{49FD6F55-2006-7B45-8E3B-BA2BCB176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176" y="3133715"/>
            <a:ext cx="439444" cy="373527"/>
          </a:xfrm>
          <a:custGeom>
            <a:avLst/>
            <a:gdLst>
              <a:gd name="T0" fmla="*/ 353 w 354"/>
              <a:gd name="T1" fmla="*/ 0 h 301"/>
              <a:gd name="T2" fmla="*/ 54 w 354"/>
              <a:gd name="T3" fmla="*/ 149 h 301"/>
              <a:gd name="T4" fmla="*/ 54 w 354"/>
              <a:gd name="T5" fmla="*/ 149 h 301"/>
              <a:gd name="T6" fmla="*/ 31 w 354"/>
              <a:gd name="T7" fmla="*/ 264 h 301"/>
              <a:gd name="T8" fmla="*/ 31 w 354"/>
              <a:gd name="T9" fmla="*/ 264 h 301"/>
              <a:gd name="T10" fmla="*/ 146 w 354"/>
              <a:gd name="T11" fmla="*/ 262 h 301"/>
              <a:gd name="T12" fmla="*/ 353 w 354"/>
              <a:gd name="T13" fmla="*/ 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4" h="301">
                <a:moveTo>
                  <a:pt x="353" y="0"/>
                </a:moveTo>
                <a:lnTo>
                  <a:pt x="54" y="149"/>
                </a:lnTo>
                <a:lnTo>
                  <a:pt x="54" y="149"/>
                </a:lnTo>
                <a:cubicBezTo>
                  <a:pt x="11" y="171"/>
                  <a:pt x="0" y="228"/>
                  <a:pt x="31" y="264"/>
                </a:cubicBezTo>
                <a:lnTo>
                  <a:pt x="31" y="264"/>
                </a:lnTo>
                <a:cubicBezTo>
                  <a:pt x="62" y="300"/>
                  <a:pt x="117" y="299"/>
                  <a:pt x="146" y="262"/>
                </a:cubicBezTo>
                <a:lnTo>
                  <a:pt x="353" y="0"/>
                </a:lnTo>
              </a:path>
            </a:pathLst>
          </a:custGeom>
          <a:solidFill>
            <a:srgbClr val="D4E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28" name="Freeform 105">
            <a:extLst>
              <a:ext uri="{FF2B5EF4-FFF2-40B4-BE49-F238E27FC236}">
                <a16:creationId xmlns:a16="http://schemas.microsoft.com/office/drawing/2014/main" id="{87E3B686-2D2F-DB47-9776-01E8287CE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231" y="3468793"/>
            <a:ext cx="71408" cy="175777"/>
          </a:xfrm>
          <a:custGeom>
            <a:avLst/>
            <a:gdLst>
              <a:gd name="T0" fmla="*/ 31 w 56"/>
              <a:gd name="T1" fmla="*/ 1 h 142"/>
              <a:gd name="T2" fmla="*/ 31 w 56"/>
              <a:gd name="T3" fmla="*/ 1 h 142"/>
              <a:gd name="T4" fmla="*/ 52 w 56"/>
              <a:gd name="T5" fmla="*/ 71 h 142"/>
              <a:gd name="T6" fmla="*/ 52 w 56"/>
              <a:gd name="T7" fmla="*/ 71 h 142"/>
              <a:gd name="T8" fmla="*/ 24 w 56"/>
              <a:gd name="T9" fmla="*/ 140 h 142"/>
              <a:gd name="T10" fmla="*/ 24 w 56"/>
              <a:gd name="T11" fmla="*/ 140 h 142"/>
              <a:gd name="T12" fmla="*/ 2 w 56"/>
              <a:gd name="T13" fmla="*/ 69 h 142"/>
              <a:gd name="T14" fmla="*/ 2 w 56"/>
              <a:gd name="T15" fmla="*/ 69 h 142"/>
              <a:gd name="T16" fmla="*/ 31 w 56"/>
              <a:gd name="T17" fmla="*/ 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" h="142">
                <a:moveTo>
                  <a:pt x="31" y="1"/>
                </a:moveTo>
                <a:lnTo>
                  <a:pt x="31" y="1"/>
                </a:lnTo>
                <a:cubicBezTo>
                  <a:pt x="45" y="1"/>
                  <a:pt x="55" y="33"/>
                  <a:pt x="52" y="71"/>
                </a:cubicBezTo>
                <a:lnTo>
                  <a:pt x="52" y="71"/>
                </a:lnTo>
                <a:cubicBezTo>
                  <a:pt x="51" y="110"/>
                  <a:pt x="38" y="141"/>
                  <a:pt x="24" y="140"/>
                </a:cubicBezTo>
                <a:lnTo>
                  <a:pt x="24" y="140"/>
                </a:lnTo>
                <a:cubicBezTo>
                  <a:pt x="10" y="139"/>
                  <a:pt x="0" y="108"/>
                  <a:pt x="2" y="69"/>
                </a:cubicBezTo>
                <a:lnTo>
                  <a:pt x="2" y="69"/>
                </a:lnTo>
                <a:cubicBezTo>
                  <a:pt x="4" y="31"/>
                  <a:pt x="17" y="0"/>
                  <a:pt x="31" y="1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29" name="Freeform 106">
            <a:extLst>
              <a:ext uri="{FF2B5EF4-FFF2-40B4-BE49-F238E27FC236}">
                <a16:creationId xmlns:a16="http://schemas.microsoft.com/office/drawing/2014/main" id="{89E9E157-13EC-D347-B487-B374EEB58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7176" y="3770912"/>
            <a:ext cx="510852" cy="252680"/>
          </a:xfrm>
          <a:custGeom>
            <a:avLst/>
            <a:gdLst>
              <a:gd name="T0" fmla="*/ 0 w 410"/>
              <a:gd name="T1" fmla="*/ 203 h 204"/>
              <a:gd name="T2" fmla="*/ 332 w 410"/>
              <a:gd name="T3" fmla="*/ 162 h 204"/>
              <a:gd name="T4" fmla="*/ 332 w 410"/>
              <a:gd name="T5" fmla="*/ 162 h 204"/>
              <a:gd name="T6" fmla="*/ 392 w 410"/>
              <a:gd name="T7" fmla="*/ 62 h 204"/>
              <a:gd name="T8" fmla="*/ 392 w 410"/>
              <a:gd name="T9" fmla="*/ 62 h 204"/>
              <a:gd name="T10" fmla="*/ 283 w 410"/>
              <a:gd name="T11" fmla="*/ 26 h 204"/>
              <a:gd name="T12" fmla="*/ 0 w 410"/>
              <a:gd name="T13" fmla="*/ 20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0" h="204">
                <a:moveTo>
                  <a:pt x="0" y="203"/>
                </a:moveTo>
                <a:lnTo>
                  <a:pt x="332" y="162"/>
                </a:lnTo>
                <a:lnTo>
                  <a:pt x="332" y="162"/>
                </a:lnTo>
                <a:cubicBezTo>
                  <a:pt x="380" y="156"/>
                  <a:pt x="409" y="107"/>
                  <a:pt x="392" y="62"/>
                </a:cubicBezTo>
                <a:lnTo>
                  <a:pt x="392" y="62"/>
                </a:lnTo>
                <a:cubicBezTo>
                  <a:pt x="375" y="18"/>
                  <a:pt x="323" y="0"/>
                  <a:pt x="283" y="26"/>
                </a:cubicBezTo>
                <a:lnTo>
                  <a:pt x="0" y="203"/>
                </a:lnTo>
              </a:path>
            </a:pathLst>
          </a:custGeom>
          <a:solidFill>
            <a:srgbClr val="92C9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30" name="Freeform 107">
            <a:extLst>
              <a:ext uri="{FF2B5EF4-FFF2-40B4-BE49-F238E27FC236}">
                <a16:creationId xmlns:a16="http://schemas.microsoft.com/office/drawing/2014/main" id="{7039972A-31FB-DD4C-8537-B117E604C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089" y="3122729"/>
            <a:ext cx="439444" cy="373527"/>
          </a:xfrm>
          <a:custGeom>
            <a:avLst/>
            <a:gdLst>
              <a:gd name="T0" fmla="*/ 0 w 354"/>
              <a:gd name="T1" fmla="*/ 0 h 301"/>
              <a:gd name="T2" fmla="*/ 298 w 354"/>
              <a:gd name="T3" fmla="*/ 149 h 301"/>
              <a:gd name="T4" fmla="*/ 298 w 354"/>
              <a:gd name="T5" fmla="*/ 149 h 301"/>
              <a:gd name="T6" fmla="*/ 321 w 354"/>
              <a:gd name="T7" fmla="*/ 264 h 301"/>
              <a:gd name="T8" fmla="*/ 321 w 354"/>
              <a:gd name="T9" fmla="*/ 264 h 301"/>
              <a:gd name="T10" fmla="*/ 206 w 354"/>
              <a:gd name="T11" fmla="*/ 262 h 301"/>
              <a:gd name="T12" fmla="*/ 0 w 354"/>
              <a:gd name="T13" fmla="*/ 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4" h="301">
                <a:moveTo>
                  <a:pt x="0" y="0"/>
                </a:moveTo>
                <a:lnTo>
                  <a:pt x="298" y="149"/>
                </a:lnTo>
                <a:lnTo>
                  <a:pt x="298" y="149"/>
                </a:lnTo>
                <a:cubicBezTo>
                  <a:pt x="341" y="171"/>
                  <a:pt x="353" y="227"/>
                  <a:pt x="321" y="264"/>
                </a:cubicBezTo>
                <a:lnTo>
                  <a:pt x="321" y="264"/>
                </a:lnTo>
                <a:cubicBezTo>
                  <a:pt x="290" y="300"/>
                  <a:pt x="235" y="299"/>
                  <a:pt x="206" y="262"/>
                </a:cubicBezTo>
                <a:lnTo>
                  <a:pt x="0" y="0"/>
                </a:lnTo>
              </a:path>
            </a:pathLst>
          </a:custGeom>
          <a:solidFill>
            <a:srgbClr val="D4E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31" name="Freeform 108">
            <a:extLst>
              <a:ext uri="{FF2B5EF4-FFF2-40B4-BE49-F238E27FC236}">
                <a16:creationId xmlns:a16="http://schemas.microsoft.com/office/drawing/2014/main" id="{39CDFBFC-E9FF-7748-80A8-CF9E98DA2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014" y="3386399"/>
            <a:ext cx="521841" cy="675646"/>
          </a:xfrm>
          <a:custGeom>
            <a:avLst/>
            <a:gdLst>
              <a:gd name="T0" fmla="*/ 47 w 421"/>
              <a:gd name="T1" fmla="*/ 324 h 544"/>
              <a:gd name="T2" fmla="*/ 47 w 421"/>
              <a:gd name="T3" fmla="*/ 324 h 544"/>
              <a:gd name="T4" fmla="*/ 102 w 421"/>
              <a:gd name="T5" fmla="*/ 53 h 544"/>
              <a:gd name="T6" fmla="*/ 102 w 421"/>
              <a:gd name="T7" fmla="*/ 53 h 544"/>
              <a:gd name="T8" fmla="*/ 256 w 421"/>
              <a:gd name="T9" fmla="*/ 246 h 544"/>
              <a:gd name="T10" fmla="*/ 256 w 421"/>
              <a:gd name="T11" fmla="*/ 246 h 544"/>
              <a:gd name="T12" fmla="*/ 294 w 421"/>
              <a:gd name="T13" fmla="*/ 506 h 544"/>
              <a:gd name="T14" fmla="*/ 294 w 421"/>
              <a:gd name="T15" fmla="*/ 506 h 544"/>
              <a:gd name="T16" fmla="*/ 47 w 421"/>
              <a:gd name="T17" fmla="*/ 32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1" h="544">
                <a:moveTo>
                  <a:pt x="47" y="324"/>
                </a:moveTo>
                <a:lnTo>
                  <a:pt x="47" y="324"/>
                </a:lnTo>
                <a:cubicBezTo>
                  <a:pt x="0" y="192"/>
                  <a:pt x="2" y="0"/>
                  <a:pt x="102" y="53"/>
                </a:cubicBezTo>
                <a:lnTo>
                  <a:pt x="102" y="53"/>
                </a:lnTo>
                <a:cubicBezTo>
                  <a:pt x="198" y="105"/>
                  <a:pt x="125" y="200"/>
                  <a:pt x="256" y="246"/>
                </a:cubicBezTo>
                <a:lnTo>
                  <a:pt x="256" y="246"/>
                </a:lnTo>
                <a:cubicBezTo>
                  <a:pt x="420" y="303"/>
                  <a:pt x="392" y="460"/>
                  <a:pt x="294" y="506"/>
                </a:cubicBezTo>
                <a:lnTo>
                  <a:pt x="294" y="506"/>
                </a:lnTo>
                <a:cubicBezTo>
                  <a:pt x="217" y="543"/>
                  <a:pt x="94" y="455"/>
                  <a:pt x="47" y="324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32" name="Freeform 109">
            <a:extLst>
              <a:ext uri="{FF2B5EF4-FFF2-40B4-BE49-F238E27FC236}">
                <a16:creationId xmlns:a16="http://schemas.microsoft.com/office/drawing/2014/main" id="{CEF6F0F6-F5CF-C14F-A20C-FA7AF5409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1268" y="3265548"/>
            <a:ext cx="505360" cy="422966"/>
          </a:xfrm>
          <a:custGeom>
            <a:avLst/>
            <a:gdLst>
              <a:gd name="T0" fmla="*/ 312 w 407"/>
              <a:gd name="T1" fmla="*/ 105 h 341"/>
              <a:gd name="T2" fmla="*/ 312 w 407"/>
              <a:gd name="T3" fmla="*/ 105 h 341"/>
              <a:gd name="T4" fmla="*/ 349 w 407"/>
              <a:gd name="T5" fmla="*/ 312 h 341"/>
              <a:gd name="T6" fmla="*/ 349 w 407"/>
              <a:gd name="T7" fmla="*/ 312 h 341"/>
              <a:gd name="T8" fmla="*/ 170 w 407"/>
              <a:gd name="T9" fmla="*/ 266 h 341"/>
              <a:gd name="T10" fmla="*/ 170 w 407"/>
              <a:gd name="T11" fmla="*/ 266 h 341"/>
              <a:gd name="T12" fmla="*/ 61 w 407"/>
              <a:gd name="T13" fmla="*/ 49 h 341"/>
              <a:gd name="T14" fmla="*/ 61 w 407"/>
              <a:gd name="T15" fmla="*/ 49 h 341"/>
              <a:gd name="T16" fmla="*/ 312 w 407"/>
              <a:gd name="T17" fmla="*/ 105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7" h="341">
                <a:moveTo>
                  <a:pt x="312" y="105"/>
                </a:moveTo>
                <a:lnTo>
                  <a:pt x="312" y="105"/>
                </a:lnTo>
                <a:cubicBezTo>
                  <a:pt x="384" y="193"/>
                  <a:pt x="406" y="281"/>
                  <a:pt x="349" y="312"/>
                </a:cubicBezTo>
                <a:lnTo>
                  <a:pt x="349" y="312"/>
                </a:lnTo>
                <a:cubicBezTo>
                  <a:pt x="294" y="340"/>
                  <a:pt x="275" y="265"/>
                  <a:pt x="170" y="266"/>
                </a:cubicBezTo>
                <a:lnTo>
                  <a:pt x="170" y="266"/>
                </a:lnTo>
                <a:cubicBezTo>
                  <a:pt x="30" y="267"/>
                  <a:pt x="0" y="111"/>
                  <a:pt x="61" y="49"/>
                </a:cubicBezTo>
                <a:lnTo>
                  <a:pt x="61" y="49"/>
                </a:lnTo>
                <a:cubicBezTo>
                  <a:pt x="110" y="0"/>
                  <a:pt x="241" y="18"/>
                  <a:pt x="312" y="105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33" name="Freeform 110">
            <a:extLst>
              <a:ext uri="{FF2B5EF4-FFF2-40B4-BE49-F238E27FC236}">
                <a16:creationId xmlns:a16="http://schemas.microsoft.com/office/drawing/2014/main" id="{D1B30E45-FFA8-2F49-9DB3-3978A542F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9296" y="4495991"/>
            <a:ext cx="175777" cy="71411"/>
          </a:xfrm>
          <a:custGeom>
            <a:avLst/>
            <a:gdLst>
              <a:gd name="T0" fmla="*/ 1 w 142"/>
              <a:gd name="T1" fmla="*/ 23 h 56"/>
              <a:gd name="T2" fmla="*/ 1 w 142"/>
              <a:gd name="T3" fmla="*/ 23 h 56"/>
              <a:gd name="T4" fmla="*/ 72 w 142"/>
              <a:gd name="T5" fmla="*/ 2 h 56"/>
              <a:gd name="T6" fmla="*/ 72 w 142"/>
              <a:gd name="T7" fmla="*/ 2 h 56"/>
              <a:gd name="T8" fmla="*/ 140 w 142"/>
              <a:gd name="T9" fmla="*/ 31 h 56"/>
              <a:gd name="T10" fmla="*/ 140 w 142"/>
              <a:gd name="T11" fmla="*/ 31 h 56"/>
              <a:gd name="T12" fmla="*/ 69 w 142"/>
              <a:gd name="T13" fmla="*/ 53 h 56"/>
              <a:gd name="T14" fmla="*/ 69 w 142"/>
              <a:gd name="T15" fmla="*/ 53 h 56"/>
              <a:gd name="T16" fmla="*/ 1 w 142"/>
              <a:gd name="T17" fmla="*/ 2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56">
                <a:moveTo>
                  <a:pt x="1" y="23"/>
                </a:moveTo>
                <a:lnTo>
                  <a:pt x="1" y="23"/>
                </a:lnTo>
                <a:cubicBezTo>
                  <a:pt x="2" y="9"/>
                  <a:pt x="33" y="0"/>
                  <a:pt x="72" y="2"/>
                </a:cubicBezTo>
                <a:lnTo>
                  <a:pt x="72" y="2"/>
                </a:lnTo>
                <a:cubicBezTo>
                  <a:pt x="110" y="4"/>
                  <a:pt x="141" y="17"/>
                  <a:pt x="140" y="31"/>
                </a:cubicBezTo>
                <a:lnTo>
                  <a:pt x="140" y="31"/>
                </a:lnTo>
                <a:cubicBezTo>
                  <a:pt x="139" y="45"/>
                  <a:pt x="108" y="55"/>
                  <a:pt x="69" y="53"/>
                </a:cubicBezTo>
                <a:lnTo>
                  <a:pt x="69" y="53"/>
                </a:lnTo>
                <a:cubicBezTo>
                  <a:pt x="31" y="50"/>
                  <a:pt x="0" y="38"/>
                  <a:pt x="1" y="23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34" name="Freeform 111">
            <a:extLst>
              <a:ext uri="{FF2B5EF4-FFF2-40B4-BE49-F238E27FC236}">
                <a16:creationId xmlns:a16="http://schemas.microsoft.com/office/drawing/2014/main" id="{2F77ED49-3ED5-B144-B611-BD9B3CDED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754" y="4452050"/>
            <a:ext cx="258171" cy="142819"/>
          </a:xfrm>
          <a:custGeom>
            <a:avLst/>
            <a:gdLst>
              <a:gd name="T0" fmla="*/ 8 w 209"/>
              <a:gd name="T1" fmla="*/ 93 h 113"/>
              <a:gd name="T2" fmla="*/ 8 w 209"/>
              <a:gd name="T3" fmla="*/ 93 h 113"/>
              <a:gd name="T4" fmla="*/ 91 w 209"/>
              <a:gd name="T5" fmla="*/ 21 h 113"/>
              <a:gd name="T6" fmla="*/ 91 w 209"/>
              <a:gd name="T7" fmla="*/ 21 h 113"/>
              <a:gd name="T8" fmla="*/ 200 w 209"/>
              <a:gd name="T9" fmla="*/ 19 h 113"/>
              <a:gd name="T10" fmla="*/ 200 w 209"/>
              <a:gd name="T11" fmla="*/ 19 h 113"/>
              <a:gd name="T12" fmla="*/ 117 w 209"/>
              <a:gd name="T13" fmla="*/ 91 h 113"/>
              <a:gd name="T14" fmla="*/ 117 w 209"/>
              <a:gd name="T15" fmla="*/ 91 h 113"/>
              <a:gd name="T16" fmla="*/ 8 w 209"/>
              <a:gd name="T17" fmla="*/ 9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" h="113">
                <a:moveTo>
                  <a:pt x="8" y="93"/>
                </a:moveTo>
                <a:lnTo>
                  <a:pt x="8" y="93"/>
                </a:lnTo>
                <a:cubicBezTo>
                  <a:pt x="0" y="74"/>
                  <a:pt x="38" y="41"/>
                  <a:pt x="91" y="21"/>
                </a:cubicBezTo>
                <a:lnTo>
                  <a:pt x="91" y="21"/>
                </a:lnTo>
                <a:cubicBezTo>
                  <a:pt x="144" y="1"/>
                  <a:pt x="193" y="0"/>
                  <a:pt x="200" y="19"/>
                </a:cubicBezTo>
                <a:lnTo>
                  <a:pt x="200" y="19"/>
                </a:lnTo>
                <a:cubicBezTo>
                  <a:pt x="208" y="38"/>
                  <a:pt x="170" y="71"/>
                  <a:pt x="117" y="91"/>
                </a:cubicBezTo>
                <a:lnTo>
                  <a:pt x="117" y="91"/>
                </a:lnTo>
                <a:cubicBezTo>
                  <a:pt x="64" y="111"/>
                  <a:pt x="15" y="112"/>
                  <a:pt x="8" y="93"/>
                </a:cubicBez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35" name="Freeform 112">
            <a:extLst>
              <a:ext uri="{FF2B5EF4-FFF2-40B4-BE49-F238E27FC236}">
                <a16:creationId xmlns:a16="http://schemas.microsoft.com/office/drawing/2014/main" id="{4B24DABD-A8F5-1C4E-AF53-ABA94DBD2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754" y="2710756"/>
            <a:ext cx="258171" cy="142819"/>
          </a:xfrm>
          <a:custGeom>
            <a:avLst/>
            <a:gdLst>
              <a:gd name="T0" fmla="*/ 8 w 209"/>
              <a:gd name="T1" fmla="*/ 19 h 113"/>
              <a:gd name="T2" fmla="*/ 8 w 209"/>
              <a:gd name="T3" fmla="*/ 19 h 113"/>
              <a:gd name="T4" fmla="*/ 91 w 209"/>
              <a:gd name="T5" fmla="*/ 91 h 113"/>
              <a:gd name="T6" fmla="*/ 91 w 209"/>
              <a:gd name="T7" fmla="*/ 91 h 113"/>
              <a:gd name="T8" fmla="*/ 200 w 209"/>
              <a:gd name="T9" fmla="*/ 93 h 113"/>
              <a:gd name="T10" fmla="*/ 200 w 209"/>
              <a:gd name="T11" fmla="*/ 93 h 113"/>
              <a:gd name="T12" fmla="*/ 117 w 209"/>
              <a:gd name="T13" fmla="*/ 21 h 113"/>
              <a:gd name="T14" fmla="*/ 117 w 209"/>
              <a:gd name="T15" fmla="*/ 21 h 113"/>
              <a:gd name="T16" fmla="*/ 8 w 209"/>
              <a:gd name="T17" fmla="*/ 19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" h="113">
                <a:moveTo>
                  <a:pt x="8" y="19"/>
                </a:moveTo>
                <a:lnTo>
                  <a:pt x="8" y="19"/>
                </a:lnTo>
                <a:cubicBezTo>
                  <a:pt x="0" y="38"/>
                  <a:pt x="38" y="70"/>
                  <a:pt x="91" y="91"/>
                </a:cubicBezTo>
                <a:lnTo>
                  <a:pt x="91" y="91"/>
                </a:lnTo>
                <a:cubicBezTo>
                  <a:pt x="144" y="111"/>
                  <a:pt x="193" y="112"/>
                  <a:pt x="200" y="93"/>
                </a:cubicBezTo>
                <a:lnTo>
                  <a:pt x="200" y="93"/>
                </a:lnTo>
                <a:cubicBezTo>
                  <a:pt x="208" y="73"/>
                  <a:pt x="170" y="42"/>
                  <a:pt x="117" y="21"/>
                </a:cubicBezTo>
                <a:lnTo>
                  <a:pt x="117" y="21"/>
                </a:lnTo>
                <a:cubicBezTo>
                  <a:pt x="64" y="1"/>
                  <a:pt x="15" y="0"/>
                  <a:pt x="8" y="19"/>
                </a:cubicBez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36" name="Freeform 113">
            <a:extLst>
              <a:ext uri="{FF2B5EF4-FFF2-40B4-BE49-F238E27FC236}">
                <a16:creationId xmlns:a16="http://schemas.microsoft.com/office/drawing/2014/main" id="{8DAF4B75-B84F-8C4A-80E4-51B6134F1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090" y="3946690"/>
            <a:ext cx="142819" cy="258175"/>
          </a:xfrm>
          <a:custGeom>
            <a:avLst/>
            <a:gdLst>
              <a:gd name="T0" fmla="*/ 93 w 113"/>
              <a:gd name="T1" fmla="*/ 7 h 208"/>
              <a:gd name="T2" fmla="*/ 93 w 113"/>
              <a:gd name="T3" fmla="*/ 7 h 208"/>
              <a:gd name="T4" fmla="*/ 21 w 113"/>
              <a:gd name="T5" fmla="*/ 90 h 208"/>
              <a:gd name="T6" fmla="*/ 21 w 113"/>
              <a:gd name="T7" fmla="*/ 90 h 208"/>
              <a:gd name="T8" fmla="*/ 20 w 113"/>
              <a:gd name="T9" fmla="*/ 200 h 208"/>
              <a:gd name="T10" fmla="*/ 20 w 113"/>
              <a:gd name="T11" fmla="*/ 200 h 208"/>
              <a:gd name="T12" fmla="*/ 91 w 113"/>
              <a:gd name="T13" fmla="*/ 117 h 208"/>
              <a:gd name="T14" fmla="*/ 91 w 113"/>
              <a:gd name="T15" fmla="*/ 117 h 208"/>
              <a:gd name="T16" fmla="*/ 93 w 113"/>
              <a:gd name="T17" fmla="*/ 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208">
                <a:moveTo>
                  <a:pt x="93" y="7"/>
                </a:moveTo>
                <a:lnTo>
                  <a:pt x="93" y="7"/>
                </a:lnTo>
                <a:cubicBezTo>
                  <a:pt x="74" y="0"/>
                  <a:pt x="42" y="37"/>
                  <a:pt x="21" y="90"/>
                </a:cubicBezTo>
                <a:lnTo>
                  <a:pt x="21" y="90"/>
                </a:lnTo>
                <a:cubicBezTo>
                  <a:pt x="1" y="143"/>
                  <a:pt x="0" y="193"/>
                  <a:pt x="20" y="200"/>
                </a:cubicBezTo>
                <a:lnTo>
                  <a:pt x="20" y="200"/>
                </a:lnTo>
                <a:cubicBezTo>
                  <a:pt x="38" y="207"/>
                  <a:pt x="71" y="170"/>
                  <a:pt x="91" y="117"/>
                </a:cubicBezTo>
                <a:lnTo>
                  <a:pt x="91" y="117"/>
                </a:lnTo>
                <a:cubicBezTo>
                  <a:pt x="111" y="63"/>
                  <a:pt x="112" y="15"/>
                  <a:pt x="93" y="7"/>
                </a:cubicBez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37" name="Freeform 114">
            <a:extLst>
              <a:ext uri="{FF2B5EF4-FFF2-40B4-BE49-F238E27FC236}">
                <a16:creationId xmlns:a16="http://schemas.microsoft.com/office/drawing/2014/main" id="{29827821-22C6-7346-9C99-FB72FCCA7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3257" y="3018366"/>
            <a:ext cx="208736" cy="230708"/>
          </a:xfrm>
          <a:custGeom>
            <a:avLst/>
            <a:gdLst>
              <a:gd name="T0" fmla="*/ 150 w 166"/>
              <a:gd name="T1" fmla="*/ 171 h 185"/>
              <a:gd name="T2" fmla="*/ 150 w 166"/>
              <a:gd name="T3" fmla="*/ 171 h 185"/>
              <a:gd name="T4" fmla="*/ 54 w 166"/>
              <a:gd name="T5" fmla="*/ 116 h 185"/>
              <a:gd name="T6" fmla="*/ 54 w 166"/>
              <a:gd name="T7" fmla="*/ 116 h 185"/>
              <a:gd name="T8" fmla="*/ 16 w 166"/>
              <a:gd name="T9" fmla="*/ 14 h 185"/>
              <a:gd name="T10" fmla="*/ 16 w 166"/>
              <a:gd name="T11" fmla="*/ 14 h 185"/>
              <a:gd name="T12" fmla="*/ 111 w 166"/>
              <a:gd name="T13" fmla="*/ 68 h 185"/>
              <a:gd name="T14" fmla="*/ 111 w 166"/>
              <a:gd name="T15" fmla="*/ 68 h 185"/>
              <a:gd name="T16" fmla="*/ 150 w 166"/>
              <a:gd name="T17" fmla="*/ 171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6" h="185">
                <a:moveTo>
                  <a:pt x="150" y="171"/>
                </a:moveTo>
                <a:lnTo>
                  <a:pt x="150" y="171"/>
                </a:lnTo>
                <a:cubicBezTo>
                  <a:pt x="134" y="184"/>
                  <a:pt x="92" y="160"/>
                  <a:pt x="54" y="116"/>
                </a:cubicBezTo>
                <a:lnTo>
                  <a:pt x="54" y="116"/>
                </a:lnTo>
                <a:cubicBezTo>
                  <a:pt x="18" y="73"/>
                  <a:pt x="0" y="27"/>
                  <a:pt x="16" y="14"/>
                </a:cubicBezTo>
                <a:lnTo>
                  <a:pt x="16" y="14"/>
                </a:lnTo>
                <a:cubicBezTo>
                  <a:pt x="31" y="0"/>
                  <a:pt x="74" y="24"/>
                  <a:pt x="111" y="68"/>
                </a:cubicBezTo>
                <a:lnTo>
                  <a:pt x="111" y="68"/>
                </a:lnTo>
                <a:cubicBezTo>
                  <a:pt x="148" y="111"/>
                  <a:pt x="165" y="157"/>
                  <a:pt x="150" y="171"/>
                </a:cubicBez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38" name="Freeform 115">
            <a:extLst>
              <a:ext uri="{FF2B5EF4-FFF2-40B4-BE49-F238E27FC236}">
                <a16:creationId xmlns:a16="http://schemas.microsoft.com/office/drawing/2014/main" id="{9995DEA3-8C80-754A-934A-540BBF021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65" y="3897250"/>
            <a:ext cx="142819" cy="258171"/>
          </a:xfrm>
          <a:custGeom>
            <a:avLst/>
            <a:gdLst>
              <a:gd name="T0" fmla="*/ 20 w 114"/>
              <a:gd name="T1" fmla="*/ 8 h 208"/>
              <a:gd name="T2" fmla="*/ 20 w 114"/>
              <a:gd name="T3" fmla="*/ 8 h 208"/>
              <a:gd name="T4" fmla="*/ 91 w 114"/>
              <a:gd name="T5" fmla="*/ 91 h 208"/>
              <a:gd name="T6" fmla="*/ 91 w 114"/>
              <a:gd name="T7" fmla="*/ 91 h 208"/>
              <a:gd name="T8" fmla="*/ 93 w 114"/>
              <a:gd name="T9" fmla="*/ 200 h 208"/>
              <a:gd name="T10" fmla="*/ 93 w 114"/>
              <a:gd name="T11" fmla="*/ 200 h 208"/>
              <a:gd name="T12" fmla="*/ 22 w 114"/>
              <a:gd name="T13" fmla="*/ 118 h 208"/>
              <a:gd name="T14" fmla="*/ 22 w 114"/>
              <a:gd name="T15" fmla="*/ 118 h 208"/>
              <a:gd name="T16" fmla="*/ 20 w 114"/>
              <a:gd name="T17" fmla="*/ 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" h="208">
                <a:moveTo>
                  <a:pt x="20" y="8"/>
                </a:moveTo>
                <a:lnTo>
                  <a:pt x="20" y="8"/>
                </a:lnTo>
                <a:cubicBezTo>
                  <a:pt x="39" y="0"/>
                  <a:pt x="71" y="37"/>
                  <a:pt x="91" y="91"/>
                </a:cubicBezTo>
                <a:lnTo>
                  <a:pt x="91" y="91"/>
                </a:lnTo>
                <a:cubicBezTo>
                  <a:pt x="112" y="144"/>
                  <a:pt x="113" y="193"/>
                  <a:pt x="93" y="200"/>
                </a:cubicBezTo>
                <a:lnTo>
                  <a:pt x="93" y="200"/>
                </a:lnTo>
                <a:cubicBezTo>
                  <a:pt x="74" y="207"/>
                  <a:pt x="42" y="171"/>
                  <a:pt x="22" y="118"/>
                </a:cubicBezTo>
                <a:lnTo>
                  <a:pt x="22" y="118"/>
                </a:lnTo>
                <a:cubicBezTo>
                  <a:pt x="1" y="64"/>
                  <a:pt x="0" y="15"/>
                  <a:pt x="20" y="8"/>
                </a:cubicBez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39" name="Freeform 116">
            <a:extLst>
              <a:ext uri="{FF2B5EF4-FFF2-40B4-BE49-F238E27FC236}">
                <a16:creationId xmlns:a16="http://schemas.microsoft.com/office/drawing/2014/main" id="{6EC1346D-11FB-2542-AC03-2214BA4B7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723" y="3007380"/>
            <a:ext cx="208736" cy="230708"/>
          </a:xfrm>
          <a:custGeom>
            <a:avLst/>
            <a:gdLst>
              <a:gd name="T0" fmla="*/ 16 w 167"/>
              <a:gd name="T1" fmla="*/ 170 h 185"/>
              <a:gd name="T2" fmla="*/ 16 w 167"/>
              <a:gd name="T3" fmla="*/ 170 h 185"/>
              <a:gd name="T4" fmla="*/ 112 w 167"/>
              <a:gd name="T5" fmla="*/ 117 h 185"/>
              <a:gd name="T6" fmla="*/ 112 w 167"/>
              <a:gd name="T7" fmla="*/ 117 h 185"/>
              <a:gd name="T8" fmla="*/ 150 w 167"/>
              <a:gd name="T9" fmla="*/ 14 h 185"/>
              <a:gd name="T10" fmla="*/ 150 w 167"/>
              <a:gd name="T11" fmla="*/ 14 h 185"/>
              <a:gd name="T12" fmla="*/ 55 w 167"/>
              <a:gd name="T13" fmla="*/ 67 h 185"/>
              <a:gd name="T14" fmla="*/ 55 w 167"/>
              <a:gd name="T15" fmla="*/ 67 h 185"/>
              <a:gd name="T16" fmla="*/ 16 w 167"/>
              <a:gd name="T17" fmla="*/ 17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" h="185">
                <a:moveTo>
                  <a:pt x="16" y="170"/>
                </a:moveTo>
                <a:lnTo>
                  <a:pt x="16" y="170"/>
                </a:lnTo>
                <a:cubicBezTo>
                  <a:pt x="32" y="184"/>
                  <a:pt x="75" y="160"/>
                  <a:pt x="112" y="117"/>
                </a:cubicBezTo>
                <a:lnTo>
                  <a:pt x="112" y="117"/>
                </a:lnTo>
                <a:cubicBezTo>
                  <a:pt x="149" y="73"/>
                  <a:pt x="166" y="27"/>
                  <a:pt x="150" y="14"/>
                </a:cubicBezTo>
                <a:lnTo>
                  <a:pt x="150" y="14"/>
                </a:lnTo>
                <a:cubicBezTo>
                  <a:pt x="135" y="0"/>
                  <a:pt x="92" y="25"/>
                  <a:pt x="55" y="67"/>
                </a:cubicBezTo>
                <a:lnTo>
                  <a:pt x="55" y="67"/>
                </a:lnTo>
                <a:cubicBezTo>
                  <a:pt x="18" y="111"/>
                  <a:pt x="0" y="157"/>
                  <a:pt x="16" y="170"/>
                </a:cubicBez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40" name="Freeform 117">
            <a:extLst>
              <a:ext uri="{FF2B5EF4-FFF2-40B4-BE49-F238E27FC236}">
                <a16:creationId xmlns:a16="http://schemas.microsoft.com/office/drawing/2014/main" id="{5F9A9414-0026-DA44-A180-809DEFED4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0843" y="3243580"/>
            <a:ext cx="1516081" cy="2235671"/>
          </a:xfrm>
          <a:custGeom>
            <a:avLst/>
            <a:gdLst>
              <a:gd name="T0" fmla="*/ 1216 w 1217"/>
              <a:gd name="T1" fmla="*/ 898 h 1796"/>
              <a:gd name="T2" fmla="*/ 1216 w 1217"/>
              <a:gd name="T3" fmla="*/ 898 h 1796"/>
              <a:gd name="T4" fmla="*/ 608 w 1217"/>
              <a:gd name="T5" fmla="*/ 1795 h 1796"/>
              <a:gd name="T6" fmla="*/ 608 w 1217"/>
              <a:gd name="T7" fmla="*/ 1795 h 1796"/>
              <a:gd name="T8" fmla="*/ 0 w 1217"/>
              <a:gd name="T9" fmla="*/ 898 h 1796"/>
              <a:gd name="T10" fmla="*/ 0 w 1217"/>
              <a:gd name="T11" fmla="*/ 898 h 1796"/>
              <a:gd name="T12" fmla="*/ 608 w 1217"/>
              <a:gd name="T13" fmla="*/ 0 h 1796"/>
              <a:gd name="T14" fmla="*/ 608 w 1217"/>
              <a:gd name="T15" fmla="*/ 0 h 1796"/>
              <a:gd name="T16" fmla="*/ 1216 w 1217"/>
              <a:gd name="T17" fmla="*/ 898 h 1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7" h="1796">
                <a:moveTo>
                  <a:pt x="1216" y="898"/>
                </a:moveTo>
                <a:lnTo>
                  <a:pt x="1216" y="898"/>
                </a:lnTo>
                <a:cubicBezTo>
                  <a:pt x="1216" y="1393"/>
                  <a:pt x="944" y="1795"/>
                  <a:pt x="608" y="1795"/>
                </a:cubicBezTo>
                <a:lnTo>
                  <a:pt x="608" y="1795"/>
                </a:lnTo>
                <a:cubicBezTo>
                  <a:pt x="272" y="1795"/>
                  <a:pt x="0" y="1393"/>
                  <a:pt x="0" y="898"/>
                </a:cubicBezTo>
                <a:lnTo>
                  <a:pt x="0" y="898"/>
                </a:lnTo>
                <a:cubicBezTo>
                  <a:pt x="0" y="402"/>
                  <a:pt x="272" y="0"/>
                  <a:pt x="608" y="0"/>
                </a:cubicBezTo>
                <a:lnTo>
                  <a:pt x="608" y="0"/>
                </a:lnTo>
                <a:cubicBezTo>
                  <a:pt x="944" y="0"/>
                  <a:pt x="1216" y="402"/>
                  <a:pt x="1216" y="898"/>
                </a:cubicBezTo>
              </a:path>
            </a:pathLst>
          </a:custGeom>
          <a:solidFill>
            <a:srgbClr val="D4E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41" name="Freeform 118">
            <a:extLst>
              <a:ext uri="{FF2B5EF4-FFF2-40B4-BE49-F238E27FC236}">
                <a16:creationId xmlns:a16="http://schemas.microsoft.com/office/drawing/2014/main" id="{02F06641-DF48-6248-8E5F-E2CE5F293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7471" y="3792881"/>
            <a:ext cx="411980" cy="395499"/>
          </a:xfrm>
          <a:custGeom>
            <a:avLst/>
            <a:gdLst>
              <a:gd name="T0" fmla="*/ 290 w 332"/>
              <a:gd name="T1" fmla="*/ 45 h 316"/>
              <a:gd name="T2" fmla="*/ 290 w 332"/>
              <a:gd name="T3" fmla="*/ 45 h 316"/>
              <a:gd name="T4" fmla="*/ 257 w 332"/>
              <a:gd name="T5" fmla="*/ 253 h 316"/>
              <a:gd name="T6" fmla="*/ 257 w 332"/>
              <a:gd name="T7" fmla="*/ 253 h 316"/>
              <a:gd name="T8" fmla="*/ 40 w 332"/>
              <a:gd name="T9" fmla="*/ 261 h 316"/>
              <a:gd name="T10" fmla="*/ 40 w 332"/>
              <a:gd name="T11" fmla="*/ 261 h 316"/>
              <a:gd name="T12" fmla="*/ 112 w 332"/>
              <a:gd name="T13" fmla="*/ 91 h 316"/>
              <a:gd name="T14" fmla="*/ 112 w 332"/>
              <a:gd name="T15" fmla="*/ 91 h 316"/>
              <a:gd name="T16" fmla="*/ 290 w 332"/>
              <a:gd name="T17" fmla="*/ 45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2" h="316">
                <a:moveTo>
                  <a:pt x="290" y="45"/>
                </a:moveTo>
                <a:lnTo>
                  <a:pt x="290" y="45"/>
                </a:lnTo>
                <a:cubicBezTo>
                  <a:pt x="331" y="90"/>
                  <a:pt x="326" y="193"/>
                  <a:pt x="257" y="253"/>
                </a:cubicBezTo>
                <a:lnTo>
                  <a:pt x="257" y="253"/>
                </a:lnTo>
                <a:cubicBezTo>
                  <a:pt x="189" y="315"/>
                  <a:pt x="81" y="305"/>
                  <a:pt x="40" y="261"/>
                </a:cubicBezTo>
                <a:lnTo>
                  <a:pt x="40" y="261"/>
                </a:lnTo>
                <a:cubicBezTo>
                  <a:pt x="0" y="216"/>
                  <a:pt x="44" y="152"/>
                  <a:pt x="112" y="91"/>
                </a:cubicBezTo>
                <a:lnTo>
                  <a:pt x="112" y="91"/>
                </a:lnTo>
                <a:cubicBezTo>
                  <a:pt x="180" y="30"/>
                  <a:pt x="250" y="0"/>
                  <a:pt x="290" y="45"/>
                </a:cubicBez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42" name="Freeform 119">
            <a:extLst>
              <a:ext uri="{FF2B5EF4-FFF2-40B4-BE49-F238E27FC236}">
                <a16:creationId xmlns:a16="http://schemas.microsoft.com/office/drawing/2014/main" id="{2EF69AFF-82BC-5E4E-85E2-8BDDB313F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8174" y="4891493"/>
            <a:ext cx="1241429" cy="587758"/>
          </a:xfrm>
          <a:custGeom>
            <a:avLst/>
            <a:gdLst>
              <a:gd name="T0" fmla="*/ 496 w 998"/>
              <a:gd name="T1" fmla="*/ 471 h 472"/>
              <a:gd name="T2" fmla="*/ 496 w 998"/>
              <a:gd name="T3" fmla="*/ 471 h 472"/>
              <a:gd name="T4" fmla="*/ 997 w 998"/>
              <a:gd name="T5" fmla="*/ 82 h 472"/>
              <a:gd name="T6" fmla="*/ 762 w 998"/>
              <a:gd name="T7" fmla="*/ 0 h 472"/>
              <a:gd name="T8" fmla="*/ 277 w 998"/>
              <a:gd name="T9" fmla="*/ 0 h 472"/>
              <a:gd name="T10" fmla="*/ 0 w 998"/>
              <a:gd name="T11" fmla="*/ 93 h 472"/>
              <a:gd name="T12" fmla="*/ 0 w 998"/>
              <a:gd name="T13" fmla="*/ 93 h 472"/>
              <a:gd name="T14" fmla="*/ 496 w 998"/>
              <a:gd name="T15" fmla="*/ 471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8" h="472">
                <a:moveTo>
                  <a:pt x="496" y="471"/>
                </a:moveTo>
                <a:lnTo>
                  <a:pt x="496" y="471"/>
                </a:lnTo>
                <a:cubicBezTo>
                  <a:pt x="704" y="471"/>
                  <a:pt x="887" y="317"/>
                  <a:pt x="997" y="82"/>
                </a:cubicBezTo>
                <a:lnTo>
                  <a:pt x="762" y="0"/>
                </a:lnTo>
                <a:lnTo>
                  <a:pt x="277" y="0"/>
                </a:lnTo>
                <a:lnTo>
                  <a:pt x="0" y="93"/>
                </a:lnTo>
                <a:lnTo>
                  <a:pt x="0" y="93"/>
                </a:lnTo>
                <a:cubicBezTo>
                  <a:pt x="110" y="322"/>
                  <a:pt x="291" y="471"/>
                  <a:pt x="496" y="471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43" name="Freeform 120">
            <a:extLst>
              <a:ext uri="{FF2B5EF4-FFF2-40B4-BE49-F238E27FC236}">
                <a16:creationId xmlns:a16="http://schemas.microsoft.com/office/drawing/2014/main" id="{3A0E752B-0508-3247-BCA8-56590BE7C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0287" y="4578388"/>
            <a:ext cx="703110" cy="433949"/>
          </a:xfrm>
          <a:custGeom>
            <a:avLst/>
            <a:gdLst>
              <a:gd name="T0" fmla="*/ 462 w 563"/>
              <a:gd name="T1" fmla="*/ 295 h 348"/>
              <a:gd name="T2" fmla="*/ 278 w 563"/>
              <a:gd name="T3" fmla="*/ 347 h 348"/>
              <a:gd name="T4" fmla="*/ 105 w 563"/>
              <a:gd name="T5" fmla="*/ 295 h 348"/>
              <a:gd name="T6" fmla="*/ 105 w 563"/>
              <a:gd name="T7" fmla="*/ 295 h 348"/>
              <a:gd name="T8" fmla="*/ 33 w 563"/>
              <a:gd name="T9" fmla="*/ 169 h 348"/>
              <a:gd name="T10" fmla="*/ 42 w 563"/>
              <a:gd name="T11" fmla="*/ 133 h 348"/>
              <a:gd name="T12" fmla="*/ 19 w 563"/>
              <a:gd name="T13" fmla="*/ 84 h 348"/>
              <a:gd name="T14" fmla="*/ 19 w 563"/>
              <a:gd name="T15" fmla="*/ 84 h 348"/>
              <a:gd name="T16" fmla="*/ 72 w 563"/>
              <a:gd name="T17" fmla="*/ 0 h 348"/>
              <a:gd name="T18" fmla="*/ 490 w 563"/>
              <a:gd name="T19" fmla="*/ 0 h 348"/>
              <a:gd name="T20" fmla="*/ 490 w 563"/>
              <a:gd name="T21" fmla="*/ 0 h 348"/>
              <a:gd name="T22" fmla="*/ 545 w 563"/>
              <a:gd name="T23" fmla="*/ 81 h 348"/>
              <a:gd name="T24" fmla="*/ 524 w 563"/>
              <a:gd name="T25" fmla="*/ 132 h 348"/>
              <a:gd name="T26" fmla="*/ 534 w 563"/>
              <a:gd name="T27" fmla="*/ 161 h 348"/>
              <a:gd name="T28" fmla="*/ 534 w 563"/>
              <a:gd name="T29" fmla="*/ 161 h 348"/>
              <a:gd name="T30" fmla="*/ 462 w 563"/>
              <a:gd name="T31" fmla="*/ 295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3" h="348">
                <a:moveTo>
                  <a:pt x="462" y="295"/>
                </a:moveTo>
                <a:lnTo>
                  <a:pt x="278" y="347"/>
                </a:lnTo>
                <a:lnTo>
                  <a:pt x="105" y="295"/>
                </a:lnTo>
                <a:lnTo>
                  <a:pt x="105" y="295"/>
                </a:lnTo>
                <a:cubicBezTo>
                  <a:pt x="52" y="278"/>
                  <a:pt x="20" y="223"/>
                  <a:pt x="33" y="169"/>
                </a:cubicBezTo>
                <a:lnTo>
                  <a:pt x="42" y="133"/>
                </a:lnTo>
                <a:lnTo>
                  <a:pt x="19" y="84"/>
                </a:lnTo>
                <a:lnTo>
                  <a:pt x="19" y="84"/>
                </a:lnTo>
                <a:cubicBezTo>
                  <a:pt x="0" y="45"/>
                  <a:pt x="29" y="0"/>
                  <a:pt x="72" y="0"/>
                </a:cubicBezTo>
                <a:lnTo>
                  <a:pt x="490" y="0"/>
                </a:lnTo>
                <a:lnTo>
                  <a:pt x="490" y="0"/>
                </a:lnTo>
                <a:cubicBezTo>
                  <a:pt x="533" y="0"/>
                  <a:pt x="562" y="42"/>
                  <a:pt x="545" y="81"/>
                </a:cubicBezTo>
                <a:lnTo>
                  <a:pt x="524" y="132"/>
                </a:lnTo>
                <a:lnTo>
                  <a:pt x="534" y="161"/>
                </a:lnTo>
                <a:lnTo>
                  <a:pt x="534" y="161"/>
                </a:lnTo>
                <a:cubicBezTo>
                  <a:pt x="552" y="218"/>
                  <a:pt x="520" y="279"/>
                  <a:pt x="462" y="29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44" name="Freeform 121">
            <a:extLst>
              <a:ext uri="{FF2B5EF4-FFF2-40B4-BE49-F238E27FC236}">
                <a16:creationId xmlns:a16="http://schemas.microsoft.com/office/drawing/2014/main" id="{8AE16DDD-CF5D-884E-B292-1AB51B6D0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0287" y="4578392"/>
            <a:ext cx="313105" cy="422963"/>
          </a:xfrm>
          <a:custGeom>
            <a:avLst/>
            <a:gdLst>
              <a:gd name="T0" fmla="*/ 214 w 251"/>
              <a:gd name="T1" fmla="*/ 191 h 340"/>
              <a:gd name="T2" fmla="*/ 222 w 251"/>
              <a:gd name="T3" fmla="*/ 141 h 340"/>
              <a:gd name="T4" fmla="*/ 199 w 251"/>
              <a:gd name="T5" fmla="*/ 73 h 340"/>
              <a:gd name="T6" fmla="*/ 199 w 251"/>
              <a:gd name="T7" fmla="*/ 73 h 340"/>
              <a:gd name="T8" fmla="*/ 201 w 251"/>
              <a:gd name="T9" fmla="*/ 0 h 340"/>
              <a:gd name="T10" fmla="*/ 72 w 251"/>
              <a:gd name="T11" fmla="*/ 0 h 340"/>
              <a:gd name="T12" fmla="*/ 72 w 251"/>
              <a:gd name="T13" fmla="*/ 0 h 340"/>
              <a:gd name="T14" fmla="*/ 19 w 251"/>
              <a:gd name="T15" fmla="*/ 84 h 340"/>
              <a:gd name="T16" fmla="*/ 42 w 251"/>
              <a:gd name="T17" fmla="*/ 133 h 340"/>
              <a:gd name="T18" fmla="*/ 33 w 251"/>
              <a:gd name="T19" fmla="*/ 169 h 340"/>
              <a:gd name="T20" fmla="*/ 33 w 251"/>
              <a:gd name="T21" fmla="*/ 169 h 340"/>
              <a:gd name="T22" fmla="*/ 105 w 251"/>
              <a:gd name="T23" fmla="*/ 295 h 340"/>
              <a:gd name="T24" fmla="*/ 250 w 251"/>
              <a:gd name="T25" fmla="*/ 339 h 340"/>
              <a:gd name="T26" fmla="*/ 250 w 251"/>
              <a:gd name="T27" fmla="*/ 339 h 340"/>
              <a:gd name="T28" fmla="*/ 214 w 251"/>
              <a:gd name="T29" fmla="*/ 191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1" h="340">
                <a:moveTo>
                  <a:pt x="214" y="191"/>
                </a:moveTo>
                <a:lnTo>
                  <a:pt x="222" y="141"/>
                </a:lnTo>
                <a:lnTo>
                  <a:pt x="199" y="73"/>
                </a:lnTo>
                <a:lnTo>
                  <a:pt x="199" y="73"/>
                </a:lnTo>
                <a:cubicBezTo>
                  <a:pt x="190" y="48"/>
                  <a:pt x="192" y="21"/>
                  <a:pt x="201" y="0"/>
                </a:cubicBezTo>
                <a:lnTo>
                  <a:pt x="72" y="0"/>
                </a:lnTo>
                <a:lnTo>
                  <a:pt x="72" y="0"/>
                </a:lnTo>
                <a:cubicBezTo>
                  <a:pt x="29" y="0"/>
                  <a:pt x="0" y="45"/>
                  <a:pt x="19" y="84"/>
                </a:cubicBezTo>
                <a:lnTo>
                  <a:pt x="42" y="133"/>
                </a:lnTo>
                <a:lnTo>
                  <a:pt x="33" y="169"/>
                </a:lnTo>
                <a:lnTo>
                  <a:pt x="33" y="169"/>
                </a:lnTo>
                <a:cubicBezTo>
                  <a:pt x="20" y="223"/>
                  <a:pt x="52" y="278"/>
                  <a:pt x="105" y="295"/>
                </a:cubicBezTo>
                <a:lnTo>
                  <a:pt x="250" y="339"/>
                </a:lnTo>
                <a:lnTo>
                  <a:pt x="250" y="339"/>
                </a:lnTo>
                <a:cubicBezTo>
                  <a:pt x="219" y="304"/>
                  <a:pt x="204" y="247"/>
                  <a:pt x="214" y="191"/>
                </a:cubicBezTo>
              </a:path>
            </a:pathLst>
          </a:custGeom>
          <a:solidFill>
            <a:srgbClr val="92C9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45" name="Freeform 122">
            <a:extLst>
              <a:ext uri="{FF2B5EF4-FFF2-40B4-BE49-F238E27FC236}">
                <a16:creationId xmlns:a16="http://schemas.microsoft.com/office/drawing/2014/main" id="{8F151E68-7351-3842-BD27-810E9EB50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2267" y="4578388"/>
            <a:ext cx="285638" cy="417472"/>
          </a:xfrm>
          <a:custGeom>
            <a:avLst/>
            <a:gdLst>
              <a:gd name="T0" fmla="*/ 157 w 230"/>
              <a:gd name="T1" fmla="*/ 0 h 333"/>
              <a:gd name="T2" fmla="*/ 30 w 230"/>
              <a:gd name="T3" fmla="*/ 0 h 333"/>
              <a:gd name="T4" fmla="*/ 30 w 230"/>
              <a:gd name="T5" fmla="*/ 0 h 333"/>
              <a:gd name="T6" fmla="*/ 35 w 230"/>
              <a:gd name="T7" fmla="*/ 75 h 333"/>
              <a:gd name="T8" fmla="*/ 14 w 230"/>
              <a:gd name="T9" fmla="*/ 145 h 333"/>
              <a:gd name="T10" fmla="*/ 24 w 230"/>
              <a:gd name="T11" fmla="*/ 185 h 333"/>
              <a:gd name="T12" fmla="*/ 24 w 230"/>
              <a:gd name="T13" fmla="*/ 185 h 333"/>
              <a:gd name="T14" fmla="*/ 0 w 230"/>
              <a:gd name="T15" fmla="*/ 332 h 333"/>
              <a:gd name="T16" fmla="*/ 129 w 230"/>
              <a:gd name="T17" fmla="*/ 295 h 333"/>
              <a:gd name="T18" fmla="*/ 129 w 230"/>
              <a:gd name="T19" fmla="*/ 295 h 333"/>
              <a:gd name="T20" fmla="*/ 201 w 230"/>
              <a:gd name="T21" fmla="*/ 161 h 333"/>
              <a:gd name="T22" fmla="*/ 191 w 230"/>
              <a:gd name="T23" fmla="*/ 132 h 333"/>
              <a:gd name="T24" fmla="*/ 212 w 230"/>
              <a:gd name="T25" fmla="*/ 81 h 333"/>
              <a:gd name="T26" fmla="*/ 212 w 230"/>
              <a:gd name="T27" fmla="*/ 81 h 333"/>
              <a:gd name="T28" fmla="*/ 157 w 230"/>
              <a:gd name="T2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0" h="333">
                <a:moveTo>
                  <a:pt x="157" y="0"/>
                </a:moveTo>
                <a:lnTo>
                  <a:pt x="30" y="0"/>
                </a:lnTo>
                <a:lnTo>
                  <a:pt x="30" y="0"/>
                </a:lnTo>
                <a:cubicBezTo>
                  <a:pt x="41" y="21"/>
                  <a:pt x="44" y="48"/>
                  <a:pt x="35" y="75"/>
                </a:cubicBezTo>
                <a:lnTo>
                  <a:pt x="14" y="145"/>
                </a:lnTo>
                <a:lnTo>
                  <a:pt x="24" y="185"/>
                </a:lnTo>
                <a:lnTo>
                  <a:pt x="24" y="185"/>
                </a:lnTo>
                <a:cubicBezTo>
                  <a:pt x="37" y="238"/>
                  <a:pt x="26" y="294"/>
                  <a:pt x="0" y="332"/>
                </a:cubicBezTo>
                <a:lnTo>
                  <a:pt x="129" y="295"/>
                </a:lnTo>
                <a:lnTo>
                  <a:pt x="129" y="295"/>
                </a:lnTo>
                <a:cubicBezTo>
                  <a:pt x="187" y="279"/>
                  <a:pt x="219" y="218"/>
                  <a:pt x="201" y="161"/>
                </a:cubicBezTo>
                <a:lnTo>
                  <a:pt x="191" y="132"/>
                </a:lnTo>
                <a:lnTo>
                  <a:pt x="212" y="81"/>
                </a:lnTo>
                <a:lnTo>
                  <a:pt x="212" y="81"/>
                </a:lnTo>
                <a:cubicBezTo>
                  <a:pt x="229" y="42"/>
                  <a:pt x="200" y="0"/>
                  <a:pt x="157" y="0"/>
                </a:cubicBezTo>
              </a:path>
            </a:pathLst>
          </a:custGeom>
          <a:solidFill>
            <a:srgbClr val="92C9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46" name="Freeform 123">
            <a:extLst>
              <a:ext uri="{FF2B5EF4-FFF2-40B4-BE49-F238E27FC236}">
                <a16:creationId xmlns:a16="http://schemas.microsoft.com/office/drawing/2014/main" id="{4B0AA418-4E10-E149-96B9-3785CDAA3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4100" y="4578392"/>
            <a:ext cx="153805" cy="379018"/>
          </a:xfrm>
          <a:custGeom>
            <a:avLst/>
            <a:gdLst>
              <a:gd name="T0" fmla="*/ 50 w 123"/>
              <a:gd name="T1" fmla="*/ 0 h 303"/>
              <a:gd name="T2" fmla="*/ 26 w 123"/>
              <a:gd name="T3" fmla="*/ 0 h 303"/>
              <a:gd name="T4" fmla="*/ 26 w 123"/>
              <a:gd name="T5" fmla="*/ 0 h 303"/>
              <a:gd name="T6" fmla="*/ 26 w 123"/>
              <a:gd name="T7" fmla="*/ 61 h 303"/>
              <a:gd name="T8" fmla="*/ 5 w 123"/>
              <a:gd name="T9" fmla="*/ 132 h 303"/>
              <a:gd name="T10" fmla="*/ 14 w 123"/>
              <a:gd name="T11" fmla="*/ 172 h 303"/>
              <a:gd name="T12" fmla="*/ 14 w 123"/>
              <a:gd name="T13" fmla="*/ 172 h 303"/>
              <a:gd name="T14" fmla="*/ 0 w 123"/>
              <a:gd name="T15" fmla="*/ 302 h 303"/>
              <a:gd name="T16" fmla="*/ 22 w 123"/>
              <a:gd name="T17" fmla="*/ 295 h 303"/>
              <a:gd name="T18" fmla="*/ 22 w 123"/>
              <a:gd name="T19" fmla="*/ 295 h 303"/>
              <a:gd name="T20" fmla="*/ 94 w 123"/>
              <a:gd name="T21" fmla="*/ 161 h 303"/>
              <a:gd name="T22" fmla="*/ 84 w 123"/>
              <a:gd name="T23" fmla="*/ 132 h 303"/>
              <a:gd name="T24" fmla="*/ 105 w 123"/>
              <a:gd name="T25" fmla="*/ 81 h 303"/>
              <a:gd name="T26" fmla="*/ 105 w 123"/>
              <a:gd name="T27" fmla="*/ 81 h 303"/>
              <a:gd name="T28" fmla="*/ 50 w 123"/>
              <a:gd name="T29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303">
                <a:moveTo>
                  <a:pt x="50" y="0"/>
                </a:moveTo>
                <a:lnTo>
                  <a:pt x="26" y="0"/>
                </a:lnTo>
                <a:lnTo>
                  <a:pt x="26" y="0"/>
                </a:lnTo>
                <a:cubicBezTo>
                  <a:pt x="31" y="18"/>
                  <a:pt x="32" y="40"/>
                  <a:pt x="26" y="61"/>
                </a:cubicBezTo>
                <a:lnTo>
                  <a:pt x="5" y="132"/>
                </a:lnTo>
                <a:lnTo>
                  <a:pt x="14" y="172"/>
                </a:lnTo>
                <a:lnTo>
                  <a:pt x="14" y="172"/>
                </a:lnTo>
                <a:cubicBezTo>
                  <a:pt x="25" y="218"/>
                  <a:pt x="19" y="265"/>
                  <a:pt x="0" y="302"/>
                </a:cubicBezTo>
                <a:lnTo>
                  <a:pt x="22" y="295"/>
                </a:lnTo>
                <a:lnTo>
                  <a:pt x="22" y="295"/>
                </a:lnTo>
                <a:cubicBezTo>
                  <a:pt x="80" y="279"/>
                  <a:pt x="112" y="218"/>
                  <a:pt x="94" y="161"/>
                </a:cubicBezTo>
                <a:lnTo>
                  <a:pt x="84" y="132"/>
                </a:lnTo>
                <a:lnTo>
                  <a:pt x="105" y="81"/>
                </a:lnTo>
                <a:lnTo>
                  <a:pt x="105" y="81"/>
                </a:lnTo>
                <a:cubicBezTo>
                  <a:pt x="122" y="42"/>
                  <a:pt x="93" y="0"/>
                  <a:pt x="5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47" name="Freeform 124">
            <a:extLst>
              <a:ext uri="{FF2B5EF4-FFF2-40B4-BE49-F238E27FC236}">
                <a16:creationId xmlns:a16="http://schemas.microsoft.com/office/drawing/2014/main" id="{D3FD65D2-6AD6-4245-A36F-44FE899F7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3961" y="4847549"/>
            <a:ext cx="263666" cy="411980"/>
          </a:xfrm>
          <a:custGeom>
            <a:avLst/>
            <a:gdLst>
              <a:gd name="T0" fmla="*/ 109 w 212"/>
              <a:gd name="T1" fmla="*/ 0 h 329"/>
              <a:gd name="T2" fmla="*/ 0 w 212"/>
              <a:gd name="T3" fmla="*/ 93 h 329"/>
              <a:gd name="T4" fmla="*/ 90 w 212"/>
              <a:gd name="T5" fmla="*/ 328 h 329"/>
              <a:gd name="T6" fmla="*/ 90 w 212"/>
              <a:gd name="T7" fmla="*/ 328 h 329"/>
              <a:gd name="T8" fmla="*/ 211 w 212"/>
              <a:gd name="T9" fmla="*/ 152 h 329"/>
              <a:gd name="T10" fmla="*/ 109 w 212"/>
              <a:gd name="T11" fmla="*/ 0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329">
                <a:moveTo>
                  <a:pt x="109" y="0"/>
                </a:moveTo>
                <a:lnTo>
                  <a:pt x="0" y="93"/>
                </a:lnTo>
                <a:lnTo>
                  <a:pt x="90" y="328"/>
                </a:lnTo>
                <a:lnTo>
                  <a:pt x="90" y="328"/>
                </a:lnTo>
                <a:cubicBezTo>
                  <a:pt x="136" y="278"/>
                  <a:pt x="177" y="219"/>
                  <a:pt x="211" y="152"/>
                </a:cubicBezTo>
                <a:lnTo>
                  <a:pt x="109" y="0"/>
                </a:lnTo>
              </a:path>
            </a:pathLst>
          </a:custGeom>
          <a:solidFill>
            <a:srgbClr val="FF86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48" name="Freeform 125">
            <a:extLst>
              <a:ext uri="{FF2B5EF4-FFF2-40B4-BE49-F238E27FC236}">
                <a16:creationId xmlns:a16="http://schemas.microsoft.com/office/drawing/2014/main" id="{728930C9-529B-0243-BD99-2C1E70851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3675" y="4836563"/>
            <a:ext cx="219722" cy="164791"/>
          </a:xfrm>
          <a:custGeom>
            <a:avLst/>
            <a:gdLst>
              <a:gd name="T0" fmla="*/ 158 w 178"/>
              <a:gd name="T1" fmla="*/ 114 h 131"/>
              <a:gd name="T2" fmla="*/ 158 w 178"/>
              <a:gd name="T3" fmla="*/ 114 h 131"/>
              <a:gd name="T4" fmla="*/ 67 w 178"/>
              <a:gd name="T5" fmla="*/ 105 h 131"/>
              <a:gd name="T6" fmla="*/ 67 w 178"/>
              <a:gd name="T7" fmla="*/ 105 h 131"/>
              <a:gd name="T8" fmla="*/ 7 w 178"/>
              <a:gd name="T9" fmla="*/ 36 h 131"/>
              <a:gd name="T10" fmla="*/ 7 w 178"/>
              <a:gd name="T11" fmla="*/ 36 h 131"/>
              <a:gd name="T12" fmla="*/ 98 w 178"/>
              <a:gd name="T13" fmla="*/ 46 h 131"/>
              <a:gd name="T14" fmla="*/ 98 w 178"/>
              <a:gd name="T15" fmla="*/ 46 h 131"/>
              <a:gd name="T16" fmla="*/ 158 w 178"/>
              <a:gd name="T17" fmla="*/ 11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" h="131">
                <a:moveTo>
                  <a:pt x="158" y="114"/>
                </a:moveTo>
                <a:lnTo>
                  <a:pt x="158" y="114"/>
                </a:lnTo>
                <a:cubicBezTo>
                  <a:pt x="149" y="130"/>
                  <a:pt x="109" y="126"/>
                  <a:pt x="67" y="105"/>
                </a:cubicBezTo>
                <a:lnTo>
                  <a:pt x="67" y="105"/>
                </a:lnTo>
                <a:cubicBezTo>
                  <a:pt x="25" y="83"/>
                  <a:pt x="0" y="53"/>
                  <a:pt x="7" y="36"/>
                </a:cubicBezTo>
                <a:lnTo>
                  <a:pt x="7" y="36"/>
                </a:lnTo>
                <a:cubicBezTo>
                  <a:pt x="24" y="0"/>
                  <a:pt x="56" y="25"/>
                  <a:pt x="98" y="46"/>
                </a:cubicBezTo>
                <a:lnTo>
                  <a:pt x="98" y="46"/>
                </a:lnTo>
                <a:cubicBezTo>
                  <a:pt x="139" y="68"/>
                  <a:pt x="177" y="81"/>
                  <a:pt x="158" y="114"/>
                </a:cubicBezTo>
              </a:path>
            </a:pathLst>
          </a:custGeom>
          <a:solidFill>
            <a:srgbClr val="FF86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49" name="Freeform 126">
            <a:extLst>
              <a:ext uri="{FF2B5EF4-FFF2-40B4-BE49-F238E27FC236}">
                <a16:creationId xmlns:a16="http://schemas.microsoft.com/office/drawing/2014/main" id="{D3EE9B88-E6E6-0642-9BB6-6FBF6BDC9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9173" y="4677266"/>
            <a:ext cx="335074" cy="313102"/>
          </a:xfrm>
          <a:custGeom>
            <a:avLst/>
            <a:gdLst>
              <a:gd name="T0" fmla="*/ 22 w 269"/>
              <a:gd name="T1" fmla="*/ 84 h 251"/>
              <a:gd name="T2" fmla="*/ 22 w 269"/>
              <a:gd name="T3" fmla="*/ 84 h 251"/>
              <a:gd name="T4" fmla="*/ 91 w 269"/>
              <a:gd name="T5" fmla="*/ 3 h 251"/>
              <a:gd name="T6" fmla="*/ 91 w 269"/>
              <a:gd name="T7" fmla="*/ 3 h 251"/>
              <a:gd name="T8" fmla="*/ 120 w 269"/>
              <a:gd name="T9" fmla="*/ 17 h 251"/>
              <a:gd name="T10" fmla="*/ 125 w 269"/>
              <a:gd name="T11" fmla="*/ 30 h 251"/>
              <a:gd name="T12" fmla="*/ 149 w 269"/>
              <a:gd name="T13" fmla="*/ 28 h 251"/>
              <a:gd name="T14" fmla="*/ 149 w 269"/>
              <a:gd name="T15" fmla="*/ 28 h 251"/>
              <a:gd name="T16" fmla="*/ 179 w 269"/>
              <a:gd name="T17" fmla="*/ 49 h 251"/>
              <a:gd name="T18" fmla="*/ 184 w 269"/>
              <a:gd name="T19" fmla="*/ 73 h 251"/>
              <a:gd name="T20" fmla="*/ 195 w 269"/>
              <a:gd name="T21" fmla="*/ 71 h 251"/>
              <a:gd name="T22" fmla="*/ 195 w 269"/>
              <a:gd name="T23" fmla="*/ 71 h 251"/>
              <a:gd name="T24" fmla="*/ 228 w 269"/>
              <a:gd name="T25" fmla="*/ 91 h 251"/>
              <a:gd name="T26" fmla="*/ 229 w 269"/>
              <a:gd name="T27" fmla="*/ 99 h 251"/>
              <a:gd name="T28" fmla="*/ 229 w 269"/>
              <a:gd name="T29" fmla="*/ 99 h 251"/>
              <a:gd name="T30" fmla="*/ 253 w 269"/>
              <a:gd name="T31" fmla="*/ 157 h 251"/>
              <a:gd name="T32" fmla="*/ 199 w 269"/>
              <a:gd name="T33" fmla="*/ 237 h 251"/>
              <a:gd name="T34" fmla="*/ 199 w 269"/>
              <a:gd name="T35" fmla="*/ 237 h 251"/>
              <a:gd name="T36" fmla="*/ 167 w 269"/>
              <a:gd name="T37" fmla="*/ 241 h 251"/>
              <a:gd name="T38" fmla="*/ 167 w 269"/>
              <a:gd name="T39" fmla="*/ 241 h 251"/>
              <a:gd name="T40" fmla="*/ 154 w 269"/>
              <a:gd name="T41" fmla="*/ 222 h 251"/>
              <a:gd name="T42" fmla="*/ 134 w 269"/>
              <a:gd name="T43" fmla="*/ 223 h 251"/>
              <a:gd name="T44" fmla="*/ 134 w 269"/>
              <a:gd name="T45" fmla="*/ 223 h 251"/>
              <a:gd name="T46" fmla="*/ 110 w 269"/>
              <a:gd name="T47" fmla="*/ 193 h 251"/>
              <a:gd name="T48" fmla="*/ 110 w 269"/>
              <a:gd name="T49" fmla="*/ 192 h 251"/>
              <a:gd name="T50" fmla="*/ 85 w 269"/>
              <a:gd name="T51" fmla="*/ 196 h 251"/>
              <a:gd name="T52" fmla="*/ 85 w 269"/>
              <a:gd name="T53" fmla="*/ 196 h 251"/>
              <a:gd name="T54" fmla="*/ 57 w 269"/>
              <a:gd name="T55" fmla="*/ 179 h 251"/>
              <a:gd name="T56" fmla="*/ 57 w 269"/>
              <a:gd name="T57" fmla="*/ 179 h 251"/>
              <a:gd name="T58" fmla="*/ 57 w 269"/>
              <a:gd name="T59" fmla="*/ 156 h 251"/>
              <a:gd name="T60" fmla="*/ 41 w 269"/>
              <a:gd name="T61" fmla="*/ 164 h 251"/>
              <a:gd name="T62" fmla="*/ 41 w 269"/>
              <a:gd name="T63" fmla="*/ 164 h 251"/>
              <a:gd name="T64" fmla="*/ 0 w 269"/>
              <a:gd name="T65" fmla="*/ 140 h 251"/>
              <a:gd name="T66" fmla="*/ 0 w 269"/>
              <a:gd name="T67" fmla="*/ 140 h 251"/>
              <a:gd name="T68" fmla="*/ 4 w 269"/>
              <a:gd name="T69" fmla="*/ 123 h 251"/>
              <a:gd name="T70" fmla="*/ 22 w 269"/>
              <a:gd name="T71" fmla="*/ 84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9" h="251">
                <a:moveTo>
                  <a:pt x="22" y="84"/>
                </a:moveTo>
                <a:lnTo>
                  <a:pt x="22" y="84"/>
                </a:lnTo>
                <a:cubicBezTo>
                  <a:pt x="37" y="51"/>
                  <a:pt x="61" y="23"/>
                  <a:pt x="91" y="3"/>
                </a:cubicBezTo>
                <a:lnTo>
                  <a:pt x="91" y="3"/>
                </a:lnTo>
                <a:cubicBezTo>
                  <a:pt x="103" y="0"/>
                  <a:pt x="115" y="6"/>
                  <a:pt x="120" y="17"/>
                </a:cubicBezTo>
                <a:lnTo>
                  <a:pt x="125" y="30"/>
                </a:lnTo>
                <a:lnTo>
                  <a:pt x="149" y="28"/>
                </a:lnTo>
                <a:lnTo>
                  <a:pt x="149" y="28"/>
                </a:lnTo>
                <a:cubicBezTo>
                  <a:pt x="163" y="27"/>
                  <a:pt x="176" y="36"/>
                  <a:pt x="179" y="49"/>
                </a:cubicBezTo>
                <a:lnTo>
                  <a:pt x="184" y="73"/>
                </a:lnTo>
                <a:lnTo>
                  <a:pt x="195" y="71"/>
                </a:lnTo>
                <a:lnTo>
                  <a:pt x="195" y="71"/>
                </a:lnTo>
                <a:cubicBezTo>
                  <a:pt x="210" y="67"/>
                  <a:pt x="225" y="77"/>
                  <a:pt x="228" y="91"/>
                </a:cubicBezTo>
                <a:lnTo>
                  <a:pt x="229" y="99"/>
                </a:lnTo>
                <a:lnTo>
                  <a:pt x="229" y="99"/>
                </a:lnTo>
                <a:cubicBezTo>
                  <a:pt x="255" y="105"/>
                  <a:pt x="268" y="135"/>
                  <a:pt x="253" y="157"/>
                </a:cubicBezTo>
                <a:lnTo>
                  <a:pt x="199" y="237"/>
                </a:lnTo>
                <a:lnTo>
                  <a:pt x="199" y="237"/>
                </a:lnTo>
                <a:cubicBezTo>
                  <a:pt x="192" y="248"/>
                  <a:pt x="177" y="250"/>
                  <a:pt x="167" y="241"/>
                </a:cubicBezTo>
                <a:lnTo>
                  <a:pt x="167" y="241"/>
                </a:lnTo>
                <a:cubicBezTo>
                  <a:pt x="160" y="236"/>
                  <a:pt x="156" y="230"/>
                  <a:pt x="154" y="222"/>
                </a:cubicBezTo>
                <a:lnTo>
                  <a:pt x="134" y="223"/>
                </a:lnTo>
                <a:lnTo>
                  <a:pt x="134" y="223"/>
                </a:lnTo>
                <a:cubicBezTo>
                  <a:pt x="117" y="225"/>
                  <a:pt x="105" y="209"/>
                  <a:pt x="110" y="193"/>
                </a:cubicBezTo>
                <a:lnTo>
                  <a:pt x="110" y="192"/>
                </a:lnTo>
                <a:lnTo>
                  <a:pt x="85" y="196"/>
                </a:lnTo>
                <a:lnTo>
                  <a:pt x="85" y="196"/>
                </a:lnTo>
                <a:cubicBezTo>
                  <a:pt x="73" y="197"/>
                  <a:pt x="61" y="190"/>
                  <a:pt x="57" y="179"/>
                </a:cubicBezTo>
                <a:lnTo>
                  <a:pt x="57" y="179"/>
                </a:lnTo>
                <a:cubicBezTo>
                  <a:pt x="55" y="171"/>
                  <a:pt x="54" y="164"/>
                  <a:pt x="57" y="156"/>
                </a:cubicBezTo>
                <a:lnTo>
                  <a:pt x="41" y="164"/>
                </a:lnTo>
                <a:lnTo>
                  <a:pt x="41" y="164"/>
                </a:lnTo>
                <a:cubicBezTo>
                  <a:pt x="23" y="173"/>
                  <a:pt x="1" y="160"/>
                  <a:pt x="0" y="140"/>
                </a:cubicBezTo>
                <a:lnTo>
                  <a:pt x="0" y="140"/>
                </a:lnTo>
                <a:cubicBezTo>
                  <a:pt x="0" y="134"/>
                  <a:pt x="1" y="127"/>
                  <a:pt x="4" y="123"/>
                </a:cubicBezTo>
                <a:lnTo>
                  <a:pt x="22" y="84"/>
                </a:lnTo>
              </a:path>
            </a:pathLst>
          </a:custGeom>
          <a:solidFill>
            <a:srgbClr val="FFD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50" name="Freeform 127">
            <a:extLst>
              <a:ext uri="{FF2B5EF4-FFF2-40B4-BE49-F238E27FC236}">
                <a16:creationId xmlns:a16="http://schemas.microsoft.com/office/drawing/2014/main" id="{E5479095-46E9-574E-9741-EDA0D0D4D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0287" y="4578388"/>
            <a:ext cx="153805" cy="373527"/>
          </a:xfrm>
          <a:custGeom>
            <a:avLst/>
            <a:gdLst>
              <a:gd name="T0" fmla="*/ 112 w 122"/>
              <a:gd name="T1" fmla="*/ 199 h 300"/>
              <a:gd name="T2" fmla="*/ 121 w 122"/>
              <a:gd name="T3" fmla="*/ 149 h 300"/>
              <a:gd name="T4" fmla="*/ 98 w 122"/>
              <a:gd name="T5" fmla="*/ 82 h 300"/>
              <a:gd name="T6" fmla="*/ 98 w 122"/>
              <a:gd name="T7" fmla="*/ 82 h 300"/>
              <a:gd name="T8" fmla="*/ 103 w 122"/>
              <a:gd name="T9" fmla="*/ 0 h 300"/>
              <a:gd name="T10" fmla="*/ 72 w 122"/>
              <a:gd name="T11" fmla="*/ 0 h 300"/>
              <a:gd name="T12" fmla="*/ 72 w 122"/>
              <a:gd name="T13" fmla="*/ 0 h 300"/>
              <a:gd name="T14" fmla="*/ 19 w 122"/>
              <a:gd name="T15" fmla="*/ 84 h 300"/>
              <a:gd name="T16" fmla="*/ 42 w 122"/>
              <a:gd name="T17" fmla="*/ 133 h 300"/>
              <a:gd name="T18" fmla="*/ 33 w 122"/>
              <a:gd name="T19" fmla="*/ 169 h 300"/>
              <a:gd name="T20" fmla="*/ 33 w 122"/>
              <a:gd name="T21" fmla="*/ 169 h 300"/>
              <a:gd name="T22" fmla="*/ 105 w 122"/>
              <a:gd name="T23" fmla="*/ 295 h 300"/>
              <a:gd name="T24" fmla="*/ 121 w 122"/>
              <a:gd name="T25" fmla="*/ 299 h 300"/>
              <a:gd name="T26" fmla="*/ 121 w 122"/>
              <a:gd name="T27" fmla="*/ 299 h 300"/>
              <a:gd name="T28" fmla="*/ 112 w 122"/>
              <a:gd name="T29" fmla="*/ 19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2" h="300">
                <a:moveTo>
                  <a:pt x="112" y="199"/>
                </a:moveTo>
                <a:lnTo>
                  <a:pt x="121" y="149"/>
                </a:lnTo>
                <a:lnTo>
                  <a:pt x="98" y="82"/>
                </a:lnTo>
                <a:lnTo>
                  <a:pt x="98" y="82"/>
                </a:lnTo>
                <a:cubicBezTo>
                  <a:pt x="88" y="53"/>
                  <a:pt x="91" y="22"/>
                  <a:pt x="103" y="0"/>
                </a:cubicBezTo>
                <a:lnTo>
                  <a:pt x="72" y="0"/>
                </a:lnTo>
                <a:lnTo>
                  <a:pt x="72" y="0"/>
                </a:lnTo>
                <a:cubicBezTo>
                  <a:pt x="29" y="0"/>
                  <a:pt x="0" y="45"/>
                  <a:pt x="19" y="84"/>
                </a:cubicBezTo>
                <a:lnTo>
                  <a:pt x="42" y="133"/>
                </a:lnTo>
                <a:lnTo>
                  <a:pt x="33" y="169"/>
                </a:lnTo>
                <a:lnTo>
                  <a:pt x="33" y="169"/>
                </a:lnTo>
                <a:cubicBezTo>
                  <a:pt x="20" y="223"/>
                  <a:pt x="52" y="278"/>
                  <a:pt x="105" y="295"/>
                </a:cubicBezTo>
                <a:lnTo>
                  <a:pt x="121" y="299"/>
                </a:lnTo>
                <a:lnTo>
                  <a:pt x="121" y="299"/>
                </a:lnTo>
                <a:cubicBezTo>
                  <a:pt x="110" y="269"/>
                  <a:pt x="106" y="234"/>
                  <a:pt x="112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51" name="Freeform 128">
            <a:extLst>
              <a:ext uri="{FF2B5EF4-FFF2-40B4-BE49-F238E27FC236}">
                <a16:creationId xmlns:a16="http://schemas.microsoft.com/office/drawing/2014/main" id="{0EAC4010-D377-6D40-9A20-6B909F80C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3809" y="3924717"/>
            <a:ext cx="725082" cy="785507"/>
          </a:xfrm>
          <a:custGeom>
            <a:avLst/>
            <a:gdLst>
              <a:gd name="T0" fmla="*/ 579 w 580"/>
              <a:gd name="T1" fmla="*/ 341 h 631"/>
              <a:gd name="T2" fmla="*/ 579 w 580"/>
              <a:gd name="T3" fmla="*/ 341 h 631"/>
              <a:gd name="T4" fmla="*/ 306 w 580"/>
              <a:gd name="T5" fmla="*/ 630 h 631"/>
              <a:gd name="T6" fmla="*/ 306 w 580"/>
              <a:gd name="T7" fmla="*/ 630 h 631"/>
              <a:gd name="T8" fmla="*/ 0 w 580"/>
              <a:gd name="T9" fmla="*/ 341 h 631"/>
              <a:gd name="T10" fmla="*/ 0 w 580"/>
              <a:gd name="T11" fmla="*/ 341 h 631"/>
              <a:gd name="T12" fmla="*/ 289 w 580"/>
              <a:gd name="T13" fmla="*/ 0 h 631"/>
              <a:gd name="T14" fmla="*/ 289 w 580"/>
              <a:gd name="T15" fmla="*/ 0 h 631"/>
              <a:gd name="T16" fmla="*/ 579 w 580"/>
              <a:gd name="T17" fmla="*/ 341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0" h="631">
                <a:moveTo>
                  <a:pt x="579" y="341"/>
                </a:moveTo>
                <a:lnTo>
                  <a:pt x="579" y="341"/>
                </a:lnTo>
                <a:cubicBezTo>
                  <a:pt x="579" y="511"/>
                  <a:pt x="467" y="630"/>
                  <a:pt x="306" y="630"/>
                </a:cubicBezTo>
                <a:lnTo>
                  <a:pt x="306" y="630"/>
                </a:lnTo>
                <a:cubicBezTo>
                  <a:pt x="147" y="630"/>
                  <a:pt x="0" y="511"/>
                  <a:pt x="0" y="341"/>
                </a:cubicBezTo>
                <a:lnTo>
                  <a:pt x="0" y="341"/>
                </a:lnTo>
                <a:cubicBezTo>
                  <a:pt x="0" y="171"/>
                  <a:pt x="130" y="0"/>
                  <a:pt x="289" y="0"/>
                </a:cubicBezTo>
                <a:lnTo>
                  <a:pt x="289" y="0"/>
                </a:lnTo>
                <a:cubicBezTo>
                  <a:pt x="450" y="0"/>
                  <a:pt x="579" y="94"/>
                  <a:pt x="579" y="341"/>
                </a:cubicBezTo>
              </a:path>
            </a:pathLst>
          </a:custGeom>
          <a:solidFill>
            <a:srgbClr val="FFD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52" name="Freeform 129">
            <a:extLst>
              <a:ext uri="{FF2B5EF4-FFF2-40B4-BE49-F238E27FC236}">
                <a16:creationId xmlns:a16="http://schemas.microsoft.com/office/drawing/2014/main" id="{5F1081F3-AAE8-F54B-84D6-0CA8D2210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5090" y="4248809"/>
            <a:ext cx="54930" cy="49436"/>
          </a:xfrm>
          <a:custGeom>
            <a:avLst/>
            <a:gdLst>
              <a:gd name="T0" fmla="*/ 41 w 43"/>
              <a:gd name="T1" fmla="*/ 40 h 41"/>
              <a:gd name="T2" fmla="*/ 41 w 43"/>
              <a:gd name="T3" fmla="*/ 40 h 41"/>
              <a:gd name="T4" fmla="*/ 0 w 43"/>
              <a:gd name="T5" fmla="*/ 1 h 41"/>
              <a:gd name="T6" fmla="*/ 10 w 43"/>
              <a:gd name="T7" fmla="*/ 0 h 41"/>
              <a:gd name="T8" fmla="*/ 10 w 43"/>
              <a:gd name="T9" fmla="*/ 0 h 41"/>
              <a:gd name="T10" fmla="*/ 42 w 43"/>
              <a:gd name="T11" fmla="*/ 30 h 41"/>
              <a:gd name="T12" fmla="*/ 41 w 43"/>
              <a:gd name="T13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1">
                <a:moveTo>
                  <a:pt x="41" y="40"/>
                </a:moveTo>
                <a:lnTo>
                  <a:pt x="41" y="40"/>
                </a:lnTo>
                <a:cubicBezTo>
                  <a:pt x="29" y="40"/>
                  <a:pt x="5" y="31"/>
                  <a:pt x="0" y="1"/>
                </a:cubicBezTo>
                <a:lnTo>
                  <a:pt x="10" y="0"/>
                </a:lnTo>
                <a:lnTo>
                  <a:pt x="10" y="0"/>
                </a:lnTo>
                <a:cubicBezTo>
                  <a:pt x="15" y="28"/>
                  <a:pt x="41" y="30"/>
                  <a:pt x="42" y="30"/>
                </a:cubicBezTo>
                <a:lnTo>
                  <a:pt x="41" y="40"/>
                </a:ln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53" name="Freeform 130">
            <a:extLst>
              <a:ext uri="{FF2B5EF4-FFF2-40B4-BE49-F238E27FC236}">
                <a16:creationId xmlns:a16="http://schemas.microsoft.com/office/drawing/2014/main" id="{FC9C9883-3A22-7D47-9071-C38DA7FE1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5925" y="4248809"/>
            <a:ext cx="49439" cy="54930"/>
          </a:xfrm>
          <a:custGeom>
            <a:avLst/>
            <a:gdLst>
              <a:gd name="T0" fmla="*/ 1 w 41"/>
              <a:gd name="T1" fmla="*/ 42 h 43"/>
              <a:gd name="T2" fmla="*/ 0 w 41"/>
              <a:gd name="T3" fmla="*/ 32 h 43"/>
              <a:gd name="T4" fmla="*/ 0 w 41"/>
              <a:gd name="T5" fmla="*/ 32 h 43"/>
              <a:gd name="T6" fmla="*/ 30 w 41"/>
              <a:gd name="T7" fmla="*/ 0 h 43"/>
              <a:gd name="T8" fmla="*/ 40 w 41"/>
              <a:gd name="T9" fmla="*/ 1 h 43"/>
              <a:gd name="T10" fmla="*/ 40 w 41"/>
              <a:gd name="T11" fmla="*/ 1 h 43"/>
              <a:gd name="T12" fmla="*/ 1 w 41"/>
              <a:gd name="T13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43">
                <a:moveTo>
                  <a:pt x="1" y="42"/>
                </a:moveTo>
                <a:lnTo>
                  <a:pt x="0" y="32"/>
                </a:lnTo>
                <a:lnTo>
                  <a:pt x="0" y="32"/>
                </a:lnTo>
                <a:cubicBezTo>
                  <a:pt x="28" y="27"/>
                  <a:pt x="30" y="1"/>
                  <a:pt x="30" y="0"/>
                </a:cubicBezTo>
                <a:lnTo>
                  <a:pt x="40" y="1"/>
                </a:lnTo>
                <a:lnTo>
                  <a:pt x="40" y="1"/>
                </a:lnTo>
                <a:cubicBezTo>
                  <a:pt x="39" y="13"/>
                  <a:pt x="30" y="36"/>
                  <a:pt x="1" y="42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54" name="Freeform 131">
            <a:extLst>
              <a:ext uri="{FF2B5EF4-FFF2-40B4-BE49-F238E27FC236}">
                <a16:creationId xmlns:a16="http://schemas.microsoft.com/office/drawing/2014/main" id="{AB7F1D63-497F-7047-8A7A-184769279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776" y="4342185"/>
            <a:ext cx="76903" cy="153805"/>
          </a:xfrm>
          <a:custGeom>
            <a:avLst/>
            <a:gdLst>
              <a:gd name="T0" fmla="*/ 37 w 62"/>
              <a:gd name="T1" fmla="*/ 121 h 122"/>
              <a:gd name="T2" fmla="*/ 0 w 62"/>
              <a:gd name="T3" fmla="*/ 121 h 122"/>
              <a:gd name="T4" fmla="*/ 0 w 62"/>
              <a:gd name="T5" fmla="*/ 111 h 122"/>
              <a:gd name="T6" fmla="*/ 37 w 62"/>
              <a:gd name="T7" fmla="*/ 111 h 122"/>
              <a:gd name="T8" fmla="*/ 37 w 62"/>
              <a:gd name="T9" fmla="*/ 111 h 122"/>
              <a:gd name="T10" fmla="*/ 47 w 62"/>
              <a:gd name="T11" fmla="*/ 106 h 122"/>
              <a:gd name="T12" fmla="*/ 47 w 62"/>
              <a:gd name="T13" fmla="*/ 106 h 122"/>
              <a:gd name="T14" fmla="*/ 49 w 62"/>
              <a:gd name="T15" fmla="*/ 96 h 122"/>
              <a:gd name="T16" fmla="*/ 29 w 62"/>
              <a:gd name="T17" fmla="*/ 2 h 122"/>
              <a:gd name="T18" fmla="*/ 39 w 62"/>
              <a:gd name="T19" fmla="*/ 0 h 122"/>
              <a:gd name="T20" fmla="*/ 59 w 62"/>
              <a:gd name="T21" fmla="*/ 94 h 122"/>
              <a:gd name="T22" fmla="*/ 59 w 62"/>
              <a:gd name="T23" fmla="*/ 94 h 122"/>
              <a:gd name="T24" fmla="*/ 55 w 62"/>
              <a:gd name="T25" fmla="*/ 113 h 122"/>
              <a:gd name="T26" fmla="*/ 55 w 62"/>
              <a:gd name="T27" fmla="*/ 113 h 122"/>
              <a:gd name="T28" fmla="*/ 37 w 62"/>
              <a:gd name="T29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2" h="122">
                <a:moveTo>
                  <a:pt x="37" y="121"/>
                </a:moveTo>
                <a:lnTo>
                  <a:pt x="0" y="121"/>
                </a:lnTo>
                <a:lnTo>
                  <a:pt x="0" y="111"/>
                </a:lnTo>
                <a:lnTo>
                  <a:pt x="37" y="111"/>
                </a:lnTo>
                <a:lnTo>
                  <a:pt x="37" y="111"/>
                </a:lnTo>
                <a:cubicBezTo>
                  <a:pt x="41" y="111"/>
                  <a:pt x="45" y="109"/>
                  <a:pt x="47" y="106"/>
                </a:cubicBezTo>
                <a:lnTo>
                  <a:pt x="47" y="106"/>
                </a:lnTo>
                <a:cubicBezTo>
                  <a:pt x="49" y="103"/>
                  <a:pt x="50" y="100"/>
                  <a:pt x="49" y="96"/>
                </a:cubicBezTo>
                <a:lnTo>
                  <a:pt x="29" y="2"/>
                </a:lnTo>
                <a:lnTo>
                  <a:pt x="39" y="0"/>
                </a:lnTo>
                <a:lnTo>
                  <a:pt x="59" y="94"/>
                </a:lnTo>
                <a:lnTo>
                  <a:pt x="59" y="94"/>
                </a:lnTo>
                <a:cubicBezTo>
                  <a:pt x="61" y="101"/>
                  <a:pt x="59" y="108"/>
                  <a:pt x="55" y="113"/>
                </a:cubicBezTo>
                <a:lnTo>
                  <a:pt x="55" y="113"/>
                </a:lnTo>
                <a:cubicBezTo>
                  <a:pt x="50" y="118"/>
                  <a:pt x="44" y="121"/>
                  <a:pt x="37" y="121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55" name="Freeform 132">
            <a:extLst>
              <a:ext uri="{FF2B5EF4-FFF2-40B4-BE49-F238E27FC236}">
                <a16:creationId xmlns:a16="http://schemas.microsoft.com/office/drawing/2014/main" id="{BCCC2E92-EF60-DD4E-B9A7-E86D5AC5F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3809" y="3924714"/>
            <a:ext cx="433949" cy="417472"/>
          </a:xfrm>
          <a:custGeom>
            <a:avLst/>
            <a:gdLst>
              <a:gd name="T0" fmla="*/ 340 w 349"/>
              <a:gd name="T1" fmla="*/ 80 h 335"/>
              <a:gd name="T2" fmla="*/ 340 w 349"/>
              <a:gd name="T3" fmla="*/ 80 h 335"/>
              <a:gd name="T4" fmla="*/ 324 w 349"/>
              <a:gd name="T5" fmla="*/ 2 h 335"/>
              <a:gd name="T6" fmla="*/ 324 w 349"/>
              <a:gd name="T7" fmla="*/ 2 h 335"/>
              <a:gd name="T8" fmla="*/ 288 w 349"/>
              <a:gd name="T9" fmla="*/ 0 h 335"/>
              <a:gd name="T10" fmla="*/ 288 w 349"/>
              <a:gd name="T11" fmla="*/ 0 h 335"/>
              <a:gd name="T12" fmla="*/ 0 w 349"/>
              <a:gd name="T13" fmla="*/ 322 h 335"/>
              <a:gd name="T14" fmla="*/ 0 w 349"/>
              <a:gd name="T15" fmla="*/ 322 h 335"/>
              <a:gd name="T16" fmla="*/ 340 w 349"/>
              <a:gd name="T17" fmla="*/ 80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9" h="335">
                <a:moveTo>
                  <a:pt x="340" y="80"/>
                </a:moveTo>
                <a:lnTo>
                  <a:pt x="340" y="80"/>
                </a:lnTo>
                <a:cubicBezTo>
                  <a:pt x="348" y="44"/>
                  <a:pt x="339" y="19"/>
                  <a:pt x="324" y="2"/>
                </a:cubicBezTo>
                <a:lnTo>
                  <a:pt x="324" y="2"/>
                </a:lnTo>
                <a:cubicBezTo>
                  <a:pt x="313" y="0"/>
                  <a:pt x="300" y="0"/>
                  <a:pt x="288" y="0"/>
                </a:cubicBezTo>
                <a:lnTo>
                  <a:pt x="288" y="0"/>
                </a:lnTo>
                <a:cubicBezTo>
                  <a:pt x="134" y="0"/>
                  <a:pt x="8" y="159"/>
                  <a:pt x="0" y="322"/>
                </a:cubicBezTo>
                <a:lnTo>
                  <a:pt x="0" y="322"/>
                </a:lnTo>
                <a:cubicBezTo>
                  <a:pt x="176" y="334"/>
                  <a:pt x="310" y="214"/>
                  <a:pt x="340" y="80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56" name="Freeform 133">
            <a:extLst>
              <a:ext uri="{FF2B5EF4-FFF2-40B4-BE49-F238E27FC236}">
                <a16:creationId xmlns:a16="http://schemas.microsoft.com/office/drawing/2014/main" id="{D7066F53-046D-2A48-9417-C1A0A230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0856" y="3924717"/>
            <a:ext cx="357050" cy="280147"/>
          </a:xfrm>
          <a:custGeom>
            <a:avLst/>
            <a:gdLst>
              <a:gd name="T0" fmla="*/ 284 w 285"/>
              <a:gd name="T1" fmla="*/ 225 h 226"/>
              <a:gd name="T2" fmla="*/ 284 w 285"/>
              <a:gd name="T3" fmla="*/ 225 h 226"/>
              <a:gd name="T4" fmla="*/ 5 w 285"/>
              <a:gd name="T5" fmla="*/ 0 h 226"/>
              <a:gd name="T6" fmla="*/ 5 w 285"/>
              <a:gd name="T7" fmla="*/ 0 h 226"/>
              <a:gd name="T8" fmla="*/ 0 w 285"/>
              <a:gd name="T9" fmla="*/ 0 h 226"/>
              <a:gd name="T10" fmla="*/ 0 w 285"/>
              <a:gd name="T11" fmla="*/ 0 h 226"/>
              <a:gd name="T12" fmla="*/ 284 w 285"/>
              <a:gd name="T13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5" h="226">
                <a:moveTo>
                  <a:pt x="284" y="225"/>
                </a:moveTo>
                <a:lnTo>
                  <a:pt x="284" y="225"/>
                </a:lnTo>
                <a:cubicBezTo>
                  <a:pt x="249" y="64"/>
                  <a:pt x="137" y="0"/>
                  <a:pt x="5" y="0"/>
                </a:cubicBezTo>
                <a:lnTo>
                  <a:pt x="5" y="0"/>
                </a:lnTo>
                <a:cubicBezTo>
                  <a:pt x="4" y="0"/>
                  <a:pt x="2" y="0"/>
                  <a:pt x="0" y="0"/>
                </a:cubicBezTo>
                <a:lnTo>
                  <a:pt x="0" y="0"/>
                </a:lnTo>
                <a:cubicBezTo>
                  <a:pt x="24" y="60"/>
                  <a:pt x="103" y="214"/>
                  <a:pt x="284" y="225"/>
                </a:cubicBez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57" name="Freeform 134">
            <a:extLst>
              <a:ext uri="{FF2B5EF4-FFF2-40B4-BE49-F238E27FC236}">
                <a16:creationId xmlns:a16="http://schemas.microsoft.com/office/drawing/2014/main" id="{DE9CD82F-6CA0-A84E-ABF6-CF25B6CF5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2409" y="4314725"/>
            <a:ext cx="98875" cy="54930"/>
          </a:xfrm>
          <a:custGeom>
            <a:avLst/>
            <a:gdLst>
              <a:gd name="T0" fmla="*/ 80 w 81"/>
              <a:gd name="T1" fmla="*/ 45 h 46"/>
              <a:gd name="T2" fmla="*/ 70 w 81"/>
              <a:gd name="T3" fmla="*/ 45 h 46"/>
              <a:gd name="T4" fmla="*/ 70 w 81"/>
              <a:gd name="T5" fmla="*/ 45 h 46"/>
              <a:gd name="T6" fmla="*/ 40 w 81"/>
              <a:gd name="T7" fmla="*/ 10 h 46"/>
              <a:gd name="T8" fmla="*/ 40 w 81"/>
              <a:gd name="T9" fmla="*/ 10 h 46"/>
              <a:gd name="T10" fmla="*/ 10 w 81"/>
              <a:gd name="T11" fmla="*/ 45 h 46"/>
              <a:gd name="T12" fmla="*/ 0 w 81"/>
              <a:gd name="T13" fmla="*/ 45 h 46"/>
              <a:gd name="T14" fmla="*/ 0 w 81"/>
              <a:gd name="T15" fmla="*/ 45 h 46"/>
              <a:gd name="T16" fmla="*/ 40 w 81"/>
              <a:gd name="T17" fmla="*/ 0 h 46"/>
              <a:gd name="T18" fmla="*/ 40 w 81"/>
              <a:gd name="T19" fmla="*/ 0 h 46"/>
              <a:gd name="T20" fmla="*/ 80 w 81"/>
              <a:gd name="T21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1" h="46">
                <a:moveTo>
                  <a:pt x="80" y="45"/>
                </a:moveTo>
                <a:lnTo>
                  <a:pt x="70" y="45"/>
                </a:lnTo>
                <a:lnTo>
                  <a:pt x="70" y="45"/>
                </a:lnTo>
                <a:cubicBezTo>
                  <a:pt x="70" y="26"/>
                  <a:pt x="57" y="10"/>
                  <a:pt x="40" y="10"/>
                </a:cubicBezTo>
                <a:lnTo>
                  <a:pt x="40" y="10"/>
                </a:lnTo>
                <a:cubicBezTo>
                  <a:pt x="24" y="10"/>
                  <a:pt x="10" y="26"/>
                  <a:pt x="10" y="45"/>
                </a:cubicBezTo>
                <a:lnTo>
                  <a:pt x="0" y="45"/>
                </a:lnTo>
                <a:lnTo>
                  <a:pt x="0" y="45"/>
                </a:lnTo>
                <a:cubicBezTo>
                  <a:pt x="0" y="20"/>
                  <a:pt x="18" y="0"/>
                  <a:pt x="40" y="0"/>
                </a:cubicBezTo>
                <a:lnTo>
                  <a:pt x="40" y="0"/>
                </a:lnTo>
                <a:cubicBezTo>
                  <a:pt x="62" y="0"/>
                  <a:pt x="80" y="20"/>
                  <a:pt x="80" y="45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58" name="Freeform 135">
            <a:extLst>
              <a:ext uri="{FF2B5EF4-FFF2-40B4-BE49-F238E27FC236}">
                <a16:creationId xmlns:a16="http://schemas.microsoft.com/office/drawing/2014/main" id="{15EF679F-5F6E-4D43-B524-646B2E344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0159" y="4309231"/>
            <a:ext cx="98875" cy="54930"/>
          </a:xfrm>
          <a:custGeom>
            <a:avLst/>
            <a:gdLst>
              <a:gd name="T0" fmla="*/ 80 w 81"/>
              <a:gd name="T1" fmla="*/ 45 h 46"/>
              <a:gd name="T2" fmla="*/ 69 w 81"/>
              <a:gd name="T3" fmla="*/ 45 h 46"/>
              <a:gd name="T4" fmla="*/ 69 w 81"/>
              <a:gd name="T5" fmla="*/ 45 h 46"/>
              <a:gd name="T6" fmla="*/ 40 w 81"/>
              <a:gd name="T7" fmla="*/ 11 h 46"/>
              <a:gd name="T8" fmla="*/ 40 w 81"/>
              <a:gd name="T9" fmla="*/ 11 h 46"/>
              <a:gd name="T10" fmla="*/ 10 w 81"/>
              <a:gd name="T11" fmla="*/ 45 h 46"/>
              <a:gd name="T12" fmla="*/ 0 w 81"/>
              <a:gd name="T13" fmla="*/ 45 h 46"/>
              <a:gd name="T14" fmla="*/ 0 w 81"/>
              <a:gd name="T15" fmla="*/ 45 h 46"/>
              <a:gd name="T16" fmla="*/ 40 w 81"/>
              <a:gd name="T17" fmla="*/ 0 h 46"/>
              <a:gd name="T18" fmla="*/ 40 w 81"/>
              <a:gd name="T19" fmla="*/ 0 h 46"/>
              <a:gd name="T20" fmla="*/ 80 w 81"/>
              <a:gd name="T21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1" h="46">
                <a:moveTo>
                  <a:pt x="80" y="45"/>
                </a:moveTo>
                <a:lnTo>
                  <a:pt x="69" y="45"/>
                </a:lnTo>
                <a:lnTo>
                  <a:pt x="69" y="45"/>
                </a:lnTo>
                <a:cubicBezTo>
                  <a:pt x="69" y="27"/>
                  <a:pt x="57" y="11"/>
                  <a:pt x="40" y="11"/>
                </a:cubicBezTo>
                <a:lnTo>
                  <a:pt x="40" y="11"/>
                </a:lnTo>
                <a:cubicBezTo>
                  <a:pt x="23" y="11"/>
                  <a:pt x="10" y="27"/>
                  <a:pt x="10" y="45"/>
                </a:cubicBezTo>
                <a:lnTo>
                  <a:pt x="0" y="45"/>
                </a:lnTo>
                <a:lnTo>
                  <a:pt x="0" y="45"/>
                </a:lnTo>
                <a:cubicBezTo>
                  <a:pt x="0" y="20"/>
                  <a:pt x="17" y="0"/>
                  <a:pt x="40" y="0"/>
                </a:cubicBezTo>
                <a:lnTo>
                  <a:pt x="40" y="0"/>
                </a:lnTo>
                <a:cubicBezTo>
                  <a:pt x="62" y="0"/>
                  <a:pt x="80" y="20"/>
                  <a:pt x="80" y="45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59" name="Freeform 136">
            <a:extLst>
              <a:ext uri="{FF2B5EF4-FFF2-40B4-BE49-F238E27FC236}">
                <a16:creationId xmlns:a16="http://schemas.microsoft.com/office/drawing/2014/main" id="{1EB5E583-D53A-734C-A2A3-8880432C6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8323" y="4528952"/>
            <a:ext cx="109861" cy="98875"/>
          </a:xfrm>
          <a:custGeom>
            <a:avLst/>
            <a:gdLst>
              <a:gd name="T0" fmla="*/ 89 w 90"/>
              <a:gd name="T1" fmla="*/ 49 h 79"/>
              <a:gd name="T2" fmla="*/ 89 w 90"/>
              <a:gd name="T3" fmla="*/ 49 h 79"/>
              <a:gd name="T4" fmla="*/ 45 w 90"/>
              <a:gd name="T5" fmla="*/ 78 h 79"/>
              <a:gd name="T6" fmla="*/ 45 w 90"/>
              <a:gd name="T7" fmla="*/ 78 h 79"/>
              <a:gd name="T8" fmla="*/ 0 w 90"/>
              <a:gd name="T9" fmla="*/ 49 h 79"/>
              <a:gd name="T10" fmla="*/ 0 w 90"/>
              <a:gd name="T11" fmla="*/ 49 h 79"/>
              <a:gd name="T12" fmla="*/ 45 w 90"/>
              <a:gd name="T13" fmla="*/ 0 h 79"/>
              <a:gd name="T14" fmla="*/ 45 w 90"/>
              <a:gd name="T15" fmla="*/ 0 h 79"/>
              <a:gd name="T16" fmla="*/ 89 w 90"/>
              <a:gd name="T17" fmla="*/ 4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79">
                <a:moveTo>
                  <a:pt x="89" y="49"/>
                </a:moveTo>
                <a:lnTo>
                  <a:pt x="89" y="49"/>
                </a:lnTo>
                <a:cubicBezTo>
                  <a:pt x="89" y="76"/>
                  <a:pt x="69" y="78"/>
                  <a:pt x="45" y="78"/>
                </a:cubicBezTo>
                <a:lnTo>
                  <a:pt x="45" y="78"/>
                </a:lnTo>
                <a:cubicBezTo>
                  <a:pt x="20" y="78"/>
                  <a:pt x="0" y="76"/>
                  <a:pt x="0" y="49"/>
                </a:cubicBezTo>
                <a:lnTo>
                  <a:pt x="0" y="49"/>
                </a:lnTo>
                <a:cubicBezTo>
                  <a:pt x="0" y="22"/>
                  <a:pt x="20" y="0"/>
                  <a:pt x="45" y="0"/>
                </a:cubicBezTo>
                <a:lnTo>
                  <a:pt x="45" y="0"/>
                </a:lnTo>
                <a:cubicBezTo>
                  <a:pt x="69" y="0"/>
                  <a:pt x="89" y="22"/>
                  <a:pt x="89" y="49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60" name="Freeform 137">
            <a:extLst>
              <a:ext uri="{FF2B5EF4-FFF2-40B4-BE49-F238E27FC236}">
                <a16:creationId xmlns:a16="http://schemas.microsoft.com/office/drawing/2014/main" id="{33CDA9EC-0AD3-7C47-B454-AFAF47D68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6910" y="4281764"/>
            <a:ext cx="181269" cy="214227"/>
          </a:xfrm>
          <a:custGeom>
            <a:avLst/>
            <a:gdLst>
              <a:gd name="T0" fmla="*/ 131 w 144"/>
              <a:gd name="T1" fmla="*/ 66 h 170"/>
              <a:gd name="T2" fmla="*/ 131 w 144"/>
              <a:gd name="T3" fmla="*/ 66 h 170"/>
              <a:gd name="T4" fmla="*/ 94 w 144"/>
              <a:gd name="T5" fmla="*/ 159 h 170"/>
              <a:gd name="T6" fmla="*/ 94 w 144"/>
              <a:gd name="T7" fmla="*/ 159 h 170"/>
              <a:gd name="T8" fmla="*/ 12 w 144"/>
              <a:gd name="T9" fmla="*/ 103 h 170"/>
              <a:gd name="T10" fmla="*/ 12 w 144"/>
              <a:gd name="T11" fmla="*/ 103 h 170"/>
              <a:gd name="T12" fmla="*/ 49 w 144"/>
              <a:gd name="T13" fmla="*/ 10 h 170"/>
              <a:gd name="T14" fmla="*/ 49 w 144"/>
              <a:gd name="T15" fmla="*/ 10 h 170"/>
              <a:gd name="T16" fmla="*/ 131 w 144"/>
              <a:gd name="T17" fmla="*/ 66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70">
                <a:moveTo>
                  <a:pt x="131" y="66"/>
                </a:moveTo>
                <a:lnTo>
                  <a:pt x="131" y="66"/>
                </a:lnTo>
                <a:cubicBezTo>
                  <a:pt x="143" y="107"/>
                  <a:pt x="127" y="149"/>
                  <a:pt x="94" y="159"/>
                </a:cubicBezTo>
                <a:lnTo>
                  <a:pt x="94" y="159"/>
                </a:lnTo>
                <a:cubicBezTo>
                  <a:pt x="62" y="169"/>
                  <a:pt x="25" y="144"/>
                  <a:pt x="12" y="103"/>
                </a:cubicBezTo>
                <a:lnTo>
                  <a:pt x="12" y="103"/>
                </a:lnTo>
                <a:cubicBezTo>
                  <a:pt x="0" y="62"/>
                  <a:pt x="16" y="21"/>
                  <a:pt x="49" y="10"/>
                </a:cubicBezTo>
                <a:lnTo>
                  <a:pt x="49" y="10"/>
                </a:lnTo>
                <a:cubicBezTo>
                  <a:pt x="82" y="0"/>
                  <a:pt x="118" y="25"/>
                  <a:pt x="131" y="66"/>
                </a:cubicBezTo>
              </a:path>
            </a:pathLst>
          </a:custGeom>
          <a:solidFill>
            <a:srgbClr val="FFD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61" name="Freeform 138">
            <a:extLst>
              <a:ext uri="{FF2B5EF4-FFF2-40B4-BE49-F238E27FC236}">
                <a16:creationId xmlns:a16="http://schemas.microsoft.com/office/drawing/2014/main" id="{2AA306E6-A9C6-0547-A48E-DE4EE8E9C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4374" y="4336694"/>
            <a:ext cx="98875" cy="109861"/>
          </a:xfrm>
          <a:custGeom>
            <a:avLst/>
            <a:gdLst>
              <a:gd name="T0" fmla="*/ 46 w 78"/>
              <a:gd name="T1" fmla="*/ 88 h 89"/>
              <a:gd name="T2" fmla="*/ 46 w 78"/>
              <a:gd name="T3" fmla="*/ 88 h 89"/>
              <a:gd name="T4" fmla="*/ 42 w 78"/>
              <a:gd name="T5" fmla="*/ 88 h 89"/>
              <a:gd name="T6" fmla="*/ 42 w 78"/>
              <a:gd name="T7" fmla="*/ 88 h 89"/>
              <a:gd name="T8" fmla="*/ 20 w 78"/>
              <a:gd name="T9" fmla="*/ 4 h 89"/>
              <a:gd name="T10" fmla="*/ 20 w 78"/>
              <a:gd name="T11" fmla="*/ 4 h 89"/>
              <a:gd name="T12" fmla="*/ 26 w 78"/>
              <a:gd name="T13" fmla="*/ 1 h 89"/>
              <a:gd name="T14" fmla="*/ 26 w 78"/>
              <a:gd name="T15" fmla="*/ 1 h 89"/>
              <a:gd name="T16" fmla="*/ 29 w 78"/>
              <a:gd name="T17" fmla="*/ 8 h 89"/>
              <a:gd name="T18" fmla="*/ 29 w 78"/>
              <a:gd name="T19" fmla="*/ 8 h 89"/>
              <a:gd name="T20" fmla="*/ 40 w 78"/>
              <a:gd name="T21" fmla="*/ 73 h 89"/>
              <a:gd name="T22" fmla="*/ 40 w 78"/>
              <a:gd name="T23" fmla="*/ 73 h 89"/>
              <a:gd name="T24" fmla="*/ 48 w 78"/>
              <a:gd name="T25" fmla="*/ 54 h 89"/>
              <a:gd name="T26" fmla="*/ 48 w 78"/>
              <a:gd name="T27" fmla="*/ 54 h 89"/>
              <a:gd name="T28" fmla="*/ 72 w 78"/>
              <a:gd name="T29" fmla="*/ 45 h 89"/>
              <a:gd name="T30" fmla="*/ 72 w 78"/>
              <a:gd name="T31" fmla="*/ 45 h 89"/>
              <a:gd name="T32" fmla="*/ 77 w 78"/>
              <a:gd name="T33" fmla="*/ 50 h 89"/>
              <a:gd name="T34" fmla="*/ 77 w 78"/>
              <a:gd name="T35" fmla="*/ 50 h 89"/>
              <a:gd name="T36" fmla="*/ 71 w 78"/>
              <a:gd name="T37" fmla="*/ 55 h 89"/>
              <a:gd name="T38" fmla="*/ 71 w 78"/>
              <a:gd name="T39" fmla="*/ 55 h 89"/>
              <a:gd name="T40" fmla="*/ 55 w 78"/>
              <a:gd name="T41" fmla="*/ 60 h 89"/>
              <a:gd name="T42" fmla="*/ 55 w 78"/>
              <a:gd name="T43" fmla="*/ 60 h 89"/>
              <a:gd name="T44" fmla="*/ 51 w 78"/>
              <a:gd name="T45" fmla="*/ 83 h 89"/>
              <a:gd name="T46" fmla="*/ 51 w 78"/>
              <a:gd name="T47" fmla="*/ 83 h 89"/>
              <a:gd name="T48" fmla="*/ 48 w 78"/>
              <a:gd name="T49" fmla="*/ 88 h 89"/>
              <a:gd name="T50" fmla="*/ 48 w 78"/>
              <a:gd name="T51" fmla="*/ 88 h 89"/>
              <a:gd name="T52" fmla="*/ 46 w 78"/>
              <a:gd name="T53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8" h="89">
                <a:moveTo>
                  <a:pt x="46" y="88"/>
                </a:moveTo>
                <a:lnTo>
                  <a:pt x="46" y="88"/>
                </a:lnTo>
                <a:cubicBezTo>
                  <a:pt x="44" y="88"/>
                  <a:pt x="44" y="88"/>
                  <a:pt x="42" y="88"/>
                </a:cubicBezTo>
                <a:lnTo>
                  <a:pt x="42" y="88"/>
                </a:lnTo>
                <a:cubicBezTo>
                  <a:pt x="0" y="63"/>
                  <a:pt x="19" y="5"/>
                  <a:pt x="20" y="4"/>
                </a:cubicBezTo>
                <a:lnTo>
                  <a:pt x="20" y="4"/>
                </a:lnTo>
                <a:cubicBezTo>
                  <a:pt x="20" y="2"/>
                  <a:pt x="24" y="0"/>
                  <a:pt x="26" y="1"/>
                </a:cubicBezTo>
                <a:lnTo>
                  <a:pt x="26" y="1"/>
                </a:lnTo>
                <a:cubicBezTo>
                  <a:pt x="29" y="2"/>
                  <a:pt x="30" y="5"/>
                  <a:pt x="29" y="8"/>
                </a:cubicBezTo>
                <a:lnTo>
                  <a:pt x="29" y="8"/>
                </a:lnTo>
                <a:cubicBezTo>
                  <a:pt x="29" y="9"/>
                  <a:pt x="15" y="50"/>
                  <a:pt x="40" y="73"/>
                </a:cubicBezTo>
                <a:lnTo>
                  <a:pt x="40" y="73"/>
                </a:lnTo>
                <a:cubicBezTo>
                  <a:pt x="41" y="67"/>
                  <a:pt x="42" y="60"/>
                  <a:pt x="48" y="54"/>
                </a:cubicBezTo>
                <a:lnTo>
                  <a:pt x="48" y="54"/>
                </a:lnTo>
                <a:cubicBezTo>
                  <a:pt x="53" y="47"/>
                  <a:pt x="62" y="44"/>
                  <a:pt x="72" y="45"/>
                </a:cubicBezTo>
                <a:lnTo>
                  <a:pt x="72" y="45"/>
                </a:lnTo>
                <a:cubicBezTo>
                  <a:pt x="74" y="45"/>
                  <a:pt x="77" y="47"/>
                  <a:pt x="77" y="50"/>
                </a:cubicBezTo>
                <a:lnTo>
                  <a:pt x="77" y="50"/>
                </a:lnTo>
                <a:cubicBezTo>
                  <a:pt x="77" y="53"/>
                  <a:pt x="74" y="55"/>
                  <a:pt x="71" y="55"/>
                </a:cubicBezTo>
                <a:lnTo>
                  <a:pt x="71" y="55"/>
                </a:lnTo>
                <a:cubicBezTo>
                  <a:pt x="64" y="55"/>
                  <a:pt x="59" y="57"/>
                  <a:pt x="55" y="60"/>
                </a:cubicBezTo>
                <a:lnTo>
                  <a:pt x="55" y="60"/>
                </a:lnTo>
                <a:cubicBezTo>
                  <a:pt x="49" y="68"/>
                  <a:pt x="51" y="82"/>
                  <a:pt x="51" y="83"/>
                </a:cubicBezTo>
                <a:lnTo>
                  <a:pt x="51" y="83"/>
                </a:lnTo>
                <a:cubicBezTo>
                  <a:pt x="51" y="85"/>
                  <a:pt x="50" y="87"/>
                  <a:pt x="48" y="88"/>
                </a:cubicBezTo>
                <a:lnTo>
                  <a:pt x="48" y="88"/>
                </a:lnTo>
                <a:cubicBezTo>
                  <a:pt x="47" y="88"/>
                  <a:pt x="46" y="88"/>
                  <a:pt x="46" y="88"/>
                </a:cubicBezTo>
              </a:path>
            </a:pathLst>
          </a:custGeom>
          <a:solidFill>
            <a:srgbClr val="FF86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62" name="Freeform 139">
            <a:extLst>
              <a:ext uri="{FF2B5EF4-FFF2-40B4-BE49-F238E27FC236}">
                <a16:creationId xmlns:a16="http://schemas.microsoft.com/office/drawing/2014/main" id="{E9A25351-8DF9-A749-BFA5-235876251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8125" y="3243580"/>
            <a:ext cx="1516081" cy="2235671"/>
          </a:xfrm>
          <a:custGeom>
            <a:avLst/>
            <a:gdLst>
              <a:gd name="T0" fmla="*/ 1215 w 1216"/>
              <a:gd name="T1" fmla="*/ 898 h 1796"/>
              <a:gd name="T2" fmla="*/ 1215 w 1216"/>
              <a:gd name="T3" fmla="*/ 898 h 1796"/>
              <a:gd name="T4" fmla="*/ 608 w 1216"/>
              <a:gd name="T5" fmla="*/ 1795 h 1796"/>
              <a:gd name="T6" fmla="*/ 608 w 1216"/>
              <a:gd name="T7" fmla="*/ 1795 h 1796"/>
              <a:gd name="T8" fmla="*/ 0 w 1216"/>
              <a:gd name="T9" fmla="*/ 898 h 1796"/>
              <a:gd name="T10" fmla="*/ 0 w 1216"/>
              <a:gd name="T11" fmla="*/ 898 h 1796"/>
              <a:gd name="T12" fmla="*/ 608 w 1216"/>
              <a:gd name="T13" fmla="*/ 0 h 1796"/>
              <a:gd name="T14" fmla="*/ 608 w 1216"/>
              <a:gd name="T15" fmla="*/ 0 h 1796"/>
              <a:gd name="T16" fmla="*/ 1215 w 1216"/>
              <a:gd name="T17" fmla="*/ 898 h 1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6" h="1796">
                <a:moveTo>
                  <a:pt x="1215" y="898"/>
                </a:moveTo>
                <a:lnTo>
                  <a:pt x="1215" y="898"/>
                </a:lnTo>
                <a:cubicBezTo>
                  <a:pt x="1215" y="1393"/>
                  <a:pt x="943" y="1795"/>
                  <a:pt x="608" y="1795"/>
                </a:cubicBezTo>
                <a:lnTo>
                  <a:pt x="608" y="1795"/>
                </a:lnTo>
                <a:cubicBezTo>
                  <a:pt x="272" y="1795"/>
                  <a:pt x="0" y="1393"/>
                  <a:pt x="0" y="898"/>
                </a:cubicBezTo>
                <a:lnTo>
                  <a:pt x="0" y="898"/>
                </a:lnTo>
                <a:cubicBezTo>
                  <a:pt x="0" y="402"/>
                  <a:pt x="272" y="0"/>
                  <a:pt x="608" y="0"/>
                </a:cubicBezTo>
                <a:lnTo>
                  <a:pt x="608" y="0"/>
                </a:lnTo>
                <a:cubicBezTo>
                  <a:pt x="943" y="0"/>
                  <a:pt x="1215" y="402"/>
                  <a:pt x="1215" y="898"/>
                </a:cubicBezTo>
              </a:path>
            </a:pathLst>
          </a:custGeom>
          <a:solidFill>
            <a:srgbClr val="D4E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63" name="Freeform 140">
            <a:extLst>
              <a:ext uri="{FF2B5EF4-FFF2-40B4-BE49-F238E27FC236}">
                <a16:creationId xmlns:a16="http://schemas.microsoft.com/office/drawing/2014/main" id="{19AD0FEC-04D3-674E-B91D-7EE104756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4753" y="3792881"/>
            <a:ext cx="411980" cy="395499"/>
          </a:xfrm>
          <a:custGeom>
            <a:avLst/>
            <a:gdLst>
              <a:gd name="T0" fmla="*/ 290 w 331"/>
              <a:gd name="T1" fmla="*/ 45 h 316"/>
              <a:gd name="T2" fmla="*/ 290 w 331"/>
              <a:gd name="T3" fmla="*/ 45 h 316"/>
              <a:gd name="T4" fmla="*/ 257 w 331"/>
              <a:gd name="T5" fmla="*/ 253 h 316"/>
              <a:gd name="T6" fmla="*/ 257 w 331"/>
              <a:gd name="T7" fmla="*/ 253 h 316"/>
              <a:gd name="T8" fmla="*/ 40 w 331"/>
              <a:gd name="T9" fmla="*/ 261 h 316"/>
              <a:gd name="T10" fmla="*/ 40 w 331"/>
              <a:gd name="T11" fmla="*/ 261 h 316"/>
              <a:gd name="T12" fmla="*/ 112 w 331"/>
              <a:gd name="T13" fmla="*/ 91 h 316"/>
              <a:gd name="T14" fmla="*/ 112 w 331"/>
              <a:gd name="T15" fmla="*/ 91 h 316"/>
              <a:gd name="T16" fmla="*/ 290 w 331"/>
              <a:gd name="T17" fmla="*/ 45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16">
                <a:moveTo>
                  <a:pt x="290" y="45"/>
                </a:moveTo>
                <a:lnTo>
                  <a:pt x="290" y="45"/>
                </a:lnTo>
                <a:cubicBezTo>
                  <a:pt x="330" y="90"/>
                  <a:pt x="325" y="193"/>
                  <a:pt x="257" y="253"/>
                </a:cubicBezTo>
                <a:lnTo>
                  <a:pt x="257" y="253"/>
                </a:lnTo>
                <a:cubicBezTo>
                  <a:pt x="189" y="315"/>
                  <a:pt x="80" y="305"/>
                  <a:pt x="40" y="261"/>
                </a:cubicBezTo>
                <a:lnTo>
                  <a:pt x="40" y="261"/>
                </a:lnTo>
                <a:cubicBezTo>
                  <a:pt x="0" y="216"/>
                  <a:pt x="44" y="152"/>
                  <a:pt x="112" y="91"/>
                </a:cubicBezTo>
                <a:lnTo>
                  <a:pt x="112" y="91"/>
                </a:lnTo>
                <a:cubicBezTo>
                  <a:pt x="180" y="30"/>
                  <a:pt x="250" y="0"/>
                  <a:pt x="290" y="45"/>
                </a:cubicBez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64" name="Freeform 141">
            <a:extLst>
              <a:ext uri="{FF2B5EF4-FFF2-40B4-BE49-F238E27FC236}">
                <a16:creationId xmlns:a16="http://schemas.microsoft.com/office/drawing/2014/main" id="{68608075-0729-DF42-9745-8E84CD8FA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5453" y="4891493"/>
            <a:ext cx="1246920" cy="587758"/>
          </a:xfrm>
          <a:custGeom>
            <a:avLst/>
            <a:gdLst>
              <a:gd name="T0" fmla="*/ 497 w 999"/>
              <a:gd name="T1" fmla="*/ 471 h 472"/>
              <a:gd name="T2" fmla="*/ 497 w 999"/>
              <a:gd name="T3" fmla="*/ 471 h 472"/>
              <a:gd name="T4" fmla="*/ 998 w 999"/>
              <a:gd name="T5" fmla="*/ 82 h 472"/>
              <a:gd name="T6" fmla="*/ 762 w 999"/>
              <a:gd name="T7" fmla="*/ 0 h 472"/>
              <a:gd name="T8" fmla="*/ 278 w 999"/>
              <a:gd name="T9" fmla="*/ 0 h 472"/>
              <a:gd name="T10" fmla="*/ 0 w 999"/>
              <a:gd name="T11" fmla="*/ 93 h 472"/>
              <a:gd name="T12" fmla="*/ 0 w 999"/>
              <a:gd name="T13" fmla="*/ 93 h 472"/>
              <a:gd name="T14" fmla="*/ 497 w 999"/>
              <a:gd name="T15" fmla="*/ 471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9" h="472">
                <a:moveTo>
                  <a:pt x="497" y="471"/>
                </a:moveTo>
                <a:lnTo>
                  <a:pt x="497" y="471"/>
                </a:lnTo>
                <a:cubicBezTo>
                  <a:pt x="705" y="471"/>
                  <a:pt x="888" y="317"/>
                  <a:pt x="998" y="82"/>
                </a:cubicBezTo>
                <a:lnTo>
                  <a:pt x="762" y="0"/>
                </a:lnTo>
                <a:lnTo>
                  <a:pt x="278" y="0"/>
                </a:lnTo>
                <a:lnTo>
                  <a:pt x="0" y="93"/>
                </a:lnTo>
                <a:lnTo>
                  <a:pt x="0" y="93"/>
                </a:lnTo>
                <a:cubicBezTo>
                  <a:pt x="111" y="322"/>
                  <a:pt x="292" y="471"/>
                  <a:pt x="497" y="471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65" name="Freeform 142">
            <a:extLst>
              <a:ext uri="{FF2B5EF4-FFF2-40B4-BE49-F238E27FC236}">
                <a16:creationId xmlns:a16="http://schemas.microsoft.com/office/drawing/2014/main" id="{DACD1325-6BFA-2641-B89D-051B0C17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7572" y="4578388"/>
            <a:ext cx="697619" cy="433949"/>
          </a:xfrm>
          <a:custGeom>
            <a:avLst/>
            <a:gdLst>
              <a:gd name="T0" fmla="*/ 462 w 562"/>
              <a:gd name="T1" fmla="*/ 295 h 348"/>
              <a:gd name="T2" fmla="*/ 278 w 562"/>
              <a:gd name="T3" fmla="*/ 347 h 348"/>
              <a:gd name="T4" fmla="*/ 104 w 562"/>
              <a:gd name="T5" fmla="*/ 295 h 348"/>
              <a:gd name="T6" fmla="*/ 104 w 562"/>
              <a:gd name="T7" fmla="*/ 295 h 348"/>
              <a:gd name="T8" fmla="*/ 33 w 562"/>
              <a:gd name="T9" fmla="*/ 169 h 348"/>
              <a:gd name="T10" fmla="*/ 41 w 562"/>
              <a:gd name="T11" fmla="*/ 133 h 348"/>
              <a:gd name="T12" fmla="*/ 18 w 562"/>
              <a:gd name="T13" fmla="*/ 84 h 348"/>
              <a:gd name="T14" fmla="*/ 18 w 562"/>
              <a:gd name="T15" fmla="*/ 84 h 348"/>
              <a:gd name="T16" fmla="*/ 72 w 562"/>
              <a:gd name="T17" fmla="*/ 0 h 348"/>
              <a:gd name="T18" fmla="*/ 491 w 562"/>
              <a:gd name="T19" fmla="*/ 0 h 348"/>
              <a:gd name="T20" fmla="*/ 491 w 562"/>
              <a:gd name="T21" fmla="*/ 0 h 348"/>
              <a:gd name="T22" fmla="*/ 545 w 562"/>
              <a:gd name="T23" fmla="*/ 81 h 348"/>
              <a:gd name="T24" fmla="*/ 524 w 562"/>
              <a:gd name="T25" fmla="*/ 132 h 348"/>
              <a:gd name="T26" fmla="*/ 533 w 562"/>
              <a:gd name="T27" fmla="*/ 161 h 348"/>
              <a:gd name="T28" fmla="*/ 533 w 562"/>
              <a:gd name="T29" fmla="*/ 161 h 348"/>
              <a:gd name="T30" fmla="*/ 462 w 562"/>
              <a:gd name="T31" fmla="*/ 295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2" h="348">
                <a:moveTo>
                  <a:pt x="462" y="295"/>
                </a:moveTo>
                <a:lnTo>
                  <a:pt x="278" y="347"/>
                </a:lnTo>
                <a:lnTo>
                  <a:pt x="104" y="295"/>
                </a:lnTo>
                <a:lnTo>
                  <a:pt x="104" y="295"/>
                </a:lnTo>
                <a:cubicBezTo>
                  <a:pt x="51" y="278"/>
                  <a:pt x="20" y="223"/>
                  <a:pt x="33" y="169"/>
                </a:cubicBezTo>
                <a:lnTo>
                  <a:pt x="41" y="133"/>
                </a:lnTo>
                <a:lnTo>
                  <a:pt x="18" y="84"/>
                </a:lnTo>
                <a:lnTo>
                  <a:pt x="18" y="84"/>
                </a:lnTo>
                <a:cubicBezTo>
                  <a:pt x="0" y="45"/>
                  <a:pt x="29" y="0"/>
                  <a:pt x="72" y="0"/>
                </a:cubicBezTo>
                <a:lnTo>
                  <a:pt x="491" y="0"/>
                </a:lnTo>
                <a:lnTo>
                  <a:pt x="491" y="0"/>
                </a:lnTo>
                <a:cubicBezTo>
                  <a:pt x="533" y="0"/>
                  <a:pt x="561" y="42"/>
                  <a:pt x="545" y="81"/>
                </a:cubicBezTo>
                <a:lnTo>
                  <a:pt x="524" y="132"/>
                </a:lnTo>
                <a:lnTo>
                  <a:pt x="533" y="161"/>
                </a:lnTo>
                <a:lnTo>
                  <a:pt x="533" y="161"/>
                </a:lnTo>
                <a:cubicBezTo>
                  <a:pt x="552" y="218"/>
                  <a:pt x="520" y="279"/>
                  <a:pt x="462" y="29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66" name="Freeform 143">
            <a:extLst>
              <a:ext uri="{FF2B5EF4-FFF2-40B4-BE49-F238E27FC236}">
                <a16:creationId xmlns:a16="http://schemas.microsoft.com/office/drawing/2014/main" id="{C5F3DC08-5694-F54A-8FAE-11285CF5B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7569" y="4578392"/>
            <a:ext cx="313105" cy="422963"/>
          </a:xfrm>
          <a:custGeom>
            <a:avLst/>
            <a:gdLst>
              <a:gd name="T0" fmla="*/ 213 w 251"/>
              <a:gd name="T1" fmla="*/ 191 h 340"/>
              <a:gd name="T2" fmla="*/ 222 w 251"/>
              <a:gd name="T3" fmla="*/ 141 h 340"/>
              <a:gd name="T4" fmla="*/ 199 w 251"/>
              <a:gd name="T5" fmla="*/ 73 h 340"/>
              <a:gd name="T6" fmla="*/ 199 w 251"/>
              <a:gd name="T7" fmla="*/ 73 h 340"/>
              <a:gd name="T8" fmla="*/ 200 w 251"/>
              <a:gd name="T9" fmla="*/ 0 h 340"/>
              <a:gd name="T10" fmla="*/ 72 w 251"/>
              <a:gd name="T11" fmla="*/ 0 h 340"/>
              <a:gd name="T12" fmla="*/ 72 w 251"/>
              <a:gd name="T13" fmla="*/ 0 h 340"/>
              <a:gd name="T14" fmla="*/ 18 w 251"/>
              <a:gd name="T15" fmla="*/ 84 h 340"/>
              <a:gd name="T16" fmla="*/ 41 w 251"/>
              <a:gd name="T17" fmla="*/ 133 h 340"/>
              <a:gd name="T18" fmla="*/ 33 w 251"/>
              <a:gd name="T19" fmla="*/ 169 h 340"/>
              <a:gd name="T20" fmla="*/ 33 w 251"/>
              <a:gd name="T21" fmla="*/ 169 h 340"/>
              <a:gd name="T22" fmla="*/ 104 w 251"/>
              <a:gd name="T23" fmla="*/ 295 h 340"/>
              <a:gd name="T24" fmla="*/ 250 w 251"/>
              <a:gd name="T25" fmla="*/ 339 h 340"/>
              <a:gd name="T26" fmla="*/ 250 w 251"/>
              <a:gd name="T27" fmla="*/ 339 h 340"/>
              <a:gd name="T28" fmla="*/ 213 w 251"/>
              <a:gd name="T29" fmla="*/ 191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1" h="340">
                <a:moveTo>
                  <a:pt x="213" y="191"/>
                </a:moveTo>
                <a:lnTo>
                  <a:pt x="222" y="141"/>
                </a:lnTo>
                <a:lnTo>
                  <a:pt x="199" y="73"/>
                </a:lnTo>
                <a:lnTo>
                  <a:pt x="199" y="73"/>
                </a:lnTo>
                <a:cubicBezTo>
                  <a:pt x="190" y="48"/>
                  <a:pt x="192" y="21"/>
                  <a:pt x="200" y="0"/>
                </a:cubicBezTo>
                <a:lnTo>
                  <a:pt x="72" y="0"/>
                </a:lnTo>
                <a:lnTo>
                  <a:pt x="72" y="0"/>
                </a:lnTo>
                <a:cubicBezTo>
                  <a:pt x="29" y="0"/>
                  <a:pt x="0" y="45"/>
                  <a:pt x="18" y="84"/>
                </a:cubicBezTo>
                <a:lnTo>
                  <a:pt x="41" y="133"/>
                </a:lnTo>
                <a:lnTo>
                  <a:pt x="33" y="169"/>
                </a:lnTo>
                <a:lnTo>
                  <a:pt x="33" y="169"/>
                </a:lnTo>
                <a:cubicBezTo>
                  <a:pt x="20" y="223"/>
                  <a:pt x="51" y="278"/>
                  <a:pt x="104" y="295"/>
                </a:cubicBezTo>
                <a:lnTo>
                  <a:pt x="250" y="339"/>
                </a:lnTo>
                <a:lnTo>
                  <a:pt x="250" y="339"/>
                </a:lnTo>
                <a:cubicBezTo>
                  <a:pt x="218" y="304"/>
                  <a:pt x="203" y="247"/>
                  <a:pt x="213" y="191"/>
                </a:cubicBezTo>
              </a:path>
            </a:pathLst>
          </a:custGeom>
          <a:solidFill>
            <a:srgbClr val="92C9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67" name="Freeform 144">
            <a:extLst>
              <a:ext uri="{FF2B5EF4-FFF2-40B4-BE49-F238E27FC236}">
                <a16:creationId xmlns:a16="http://schemas.microsoft.com/office/drawing/2014/main" id="{67154628-B14F-9C48-AC46-CE18E9F6B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549" y="4578388"/>
            <a:ext cx="285638" cy="417472"/>
          </a:xfrm>
          <a:custGeom>
            <a:avLst/>
            <a:gdLst>
              <a:gd name="T0" fmla="*/ 158 w 229"/>
              <a:gd name="T1" fmla="*/ 0 h 333"/>
              <a:gd name="T2" fmla="*/ 30 w 229"/>
              <a:gd name="T3" fmla="*/ 0 h 333"/>
              <a:gd name="T4" fmla="*/ 30 w 229"/>
              <a:gd name="T5" fmla="*/ 0 h 333"/>
              <a:gd name="T6" fmla="*/ 35 w 229"/>
              <a:gd name="T7" fmla="*/ 75 h 333"/>
              <a:gd name="T8" fmla="*/ 14 w 229"/>
              <a:gd name="T9" fmla="*/ 145 h 333"/>
              <a:gd name="T10" fmla="*/ 24 w 229"/>
              <a:gd name="T11" fmla="*/ 185 h 333"/>
              <a:gd name="T12" fmla="*/ 24 w 229"/>
              <a:gd name="T13" fmla="*/ 185 h 333"/>
              <a:gd name="T14" fmla="*/ 0 w 229"/>
              <a:gd name="T15" fmla="*/ 332 h 333"/>
              <a:gd name="T16" fmla="*/ 129 w 229"/>
              <a:gd name="T17" fmla="*/ 295 h 333"/>
              <a:gd name="T18" fmla="*/ 129 w 229"/>
              <a:gd name="T19" fmla="*/ 295 h 333"/>
              <a:gd name="T20" fmla="*/ 200 w 229"/>
              <a:gd name="T21" fmla="*/ 161 h 333"/>
              <a:gd name="T22" fmla="*/ 191 w 229"/>
              <a:gd name="T23" fmla="*/ 132 h 333"/>
              <a:gd name="T24" fmla="*/ 212 w 229"/>
              <a:gd name="T25" fmla="*/ 81 h 333"/>
              <a:gd name="T26" fmla="*/ 212 w 229"/>
              <a:gd name="T27" fmla="*/ 81 h 333"/>
              <a:gd name="T28" fmla="*/ 158 w 229"/>
              <a:gd name="T2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9" h="333">
                <a:moveTo>
                  <a:pt x="158" y="0"/>
                </a:moveTo>
                <a:lnTo>
                  <a:pt x="30" y="0"/>
                </a:lnTo>
                <a:lnTo>
                  <a:pt x="30" y="0"/>
                </a:lnTo>
                <a:cubicBezTo>
                  <a:pt x="40" y="21"/>
                  <a:pt x="43" y="48"/>
                  <a:pt x="35" y="75"/>
                </a:cubicBezTo>
                <a:lnTo>
                  <a:pt x="14" y="145"/>
                </a:lnTo>
                <a:lnTo>
                  <a:pt x="24" y="185"/>
                </a:lnTo>
                <a:lnTo>
                  <a:pt x="24" y="185"/>
                </a:lnTo>
                <a:cubicBezTo>
                  <a:pt x="36" y="238"/>
                  <a:pt x="26" y="294"/>
                  <a:pt x="0" y="332"/>
                </a:cubicBezTo>
                <a:lnTo>
                  <a:pt x="129" y="295"/>
                </a:lnTo>
                <a:lnTo>
                  <a:pt x="129" y="295"/>
                </a:lnTo>
                <a:cubicBezTo>
                  <a:pt x="187" y="279"/>
                  <a:pt x="219" y="218"/>
                  <a:pt x="200" y="161"/>
                </a:cubicBezTo>
                <a:lnTo>
                  <a:pt x="191" y="132"/>
                </a:lnTo>
                <a:lnTo>
                  <a:pt x="212" y="81"/>
                </a:lnTo>
                <a:lnTo>
                  <a:pt x="212" y="81"/>
                </a:lnTo>
                <a:cubicBezTo>
                  <a:pt x="228" y="42"/>
                  <a:pt x="200" y="0"/>
                  <a:pt x="158" y="0"/>
                </a:cubicBezTo>
              </a:path>
            </a:pathLst>
          </a:custGeom>
          <a:solidFill>
            <a:srgbClr val="92C9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68" name="Freeform 145">
            <a:extLst>
              <a:ext uri="{FF2B5EF4-FFF2-40B4-BE49-F238E27FC236}">
                <a16:creationId xmlns:a16="http://schemas.microsoft.com/office/drawing/2014/main" id="{23D14F37-A6B4-624E-8605-335151A8E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7572" y="4578388"/>
            <a:ext cx="148314" cy="373527"/>
          </a:xfrm>
          <a:custGeom>
            <a:avLst/>
            <a:gdLst>
              <a:gd name="T0" fmla="*/ 112 w 121"/>
              <a:gd name="T1" fmla="*/ 199 h 300"/>
              <a:gd name="T2" fmla="*/ 120 w 121"/>
              <a:gd name="T3" fmla="*/ 149 h 300"/>
              <a:gd name="T4" fmla="*/ 97 w 121"/>
              <a:gd name="T5" fmla="*/ 82 h 300"/>
              <a:gd name="T6" fmla="*/ 97 w 121"/>
              <a:gd name="T7" fmla="*/ 82 h 300"/>
              <a:gd name="T8" fmla="*/ 103 w 121"/>
              <a:gd name="T9" fmla="*/ 0 h 300"/>
              <a:gd name="T10" fmla="*/ 72 w 121"/>
              <a:gd name="T11" fmla="*/ 0 h 300"/>
              <a:gd name="T12" fmla="*/ 72 w 121"/>
              <a:gd name="T13" fmla="*/ 0 h 300"/>
              <a:gd name="T14" fmla="*/ 18 w 121"/>
              <a:gd name="T15" fmla="*/ 84 h 300"/>
              <a:gd name="T16" fmla="*/ 41 w 121"/>
              <a:gd name="T17" fmla="*/ 133 h 300"/>
              <a:gd name="T18" fmla="*/ 33 w 121"/>
              <a:gd name="T19" fmla="*/ 169 h 300"/>
              <a:gd name="T20" fmla="*/ 33 w 121"/>
              <a:gd name="T21" fmla="*/ 169 h 300"/>
              <a:gd name="T22" fmla="*/ 104 w 121"/>
              <a:gd name="T23" fmla="*/ 295 h 300"/>
              <a:gd name="T24" fmla="*/ 120 w 121"/>
              <a:gd name="T25" fmla="*/ 299 h 300"/>
              <a:gd name="T26" fmla="*/ 120 w 121"/>
              <a:gd name="T27" fmla="*/ 299 h 300"/>
              <a:gd name="T28" fmla="*/ 112 w 121"/>
              <a:gd name="T29" fmla="*/ 19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1" h="300">
                <a:moveTo>
                  <a:pt x="112" y="199"/>
                </a:moveTo>
                <a:lnTo>
                  <a:pt x="120" y="149"/>
                </a:lnTo>
                <a:lnTo>
                  <a:pt x="97" y="82"/>
                </a:lnTo>
                <a:lnTo>
                  <a:pt x="97" y="82"/>
                </a:lnTo>
                <a:cubicBezTo>
                  <a:pt x="87" y="53"/>
                  <a:pt x="91" y="22"/>
                  <a:pt x="103" y="0"/>
                </a:cubicBezTo>
                <a:lnTo>
                  <a:pt x="72" y="0"/>
                </a:lnTo>
                <a:lnTo>
                  <a:pt x="72" y="0"/>
                </a:lnTo>
                <a:cubicBezTo>
                  <a:pt x="29" y="0"/>
                  <a:pt x="0" y="45"/>
                  <a:pt x="18" y="84"/>
                </a:cubicBezTo>
                <a:lnTo>
                  <a:pt x="41" y="133"/>
                </a:lnTo>
                <a:lnTo>
                  <a:pt x="33" y="169"/>
                </a:lnTo>
                <a:lnTo>
                  <a:pt x="33" y="169"/>
                </a:lnTo>
                <a:cubicBezTo>
                  <a:pt x="20" y="223"/>
                  <a:pt x="51" y="278"/>
                  <a:pt x="104" y="295"/>
                </a:cubicBezTo>
                <a:lnTo>
                  <a:pt x="120" y="299"/>
                </a:lnTo>
                <a:lnTo>
                  <a:pt x="120" y="299"/>
                </a:lnTo>
                <a:cubicBezTo>
                  <a:pt x="109" y="269"/>
                  <a:pt x="106" y="234"/>
                  <a:pt x="112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69" name="Freeform 146">
            <a:extLst>
              <a:ext uri="{FF2B5EF4-FFF2-40B4-BE49-F238E27FC236}">
                <a16:creationId xmlns:a16="http://schemas.microsoft.com/office/drawing/2014/main" id="{58E31124-B528-3447-8FF2-32108FEF8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6873" y="4578392"/>
            <a:ext cx="153805" cy="379018"/>
          </a:xfrm>
          <a:custGeom>
            <a:avLst/>
            <a:gdLst>
              <a:gd name="T0" fmla="*/ 51 w 122"/>
              <a:gd name="T1" fmla="*/ 0 h 303"/>
              <a:gd name="T2" fmla="*/ 25 w 122"/>
              <a:gd name="T3" fmla="*/ 0 h 303"/>
              <a:gd name="T4" fmla="*/ 25 w 122"/>
              <a:gd name="T5" fmla="*/ 0 h 303"/>
              <a:gd name="T6" fmla="*/ 25 w 122"/>
              <a:gd name="T7" fmla="*/ 61 h 303"/>
              <a:gd name="T8" fmla="*/ 4 w 122"/>
              <a:gd name="T9" fmla="*/ 132 h 303"/>
              <a:gd name="T10" fmla="*/ 14 w 122"/>
              <a:gd name="T11" fmla="*/ 172 h 303"/>
              <a:gd name="T12" fmla="*/ 14 w 122"/>
              <a:gd name="T13" fmla="*/ 172 h 303"/>
              <a:gd name="T14" fmla="*/ 0 w 122"/>
              <a:gd name="T15" fmla="*/ 302 h 303"/>
              <a:gd name="T16" fmla="*/ 22 w 122"/>
              <a:gd name="T17" fmla="*/ 295 h 303"/>
              <a:gd name="T18" fmla="*/ 22 w 122"/>
              <a:gd name="T19" fmla="*/ 295 h 303"/>
              <a:gd name="T20" fmla="*/ 93 w 122"/>
              <a:gd name="T21" fmla="*/ 161 h 303"/>
              <a:gd name="T22" fmla="*/ 84 w 122"/>
              <a:gd name="T23" fmla="*/ 132 h 303"/>
              <a:gd name="T24" fmla="*/ 105 w 122"/>
              <a:gd name="T25" fmla="*/ 81 h 303"/>
              <a:gd name="T26" fmla="*/ 105 w 122"/>
              <a:gd name="T27" fmla="*/ 81 h 303"/>
              <a:gd name="T28" fmla="*/ 51 w 122"/>
              <a:gd name="T29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2" h="303">
                <a:moveTo>
                  <a:pt x="51" y="0"/>
                </a:moveTo>
                <a:lnTo>
                  <a:pt x="25" y="0"/>
                </a:lnTo>
                <a:lnTo>
                  <a:pt x="25" y="0"/>
                </a:lnTo>
                <a:cubicBezTo>
                  <a:pt x="31" y="18"/>
                  <a:pt x="31" y="40"/>
                  <a:pt x="25" y="61"/>
                </a:cubicBezTo>
                <a:lnTo>
                  <a:pt x="4" y="132"/>
                </a:lnTo>
                <a:lnTo>
                  <a:pt x="14" y="172"/>
                </a:lnTo>
                <a:lnTo>
                  <a:pt x="14" y="172"/>
                </a:lnTo>
                <a:cubicBezTo>
                  <a:pt x="25" y="218"/>
                  <a:pt x="18" y="265"/>
                  <a:pt x="0" y="302"/>
                </a:cubicBezTo>
                <a:lnTo>
                  <a:pt x="22" y="295"/>
                </a:lnTo>
                <a:lnTo>
                  <a:pt x="22" y="295"/>
                </a:lnTo>
                <a:cubicBezTo>
                  <a:pt x="80" y="279"/>
                  <a:pt x="112" y="218"/>
                  <a:pt x="93" y="161"/>
                </a:cubicBezTo>
                <a:lnTo>
                  <a:pt x="84" y="132"/>
                </a:lnTo>
                <a:lnTo>
                  <a:pt x="105" y="81"/>
                </a:lnTo>
                <a:lnTo>
                  <a:pt x="105" y="81"/>
                </a:lnTo>
                <a:cubicBezTo>
                  <a:pt x="121" y="42"/>
                  <a:pt x="93" y="0"/>
                  <a:pt x="5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70" name="Freeform 147">
            <a:extLst>
              <a:ext uri="{FF2B5EF4-FFF2-40B4-BE49-F238E27FC236}">
                <a16:creationId xmlns:a16="http://schemas.microsoft.com/office/drawing/2014/main" id="{F496210F-4BA3-3844-8FBF-BDF85D736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1091" y="3924717"/>
            <a:ext cx="725082" cy="785507"/>
          </a:xfrm>
          <a:custGeom>
            <a:avLst/>
            <a:gdLst>
              <a:gd name="T0" fmla="*/ 580 w 581"/>
              <a:gd name="T1" fmla="*/ 341 h 631"/>
              <a:gd name="T2" fmla="*/ 580 w 581"/>
              <a:gd name="T3" fmla="*/ 341 h 631"/>
              <a:gd name="T4" fmla="*/ 307 w 581"/>
              <a:gd name="T5" fmla="*/ 630 h 631"/>
              <a:gd name="T6" fmla="*/ 307 w 581"/>
              <a:gd name="T7" fmla="*/ 630 h 631"/>
              <a:gd name="T8" fmla="*/ 0 w 581"/>
              <a:gd name="T9" fmla="*/ 341 h 631"/>
              <a:gd name="T10" fmla="*/ 0 w 581"/>
              <a:gd name="T11" fmla="*/ 341 h 631"/>
              <a:gd name="T12" fmla="*/ 290 w 581"/>
              <a:gd name="T13" fmla="*/ 0 h 631"/>
              <a:gd name="T14" fmla="*/ 290 w 581"/>
              <a:gd name="T15" fmla="*/ 0 h 631"/>
              <a:gd name="T16" fmla="*/ 580 w 581"/>
              <a:gd name="T17" fmla="*/ 341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1" h="631">
                <a:moveTo>
                  <a:pt x="580" y="341"/>
                </a:moveTo>
                <a:lnTo>
                  <a:pt x="580" y="341"/>
                </a:lnTo>
                <a:cubicBezTo>
                  <a:pt x="580" y="511"/>
                  <a:pt x="468" y="630"/>
                  <a:pt x="307" y="630"/>
                </a:cubicBezTo>
                <a:lnTo>
                  <a:pt x="307" y="630"/>
                </a:lnTo>
                <a:cubicBezTo>
                  <a:pt x="148" y="630"/>
                  <a:pt x="0" y="511"/>
                  <a:pt x="0" y="341"/>
                </a:cubicBezTo>
                <a:lnTo>
                  <a:pt x="0" y="341"/>
                </a:lnTo>
                <a:cubicBezTo>
                  <a:pt x="0" y="171"/>
                  <a:pt x="130" y="0"/>
                  <a:pt x="290" y="0"/>
                </a:cubicBezTo>
                <a:lnTo>
                  <a:pt x="290" y="0"/>
                </a:lnTo>
                <a:cubicBezTo>
                  <a:pt x="450" y="0"/>
                  <a:pt x="580" y="94"/>
                  <a:pt x="580" y="341"/>
                </a:cubicBezTo>
              </a:path>
            </a:pathLst>
          </a:custGeom>
          <a:solidFill>
            <a:srgbClr val="FFD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71" name="Freeform 148">
            <a:extLst>
              <a:ext uri="{FF2B5EF4-FFF2-40B4-BE49-F238E27FC236}">
                <a16:creationId xmlns:a16="http://schemas.microsoft.com/office/drawing/2014/main" id="{48A40210-5957-644E-A7D7-2AA1947AE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4197" y="4270781"/>
            <a:ext cx="82397" cy="115352"/>
          </a:xfrm>
          <a:custGeom>
            <a:avLst/>
            <a:gdLst>
              <a:gd name="T0" fmla="*/ 63 w 64"/>
              <a:gd name="T1" fmla="*/ 51 h 91"/>
              <a:gd name="T2" fmla="*/ 63 w 64"/>
              <a:gd name="T3" fmla="*/ 51 h 91"/>
              <a:gd name="T4" fmla="*/ 32 w 64"/>
              <a:gd name="T5" fmla="*/ 90 h 91"/>
              <a:gd name="T6" fmla="*/ 32 w 64"/>
              <a:gd name="T7" fmla="*/ 90 h 91"/>
              <a:gd name="T8" fmla="*/ 0 w 64"/>
              <a:gd name="T9" fmla="*/ 51 h 91"/>
              <a:gd name="T10" fmla="*/ 0 w 64"/>
              <a:gd name="T11" fmla="*/ 51 h 91"/>
              <a:gd name="T12" fmla="*/ 32 w 64"/>
              <a:gd name="T13" fmla="*/ 35 h 91"/>
              <a:gd name="T14" fmla="*/ 32 w 64"/>
              <a:gd name="T15" fmla="*/ 35 h 91"/>
              <a:gd name="T16" fmla="*/ 63 w 64"/>
              <a:gd name="T17" fmla="*/ 5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91">
                <a:moveTo>
                  <a:pt x="63" y="51"/>
                </a:moveTo>
                <a:lnTo>
                  <a:pt x="63" y="51"/>
                </a:lnTo>
                <a:cubicBezTo>
                  <a:pt x="63" y="72"/>
                  <a:pt x="49" y="90"/>
                  <a:pt x="32" y="90"/>
                </a:cubicBezTo>
                <a:lnTo>
                  <a:pt x="32" y="90"/>
                </a:lnTo>
                <a:cubicBezTo>
                  <a:pt x="14" y="90"/>
                  <a:pt x="0" y="72"/>
                  <a:pt x="0" y="51"/>
                </a:cubicBezTo>
                <a:lnTo>
                  <a:pt x="0" y="51"/>
                </a:lnTo>
                <a:cubicBezTo>
                  <a:pt x="0" y="29"/>
                  <a:pt x="24" y="51"/>
                  <a:pt x="32" y="35"/>
                </a:cubicBezTo>
                <a:lnTo>
                  <a:pt x="32" y="35"/>
                </a:lnTo>
                <a:cubicBezTo>
                  <a:pt x="49" y="0"/>
                  <a:pt x="63" y="29"/>
                  <a:pt x="63" y="51"/>
                </a:cubicBez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72" name="Freeform 149">
            <a:extLst>
              <a:ext uri="{FF2B5EF4-FFF2-40B4-BE49-F238E27FC236}">
                <a16:creationId xmlns:a16="http://schemas.microsoft.com/office/drawing/2014/main" id="{777ACF1E-60AF-EC49-9C13-B40552CD8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3919" y="4270781"/>
            <a:ext cx="82397" cy="115352"/>
          </a:xfrm>
          <a:custGeom>
            <a:avLst/>
            <a:gdLst>
              <a:gd name="T0" fmla="*/ 0 w 65"/>
              <a:gd name="T1" fmla="*/ 51 h 91"/>
              <a:gd name="T2" fmla="*/ 0 w 65"/>
              <a:gd name="T3" fmla="*/ 51 h 91"/>
              <a:gd name="T4" fmla="*/ 32 w 65"/>
              <a:gd name="T5" fmla="*/ 90 h 91"/>
              <a:gd name="T6" fmla="*/ 32 w 65"/>
              <a:gd name="T7" fmla="*/ 90 h 91"/>
              <a:gd name="T8" fmla="*/ 64 w 65"/>
              <a:gd name="T9" fmla="*/ 51 h 91"/>
              <a:gd name="T10" fmla="*/ 64 w 65"/>
              <a:gd name="T11" fmla="*/ 51 h 91"/>
              <a:gd name="T12" fmla="*/ 32 w 65"/>
              <a:gd name="T13" fmla="*/ 35 h 91"/>
              <a:gd name="T14" fmla="*/ 32 w 65"/>
              <a:gd name="T15" fmla="*/ 35 h 91"/>
              <a:gd name="T16" fmla="*/ 0 w 65"/>
              <a:gd name="T17" fmla="*/ 5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" h="91">
                <a:moveTo>
                  <a:pt x="0" y="51"/>
                </a:moveTo>
                <a:lnTo>
                  <a:pt x="0" y="51"/>
                </a:lnTo>
                <a:cubicBezTo>
                  <a:pt x="0" y="72"/>
                  <a:pt x="14" y="90"/>
                  <a:pt x="32" y="90"/>
                </a:cubicBezTo>
                <a:lnTo>
                  <a:pt x="32" y="90"/>
                </a:lnTo>
                <a:cubicBezTo>
                  <a:pt x="49" y="90"/>
                  <a:pt x="64" y="72"/>
                  <a:pt x="64" y="51"/>
                </a:cubicBezTo>
                <a:lnTo>
                  <a:pt x="64" y="51"/>
                </a:lnTo>
                <a:cubicBezTo>
                  <a:pt x="64" y="29"/>
                  <a:pt x="39" y="51"/>
                  <a:pt x="32" y="35"/>
                </a:cubicBezTo>
                <a:lnTo>
                  <a:pt x="32" y="35"/>
                </a:lnTo>
                <a:cubicBezTo>
                  <a:pt x="14" y="0"/>
                  <a:pt x="0" y="29"/>
                  <a:pt x="0" y="51"/>
                </a:cubicBez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73" name="Freeform 150">
            <a:extLst>
              <a:ext uri="{FF2B5EF4-FFF2-40B4-BE49-F238E27FC236}">
                <a16:creationId xmlns:a16="http://schemas.microsoft.com/office/drawing/2014/main" id="{D3105512-F54D-C745-B625-2FA9C7BBA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3211" y="4237823"/>
            <a:ext cx="54930" cy="54930"/>
          </a:xfrm>
          <a:custGeom>
            <a:avLst/>
            <a:gdLst>
              <a:gd name="T0" fmla="*/ 0 w 43"/>
              <a:gd name="T1" fmla="*/ 41 h 42"/>
              <a:gd name="T2" fmla="*/ 0 w 43"/>
              <a:gd name="T3" fmla="*/ 31 h 42"/>
              <a:gd name="T4" fmla="*/ 0 w 43"/>
              <a:gd name="T5" fmla="*/ 36 h 42"/>
              <a:gd name="T6" fmla="*/ 0 w 43"/>
              <a:gd name="T7" fmla="*/ 31 h 42"/>
              <a:gd name="T8" fmla="*/ 0 w 43"/>
              <a:gd name="T9" fmla="*/ 31 h 42"/>
              <a:gd name="T10" fmla="*/ 31 w 43"/>
              <a:gd name="T11" fmla="*/ 0 h 42"/>
              <a:gd name="T12" fmla="*/ 42 w 43"/>
              <a:gd name="T13" fmla="*/ 2 h 42"/>
              <a:gd name="T14" fmla="*/ 42 w 43"/>
              <a:gd name="T15" fmla="*/ 2 h 42"/>
              <a:gd name="T16" fmla="*/ 0 w 43"/>
              <a:gd name="T17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" h="42">
                <a:moveTo>
                  <a:pt x="0" y="41"/>
                </a:moveTo>
                <a:lnTo>
                  <a:pt x="0" y="31"/>
                </a:lnTo>
                <a:lnTo>
                  <a:pt x="0" y="36"/>
                </a:lnTo>
                <a:lnTo>
                  <a:pt x="0" y="31"/>
                </a:lnTo>
                <a:lnTo>
                  <a:pt x="0" y="31"/>
                </a:lnTo>
                <a:cubicBezTo>
                  <a:pt x="1" y="31"/>
                  <a:pt x="26" y="29"/>
                  <a:pt x="31" y="0"/>
                </a:cubicBezTo>
                <a:lnTo>
                  <a:pt x="42" y="2"/>
                </a:lnTo>
                <a:lnTo>
                  <a:pt x="42" y="2"/>
                </a:lnTo>
                <a:cubicBezTo>
                  <a:pt x="36" y="31"/>
                  <a:pt x="12" y="40"/>
                  <a:pt x="0" y="41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74" name="Freeform 151">
            <a:extLst>
              <a:ext uri="{FF2B5EF4-FFF2-40B4-BE49-F238E27FC236}">
                <a16:creationId xmlns:a16="http://schemas.microsoft.com/office/drawing/2014/main" id="{2FAED827-44AE-704C-BECC-BB27AD461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6877" y="4237823"/>
            <a:ext cx="54930" cy="54930"/>
          </a:xfrm>
          <a:custGeom>
            <a:avLst/>
            <a:gdLst>
              <a:gd name="T0" fmla="*/ 42 w 43"/>
              <a:gd name="T1" fmla="*/ 41 h 42"/>
              <a:gd name="T2" fmla="*/ 42 w 43"/>
              <a:gd name="T3" fmla="*/ 41 h 42"/>
              <a:gd name="T4" fmla="*/ 0 w 43"/>
              <a:gd name="T5" fmla="*/ 2 h 42"/>
              <a:gd name="T6" fmla="*/ 10 w 43"/>
              <a:gd name="T7" fmla="*/ 0 h 42"/>
              <a:gd name="T8" fmla="*/ 10 w 43"/>
              <a:gd name="T9" fmla="*/ 0 h 42"/>
              <a:gd name="T10" fmla="*/ 42 w 43"/>
              <a:gd name="T11" fmla="*/ 31 h 42"/>
              <a:gd name="T12" fmla="*/ 42 w 43"/>
              <a:gd name="T13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42" y="41"/>
                </a:moveTo>
                <a:lnTo>
                  <a:pt x="42" y="41"/>
                </a:lnTo>
                <a:cubicBezTo>
                  <a:pt x="30" y="40"/>
                  <a:pt x="5" y="31"/>
                  <a:pt x="0" y="2"/>
                </a:cubicBezTo>
                <a:lnTo>
                  <a:pt x="10" y="0"/>
                </a:lnTo>
                <a:lnTo>
                  <a:pt x="10" y="0"/>
                </a:lnTo>
                <a:cubicBezTo>
                  <a:pt x="15" y="29"/>
                  <a:pt x="41" y="31"/>
                  <a:pt x="42" y="31"/>
                </a:cubicBezTo>
                <a:lnTo>
                  <a:pt x="42" y="41"/>
                </a:ln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75" name="Freeform 152">
            <a:extLst>
              <a:ext uri="{FF2B5EF4-FFF2-40B4-BE49-F238E27FC236}">
                <a16:creationId xmlns:a16="http://schemas.microsoft.com/office/drawing/2014/main" id="{80D48DE5-6E19-CC4F-A02E-6B0F89DDC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4058" y="4342185"/>
            <a:ext cx="76903" cy="153805"/>
          </a:xfrm>
          <a:custGeom>
            <a:avLst/>
            <a:gdLst>
              <a:gd name="T0" fmla="*/ 38 w 62"/>
              <a:gd name="T1" fmla="*/ 121 h 122"/>
              <a:gd name="T2" fmla="*/ 0 w 62"/>
              <a:gd name="T3" fmla="*/ 121 h 122"/>
              <a:gd name="T4" fmla="*/ 0 w 62"/>
              <a:gd name="T5" fmla="*/ 111 h 122"/>
              <a:gd name="T6" fmla="*/ 38 w 62"/>
              <a:gd name="T7" fmla="*/ 111 h 122"/>
              <a:gd name="T8" fmla="*/ 38 w 62"/>
              <a:gd name="T9" fmla="*/ 111 h 122"/>
              <a:gd name="T10" fmla="*/ 48 w 62"/>
              <a:gd name="T11" fmla="*/ 106 h 122"/>
              <a:gd name="T12" fmla="*/ 48 w 62"/>
              <a:gd name="T13" fmla="*/ 106 h 122"/>
              <a:gd name="T14" fmla="*/ 50 w 62"/>
              <a:gd name="T15" fmla="*/ 96 h 122"/>
              <a:gd name="T16" fmla="*/ 30 w 62"/>
              <a:gd name="T17" fmla="*/ 2 h 122"/>
              <a:gd name="T18" fmla="*/ 39 w 62"/>
              <a:gd name="T19" fmla="*/ 0 h 122"/>
              <a:gd name="T20" fmla="*/ 60 w 62"/>
              <a:gd name="T21" fmla="*/ 94 h 122"/>
              <a:gd name="T22" fmla="*/ 60 w 62"/>
              <a:gd name="T23" fmla="*/ 94 h 122"/>
              <a:gd name="T24" fmla="*/ 55 w 62"/>
              <a:gd name="T25" fmla="*/ 113 h 122"/>
              <a:gd name="T26" fmla="*/ 55 w 62"/>
              <a:gd name="T27" fmla="*/ 113 h 122"/>
              <a:gd name="T28" fmla="*/ 38 w 62"/>
              <a:gd name="T29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2" h="122">
                <a:moveTo>
                  <a:pt x="38" y="121"/>
                </a:moveTo>
                <a:lnTo>
                  <a:pt x="0" y="121"/>
                </a:lnTo>
                <a:lnTo>
                  <a:pt x="0" y="111"/>
                </a:lnTo>
                <a:lnTo>
                  <a:pt x="38" y="111"/>
                </a:lnTo>
                <a:lnTo>
                  <a:pt x="38" y="111"/>
                </a:lnTo>
                <a:cubicBezTo>
                  <a:pt x="42" y="111"/>
                  <a:pt x="45" y="109"/>
                  <a:pt x="48" y="106"/>
                </a:cubicBezTo>
                <a:lnTo>
                  <a:pt x="48" y="106"/>
                </a:lnTo>
                <a:cubicBezTo>
                  <a:pt x="50" y="103"/>
                  <a:pt x="50" y="100"/>
                  <a:pt x="50" y="96"/>
                </a:cubicBezTo>
                <a:lnTo>
                  <a:pt x="30" y="2"/>
                </a:lnTo>
                <a:lnTo>
                  <a:pt x="39" y="0"/>
                </a:lnTo>
                <a:lnTo>
                  <a:pt x="60" y="94"/>
                </a:lnTo>
                <a:lnTo>
                  <a:pt x="60" y="94"/>
                </a:lnTo>
                <a:cubicBezTo>
                  <a:pt x="61" y="101"/>
                  <a:pt x="60" y="108"/>
                  <a:pt x="55" y="113"/>
                </a:cubicBezTo>
                <a:lnTo>
                  <a:pt x="55" y="113"/>
                </a:lnTo>
                <a:cubicBezTo>
                  <a:pt x="51" y="118"/>
                  <a:pt x="45" y="121"/>
                  <a:pt x="38" y="121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76" name="Freeform 153">
            <a:extLst>
              <a:ext uri="{FF2B5EF4-FFF2-40B4-BE49-F238E27FC236}">
                <a16:creationId xmlns:a16="http://schemas.microsoft.com/office/drawing/2014/main" id="{1473A8D9-F2A2-7D44-A2FB-4A4C95B10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1091" y="3924714"/>
            <a:ext cx="433949" cy="417472"/>
          </a:xfrm>
          <a:custGeom>
            <a:avLst/>
            <a:gdLst>
              <a:gd name="T0" fmla="*/ 341 w 349"/>
              <a:gd name="T1" fmla="*/ 80 h 335"/>
              <a:gd name="T2" fmla="*/ 341 w 349"/>
              <a:gd name="T3" fmla="*/ 80 h 335"/>
              <a:gd name="T4" fmla="*/ 325 w 349"/>
              <a:gd name="T5" fmla="*/ 2 h 335"/>
              <a:gd name="T6" fmla="*/ 325 w 349"/>
              <a:gd name="T7" fmla="*/ 2 h 335"/>
              <a:gd name="T8" fmla="*/ 289 w 349"/>
              <a:gd name="T9" fmla="*/ 0 h 335"/>
              <a:gd name="T10" fmla="*/ 289 w 349"/>
              <a:gd name="T11" fmla="*/ 0 h 335"/>
              <a:gd name="T12" fmla="*/ 0 w 349"/>
              <a:gd name="T13" fmla="*/ 322 h 335"/>
              <a:gd name="T14" fmla="*/ 0 w 349"/>
              <a:gd name="T15" fmla="*/ 322 h 335"/>
              <a:gd name="T16" fmla="*/ 341 w 349"/>
              <a:gd name="T17" fmla="*/ 80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9" h="335">
                <a:moveTo>
                  <a:pt x="341" y="80"/>
                </a:moveTo>
                <a:lnTo>
                  <a:pt x="341" y="80"/>
                </a:lnTo>
                <a:cubicBezTo>
                  <a:pt x="348" y="44"/>
                  <a:pt x="340" y="19"/>
                  <a:pt x="325" y="2"/>
                </a:cubicBezTo>
                <a:lnTo>
                  <a:pt x="325" y="2"/>
                </a:lnTo>
                <a:cubicBezTo>
                  <a:pt x="313" y="0"/>
                  <a:pt x="302" y="0"/>
                  <a:pt x="289" y="0"/>
                </a:cubicBezTo>
                <a:lnTo>
                  <a:pt x="289" y="0"/>
                </a:lnTo>
                <a:cubicBezTo>
                  <a:pt x="135" y="0"/>
                  <a:pt x="9" y="159"/>
                  <a:pt x="0" y="322"/>
                </a:cubicBezTo>
                <a:lnTo>
                  <a:pt x="0" y="322"/>
                </a:lnTo>
                <a:cubicBezTo>
                  <a:pt x="177" y="334"/>
                  <a:pt x="311" y="214"/>
                  <a:pt x="341" y="80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77" name="Freeform 154">
            <a:extLst>
              <a:ext uri="{FF2B5EF4-FFF2-40B4-BE49-F238E27FC236}">
                <a16:creationId xmlns:a16="http://schemas.microsoft.com/office/drawing/2014/main" id="{CC8EEA51-F4A0-8848-93F7-5D3DA09B5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8138" y="3924717"/>
            <a:ext cx="351555" cy="280147"/>
          </a:xfrm>
          <a:custGeom>
            <a:avLst/>
            <a:gdLst>
              <a:gd name="T0" fmla="*/ 283 w 284"/>
              <a:gd name="T1" fmla="*/ 225 h 226"/>
              <a:gd name="T2" fmla="*/ 283 w 284"/>
              <a:gd name="T3" fmla="*/ 225 h 226"/>
              <a:gd name="T4" fmla="*/ 5 w 284"/>
              <a:gd name="T5" fmla="*/ 0 h 226"/>
              <a:gd name="T6" fmla="*/ 5 w 284"/>
              <a:gd name="T7" fmla="*/ 0 h 226"/>
              <a:gd name="T8" fmla="*/ 0 w 284"/>
              <a:gd name="T9" fmla="*/ 0 h 226"/>
              <a:gd name="T10" fmla="*/ 0 w 284"/>
              <a:gd name="T11" fmla="*/ 0 h 226"/>
              <a:gd name="T12" fmla="*/ 283 w 284"/>
              <a:gd name="T13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4" h="226">
                <a:moveTo>
                  <a:pt x="283" y="225"/>
                </a:moveTo>
                <a:lnTo>
                  <a:pt x="283" y="225"/>
                </a:lnTo>
                <a:cubicBezTo>
                  <a:pt x="249" y="64"/>
                  <a:pt x="137" y="0"/>
                  <a:pt x="5" y="0"/>
                </a:cubicBezTo>
                <a:lnTo>
                  <a:pt x="5" y="0"/>
                </a:lnTo>
                <a:cubicBezTo>
                  <a:pt x="3" y="0"/>
                  <a:pt x="1" y="0"/>
                  <a:pt x="0" y="0"/>
                </a:cubicBezTo>
                <a:lnTo>
                  <a:pt x="0" y="0"/>
                </a:lnTo>
                <a:cubicBezTo>
                  <a:pt x="24" y="60"/>
                  <a:pt x="103" y="214"/>
                  <a:pt x="283" y="225"/>
                </a:cubicBez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78" name="Freeform 155">
            <a:extLst>
              <a:ext uri="{FF2B5EF4-FFF2-40B4-BE49-F238E27FC236}">
                <a16:creationId xmlns:a16="http://schemas.microsoft.com/office/drawing/2014/main" id="{29AEA144-34E2-3E49-BE6A-E3621EA0F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3350" y="4309231"/>
            <a:ext cx="186764" cy="258175"/>
          </a:xfrm>
          <a:custGeom>
            <a:avLst/>
            <a:gdLst>
              <a:gd name="T0" fmla="*/ 150 w 151"/>
              <a:gd name="T1" fmla="*/ 192 h 207"/>
              <a:gd name="T2" fmla="*/ 130 w 151"/>
              <a:gd name="T3" fmla="*/ 206 h 207"/>
              <a:gd name="T4" fmla="*/ 0 w 151"/>
              <a:gd name="T5" fmla="*/ 14 h 207"/>
              <a:gd name="T6" fmla="*/ 20 w 151"/>
              <a:gd name="T7" fmla="*/ 0 h 207"/>
              <a:gd name="T8" fmla="*/ 150 w 151"/>
              <a:gd name="T9" fmla="*/ 192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207">
                <a:moveTo>
                  <a:pt x="150" y="192"/>
                </a:moveTo>
                <a:lnTo>
                  <a:pt x="130" y="206"/>
                </a:lnTo>
                <a:lnTo>
                  <a:pt x="0" y="14"/>
                </a:lnTo>
                <a:lnTo>
                  <a:pt x="20" y="0"/>
                </a:lnTo>
                <a:lnTo>
                  <a:pt x="150" y="192"/>
                </a:ln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79" name="Freeform 156">
            <a:extLst>
              <a:ext uri="{FF2B5EF4-FFF2-40B4-BE49-F238E27FC236}">
                <a16:creationId xmlns:a16="http://schemas.microsoft.com/office/drawing/2014/main" id="{7F098193-5AD6-6D4E-B701-E168DC2FC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2924" y="4243314"/>
            <a:ext cx="148311" cy="148314"/>
          </a:xfrm>
          <a:custGeom>
            <a:avLst/>
            <a:gdLst>
              <a:gd name="T0" fmla="*/ 100 w 117"/>
              <a:gd name="T1" fmla="*/ 30 h 117"/>
              <a:gd name="T2" fmla="*/ 100 w 117"/>
              <a:gd name="T3" fmla="*/ 30 h 117"/>
              <a:gd name="T4" fmla="*/ 86 w 117"/>
              <a:gd name="T5" fmla="*/ 100 h 117"/>
              <a:gd name="T6" fmla="*/ 86 w 117"/>
              <a:gd name="T7" fmla="*/ 100 h 117"/>
              <a:gd name="T8" fmla="*/ 15 w 117"/>
              <a:gd name="T9" fmla="*/ 87 h 117"/>
              <a:gd name="T10" fmla="*/ 15 w 117"/>
              <a:gd name="T11" fmla="*/ 87 h 117"/>
              <a:gd name="T12" fmla="*/ 30 w 117"/>
              <a:gd name="T13" fmla="*/ 16 h 117"/>
              <a:gd name="T14" fmla="*/ 30 w 117"/>
              <a:gd name="T15" fmla="*/ 16 h 117"/>
              <a:gd name="T16" fmla="*/ 100 w 117"/>
              <a:gd name="T17" fmla="*/ 3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" h="117">
                <a:moveTo>
                  <a:pt x="100" y="30"/>
                </a:moveTo>
                <a:lnTo>
                  <a:pt x="100" y="30"/>
                </a:lnTo>
                <a:cubicBezTo>
                  <a:pt x="116" y="53"/>
                  <a:pt x="110" y="85"/>
                  <a:pt x="86" y="100"/>
                </a:cubicBezTo>
                <a:lnTo>
                  <a:pt x="86" y="100"/>
                </a:lnTo>
                <a:cubicBezTo>
                  <a:pt x="63" y="116"/>
                  <a:pt x="31" y="110"/>
                  <a:pt x="15" y="87"/>
                </a:cubicBezTo>
                <a:lnTo>
                  <a:pt x="15" y="87"/>
                </a:lnTo>
                <a:cubicBezTo>
                  <a:pt x="0" y="64"/>
                  <a:pt x="6" y="32"/>
                  <a:pt x="30" y="16"/>
                </a:cubicBezTo>
                <a:lnTo>
                  <a:pt x="30" y="16"/>
                </a:lnTo>
                <a:cubicBezTo>
                  <a:pt x="53" y="0"/>
                  <a:pt x="84" y="6"/>
                  <a:pt x="100" y="30"/>
                </a:cubicBezTo>
              </a:path>
            </a:pathLst>
          </a:custGeom>
          <a:solidFill>
            <a:srgbClr val="FF86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80" name="Freeform 157">
            <a:extLst>
              <a:ext uri="{FF2B5EF4-FFF2-40B4-BE49-F238E27FC236}">
                <a16:creationId xmlns:a16="http://schemas.microsoft.com/office/drawing/2014/main" id="{0F18CE57-23C5-A94A-9ABF-D757FFF10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7155" y="4545430"/>
            <a:ext cx="142819" cy="38450"/>
          </a:xfrm>
          <a:custGeom>
            <a:avLst/>
            <a:gdLst>
              <a:gd name="T0" fmla="*/ 9 w 115"/>
              <a:gd name="T1" fmla="*/ 29 h 30"/>
              <a:gd name="T2" fmla="*/ 0 w 115"/>
              <a:gd name="T3" fmla="*/ 24 h 30"/>
              <a:gd name="T4" fmla="*/ 0 w 115"/>
              <a:gd name="T5" fmla="*/ 24 h 30"/>
              <a:gd name="T6" fmla="*/ 44 w 115"/>
              <a:gd name="T7" fmla="*/ 0 h 30"/>
              <a:gd name="T8" fmla="*/ 114 w 115"/>
              <a:gd name="T9" fmla="*/ 0 h 30"/>
              <a:gd name="T10" fmla="*/ 114 w 115"/>
              <a:gd name="T11" fmla="*/ 10 h 30"/>
              <a:gd name="T12" fmla="*/ 44 w 115"/>
              <a:gd name="T13" fmla="*/ 10 h 30"/>
              <a:gd name="T14" fmla="*/ 44 w 115"/>
              <a:gd name="T15" fmla="*/ 10 h 30"/>
              <a:gd name="T16" fmla="*/ 9 w 115"/>
              <a:gd name="T17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5" h="30">
                <a:moveTo>
                  <a:pt x="9" y="29"/>
                </a:moveTo>
                <a:lnTo>
                  <a:pt x="0" y="24"/>
                </a:lnTo>
                <a:lnTo>
                  <a:pt x="0" y="24"/>
                </a:lnTo>
                <a:cubicBezTo>
                  <a:pt x="1" y="23"/>
                  <a:pt x="15" y="0"/>
                  <a:pt x="44" y="0"/>
                </a:cubicBezTo>
                <a:lnTo>
                  <a:pt x="114" y="0"/>
                </a:lnTo>
                <a:lnTo>
                  <a:pt x="114" y="10"/>
                </a:lnTo>
                <a:lnTo>
                  <a:pt x="44" y="10"/>
                </a:lnTo>
                <a:lnTo>
                  <a:pt x="44" y="10"/>
                </a:lnTo>
                <a:cubicBezTo>
                  <a:pt x="21" y="10"/>
                  <a:pt x="10" y="28"/>
                  <a:pt x="9" y="29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81" name="Freeform 158">
            <a:extLst>
              <a:ext uri="{FF2B5EF4-FFF2-40B4-BE49-F238E27FC236}">
                <a16:creationId xmlns:a16="http://schemas.microsoft.com/office/drawing/2014/main" id="{42C56EAE-3566-A847-A836-B4BB66CE1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4192" y="4281764"/>
            <a:ext cx="181269" cy="214227"/>
          </a:xfrm>
          <a:custGeom>
            <a:avLst/>
            <a:gdLst>
              <a:gd name="T0" fmla="*/ 131 w 145"/>
              <a:gd name="T1" fmla="*/ 66 h 170"/>
              <a:gd name="T2" fmla="*/ 131 w 145"/>
              <a:gd name="T3" fmla="*/ 66 h 170"/>
              <a:gd name="T4" fmla="*/ 95 w 145"/>
              <a:gd name="T5" fmla="*/ 159 h 170"/>
              <a:gd name="T6" fmla="*/ 95 w 145"/>
              <a:gd name="T7" fmla="*/ 159 h 170"/>
              <a:gd name="T8" fmla="*/ 14 w 145"/>
              <a:gd name="T9" fmla="*/ 103 h 170"/>
              <a:gd name="T10" fmla="*/ 14 w 145"/>
              <a:gd name="T11" fmla="*/ 103 h 170"/>
              <a:gd name="T12" fmla="*/ 49 w 145"/>
              <a:gd name="T13" fmla="*/ 10 h 170"/>
              <a:gd name="T14" fmla="*/ 49 w 145"/>
              <a:gd name="T15" fmla="*/ 10 h 170"/>
              <a:gd name="T16" fmla="*/ 131 w 145"/>
              <a:gd name="T17" fmla="*/ 66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" h="170">
                <a:moveTo>
                  <a:pt x="131" y="66"/>
                </a:moveTo>
                <a:lnTo>
                  <a:pt x="131" y="66"/>
                </a:lnTo>
                <a:cubicBezTo>
                  <a:pt x="144" y="107"/>
                  <a:pt x="128" y="149"/>
                  <a:pt x="95" y="159"/>
                </a:cubicBezTo>
                <a:lnTo>
                  <a:pt x="95" y="159"/>
                </a:lnTo>
                <a:cubicBezTo>
                  <a:pt x="63" y="169"/>
                  <a:pt x="26" y="144"/>
                  <a:pt x="14" y="103"/>
                </a:cubicBezTo>
                <a:lnTo>
                  <a:pt x="14" y="103"/>
                </a:lnTo>
                <a:cubicBezTo>
                  <a:pt x="0" y="62"/>
                  <a:pt x="17" y="21"/>
                  <a:pt x="49" y="10"/>
                </a:cubicBezTo>
                <a:lnTo>
                  <a:pt x="49" y="10"/>
                </a:lnTo>
                <a:cubicBezTo>
                  <a:pt x="83" y="0"/>
                  <a:pt x="119" y="25"/>
                  <a:pt x="131" y="66"/>
                </a:cubicBezTo>
              </a:path>
            </a:pathLst>
          </a:custGeom>
          <a:solidFill>
            <a:srgbClr val="FFD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82" name="Freeform 159">
            <a:extLst>
              <a:ext uri="{FF2B5EF4-FFF2-40B4-BE49-F238E27FC236}">
                <a16:creationId xmlns:a16="http://schemas.microsoft.com/office/drawing/2014/main" id="{3440FDF0-E052-2741-AB04-40503B1F5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1652" y="4336694"/>
            <a:ext cx="93384" cy="104366"/>
          </a:xfrm>
          <a:custGeom>
            <a:avLst/>
            <a:gdLst>
              <a:gd name="T0" fmla="*/ 46 w 73"/>
              <a:gd name="T1" fmla="*/ 84 h 85"/>
              <a:gd name="T2" fmla="*/ 46 w 73"/>
              <a:gd name="T3" fmla="*/ 84 h 85"/>
              <a:gd name="T4" fmla="*/ 43 w 73"/>
              <a:gd name="T5" fmla="*/ 84 h 85"/>
              <a:gd name="T6" fmla="*/ 43 w 73"/>
              <a:gd name="T7" fmla="*/ 84 h 85"/>
              <a:gd name="T8" fmla="*/ 20 w 73"/>
              <a:gd name="T9" fmla="*/ 0 h 85"/>
              <a:gd name="T10" fmla="*/ 30 w 73"/>
              <a:gd name="T11" fmla="*/ 4 h 85"/>
              <a:gd name="T12" fmla="*/ 30 w 73"/>
              <a:gd name="T13" fmla="*/ 4 h 85"/>
              <a:gd name="T14" fmla="*/ 41 w 73"/>
              <a:gd name="T15" fmla="*/ 69 h 85"/>
              <a:gd name="T16" fmla="*/ 41 w 73"/>
              <a:gd name="T17" fmla="*/ 69 h 85"/>
              <a:gd name="T18" fmla="*/ 49 w 73"/>
              <a:gd name="T19" fmla="*/ 50 h 85"/>
              <a:gd name="T20" fmla="*/ 49 w 73"/>
              <a:gd name="T21" fmla="*/ 50 h 85"/>
              <a:gd name="T22" fmla="*/ 72 w 73"/>
              <a:gd name="T23" fmla="*/ 41 h 85"/>
              <a:gd name="T24" fmla="*/ 72 w 73"/>
              <a:gd name="T25" fmla="*/ 51 h 85"/>
              <a:gd name="T26" fmla="*/ 72 w 73"/>
              <a:gd name="T27" fmla="*/ 51 h 85"/>
              <a:gd name="T28" fmla="*/ 56 w 73"/>
              <a:gd name="T29" fmla="*/ 56 h 85"/>
              <a:gd name="T30" fmla="*/ 56 w 73"/>
              <a:gd name="T31" fmla="*/ 56 h 85"/>
              <a:gd name="T32" fmla="*/ 51 w 73"/>
              <a:gd name="T33" fmla="*/ 79 h 85"/>
              <a:gd name="T34" fmla="*/ 51 w 73"/>
              <a:gd name="T35" fmla="*/ 79 h 85"/>
              <a:gd name="T36" fmla="*/ 49 w 73"/>
              <a:gd name="T37" fmla="*/ 84 h 85"/>
              <a:gd name="T38" fmla="*/ 49 w 73"/>
              <a:gd name="T39" fmla="*/ 84 h 85"/>
              <a:gd name="T40" fmla="*/ 46 w 73"/>
              <a:gd name="T41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3" h="85">
                <a:moveTo>
                  <a:pt x="46" y="84"/>
                </a:moveTo>
                <a:lnTo>
                  <a:pt x="46" y="84"/>
                </a:lnTo>
                <a:cubicBezTo>
                  <a:pt x="45" y="84"/>
                  <a:pt x="44" y="84"/>
                  <a:pt x="43" y="84"/>
                </a:cubicBezTo>
                <a:lnTo>
                  <a:pt x="43" y="84"/>
                </a:lnTo>
                <a:cubicBezTo>
                  <a:pt x="0" y="59"/>
                  <a:pt x="20" y="1"/>
                  <a:pt x="20" y="0"/>
                </a:cubicBezTo>
                <a:lnTo>
                  <a:pt x="30" y="4"/>
                </a:lnTo>
                <a:lnTo>
                  <a:pt x="30" y="4"/>
                </a:lnTo>
                <a:cubicBezTo>
                  <a:pt x="29" y="5"/>
                  <a:pt x="15" y="46"/>
                  <a:pt x="41" y="69"/>
                </a:cubicBezTo>
                <a:lnTo>
                  <a:pt x="41" y="69"/>
                </a:lnTo>
                <a:cubicBezTo>
                  <a:pt x="41" y="63"/>
                  <a:pt x="43" y="56"/>
                  <a:pt x="49" y="50"/>
                </a:cubicBezTo>
                <a:lnTo>
                  <a:pt x="49" y="50"/>
                </a:lnTo>
                <a:cubicBezTo>
                  <a:pt x="54" y="43"/>
                  <a:pt x="62" y="40"/>
                  <a:pt x="72" y="41"/>
                </a:cubicBezTo>
                <a:lnTo>
                  <a:pt x="72" y="51"/>
                </a:lnTo>
                <a:lnTo>
                  <a:pt x="72" y="51"/>
                </a:lnTo>
                <a:cubicBezTo>
                  <a:pt x="65" y="51"/>
                  <a:pt x="60" y="53"/>
                  <a:pt x="56" y="56"/>
                </a:cubicBezTo>
                <a:lnTo>
                  <a:pt x="56" y="56"/>
                </a:lnTo>
                <a:cubicBezTo>
                  <a:pt x="49" y="64"/>
                  <a:pt x="51" y="78"/>
                  <a:pt x="51" y="79"/>
                </a:cubicBezTo>
                <a:lnTo>
                  <a:pt x="51" y="79"/>
                </a:lnTo>
                <a:cubicBezTo>
                  <a:pt x="51" y="81"/>
                  <a:pt x="50" y="83"/>
                  <a:pt x="49" y="84"/>
                </a:cubicBezTo>
                <a:lnTo>
                  <a:pt x="49" y="84"/>
                </a:lnTo>
                <a:cubicBezTo>
                  <a:pt x="48" y="84"/>
                  <a:pt x="47" y="84"/>
                  <a:pt x="46" y="84"/>
                </a:cubicBezTo>
              </a:path>
            </a:pathLst>
          </a:custGeom>
          <a:solidFill>
            <a:srgbClr val="FF86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83" name="Freeform 160">
            <a:extLst>
              <a:ext uri="{FF2B5EF4-FFF2-40B4-BE49-F238E27FC236}">
                <a16:creationId xmlns:a16="http://schemas.microsoft.com/office/drawing/2014/main" id="{F83247FA-2799-0A41-A653-0BB2851D2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8070" y="3243580"/>
            <a:ext cx="1516081" cy="2235671"/>
          </a:xfrm>
          <a:custGeom>
            <a:avLst/>
            <a:gdLst>
              <a:gd name="T0" fmla="*/ 1215 w 1216"/>
              <a:gd name="T1" fmla="*/ 898 h 1796"/>
              <a:gd name="T2" fmla="*/ 1215 w 1216"/>
              <a:gd name="T3" fmla="*/ 898 h 1796"/>
              <a:gd name="T4" fmla="*/ 607 w 1216"/>
              <a:gd name="T5" fmla="*/ 1795 h 1796"/>
              <a:gd name="T6" fmla="*/ 607 w 1216"/>
              <a:gd name="T7" fmla="*/ 1795 h 1796"/>
              <a:gd name="T8" fmla="*/ 0 w 1216"/>
              <a:gd name="T9" fmla="*/ 898 h 1796"/>
              <a:gd name="T10" fmla="*/ 0 w 1216"/>
              <a:gd name="T11" fmla="*/ 898 h 1796"/>
              <a:gd name="T12" fmla="*/ 607 w 1216"/>
              <a:gd name="T13" fmla="*/ 0 h 1796"/>
              <a:gd name="T14" fmla="*/ 607 w 1216"/>
              <a:gd name="T15" fmla="*/ 0 h 1796"/>
              <a:gd name="T16" fmla="*/ 1215 w 1216"/>
              <a:gd name="T17" fmla="*/ 898 h 1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6" h="1796">
                <a:moveTo>
                  <a:pt x="1215" y="898"/>
                </a:moveTo>
                <a:lnTo>
                  <a:pt x="1215" y="898"/>
                </a:lnTo>
                <a:cubicBezTo>
                  <a:pt x="1215" y="1393"/>
                  <a:pt x="943" y="1795"/>
                  <a:pt x="607" y="1795"/>
                </a:cubicBezTo>
                <a:lnTo>
                  <a:pt x="607" y="1795"/>
                </a:lnTo>
                <a:cubicBezTo>
                  <a:pt x="272" y="1795"/>
                  <a:pt x="0" y="1393"/>
                  <a:pt x="0" y="898"/>
                </a:cubicBezTo>
                <a:lnTo>
                  <a:pt x="0" y="898"/>
                </a:lnTo>
                <a:cubicBezTo>
                  <a:pt x="0" y="402"/>
                  <a:pt x="272" y="0"/>
                  <a:pt x="607" y="0"/>
                </a:cubicBezTo>
                <a:lnTo>
                  <a:pt x="607" y="0"/>
                </a:lnTo>
                <a:cubicBezTo>
                  <a:pt x="943" y="0"/>
                  <a:pt x="1215" y="402"/>
                  <a:pt x="1215" y="898"/>
                </a:cubicBezTo>
              </a:path>
            </a:pathLst>
          </a:custGeom>
          <a:solidFill>
            <a:srgbClr val="D4E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84" name="Freeform 161">
            <a:extLst>
              <a:ext uri="{FF2B5EF4-FFF2-40B4-BE49-F238E27FC236}">
                <a16:creationId xmlns:a16="http://schemas.microsoft.com/office/drawing/2014/main" id="{07AA2B25-DEB7-094F-A024-08D7DDEF0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4694" y="3792881"/>
            <a:ext cx="411977" cy="395499"/>
          </a:xfrm>
          <a:custGeom>
            <a:avLst/>
            <a:gdLst>
              <a:gd name="T0" fmla="*/ 289 w 331"/>
              <a:gd name="T1" fmla="*/ 45 h 316"/>
              <a:gd name="T2" fmla="*/ 289 w 331"/>
              <a:gd name="T3" fmla="*/ 45 h 316"/>
              <a:gd name="T4" fmla="*/ 256 w 331"/>
              <a:gd name="T5" fmla="*/ 253 h 316"/>
              <a:gd name="T6" fmla="*/ 256 w 331"/>
              <a:gd name="T7" fmla="*/ 253 h 316"/>
              <a:gd name="T8" fmla="*/ 39 w 331"/>
              <a:gd name="T9" fmla="*/ 261 h 316"/>
              <a:gd name="T10" fmla="*/ 39 w 331"/>
              <a:gd name="T11" fmla="*/ 261 h 316"/>
              <a:gd name="T12" fmla="*/ 111 w 331"/>
              <a:gd name="T13" fmla="*/ 91 h 316"/>
              <a:gd name="T14" fmla="*/ 111 w 331"/>
              <a:gd name="T15" fmla="*/ 91 h 316"/>
              <a:gd name="T16" fmla="*/ 289 w 331"/>
              <a:gd name="T17" fmla="*/ 45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16">
                <a:moveTo>
                  <a:pt x="289" y="45"/>
                </a:moveTo>
                <a:lnTo>
                  <a:pt x="289" y="45"/>
                </a:lnTo>
                <a:cubicBezTo>
                  <a:pt x="330" y="90"/>
                  <a:pt x="325" y="193"/>
                  <a:pt x="256" y="253"/>
                </a:cubicBezTo>
                <a:lnTo>
                  <a:pt x="256" y="253"/>
                </a:lnTo>
                <a:cubicBezTo>
                  <a:pt x="189" y="315"/>
                  <a:pt x="80" y="305"/>
                  <a:pt x="39" y="261"/>
                </a:cubicBezTo>
                <a:lnTo>
                  <a:pt x="39" y="261"/>
                </a:lnTo>
                <a:cubicBezTo>
                  <a:pt x="0" y="216"/>
                  <a:pt x="44" y="152"/>
                  <a:pt x="111" y="91"/>
                </a:cubicBezTo>
                <a:lnTo>
                  <a:pt x="111" y="91"/>
                </a:lnTo>
                <a:cubicBezTo>
                  <a:pt x="180" y="30"/>
                  <a:pt x="250" y="0"/>
                  <a:pt x="289" y="45"/>
                </a:cubicBez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85" name="Freeform 162">
            <a:extLst>
              <a:ext uri="{FF2B5EF4-FFF2-40B4-BE49-F238E27FC236}">
                <a16:creationId xmlns:a16="http://schemas.microsoft.com/office/drawing/2014/main" id="{855824B3-5BC4-6A40-9DF6-9C6DA3660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5398" y="4891493"/>
            <a:ext cx="1241429" cy="587758"/>
          </a:xfrm>
          <a:custGeom>
            <a:avLst/>
            <a:gdLst>
              <a:gd name="T0" fmla="*/ 496 w 998"/>
              <a:gd name="T1" fmla="*/ 471 h 472"/>
              <a:gd name="T2" fmla="*/ 496 w 998"/>
              <a:gd name="T3" fmla="*/ 471 h 472"/>
              <a:gd name="T4" fmla="*/ 997 w 998"/>
              <a:gd name="T5" fmla="*/ 82 h 472"/>
              <a:gd name="T6" fmla="*/ 762 w 998"/>
              <a:gd name="T7" fmla="*/ 0 h 472"/>
              <a:gd name="T8" fmla="*/ 278 w 998"/>
              <a:gd name="T9" fmla="*/ 0 h 472"/>
              <a:gd name="T10" fmla="*/ 0 w 998"/>
              <a:gd name="T11" fmla="*/ 93 h 472"/>
              <a:gd name="T12" fmla="*/ 0 w 998"/>
              <a:gd name="T13" fmla="*/ 93 h 472"/>
              <a:gd name="T14" fmla="*/ 496 w 998"/>
              <a:gd name="T15" fmla="*/ 471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8" h="472">
                <a:moveTo>
                  <a:pt x="496" y="471"/>
                </a:moveTo>
                <a:lnTo>
                  <a:pt x="496" y="471"/>
                </a:lnTo>
                <a:cubicBezTo>
                  <a:pt x="704" y="471"/>
                  <a:pt x="888" y="317"/>
                  <a:pt x="997" y="82"/>
                </a:cubicBezTo>
                <a:lnTo>
                  <a:pt x="762" y="0"/>
                </a:lnTo>
                <a:lnTo>
                  <a:pt x="278" y="0"/>
                </a:lnTo>
                <a:lnTo>
                  <a:pt x="0" y="93"/>
                </a:lnTo>
                <a:lnTo>
                  <a:pt x="0" y="93"/>
                </a:lnTo>
                <a:cubicBezTo>
                  <a:pt x="111" y="322"/>
                  <a:pt x="291" y="471"/>
                  <a:pt x="496" y="471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86" name="Freeform 163">
            <a:extLst>
              <a:ext uri="{FF2B5EF4-FFF2-40B4-BE49-F238E27FC236}">
                <a16:creationId xmlns:a16="http://schemas.microsoft.com/office/drawing/2014/main" id="{F808F34B-70C9-9B44-B641-C5582B83A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2019" y="4578388"/>
            <a:ext cx="703110" cy="433949"/>
          </a:xfrm>
          <a:custGeom>
            <a:avLst/>
            <a:gdLst>
              <a:gd name="T0" fmla="*/ 463 w 563"/>
              <a:gd name="T1" fmla="*/ 295 h 348"/>
              <a:gd name="T2" fmla="*/ 279 w 563"/>
              <a:gd name="T3" fmla="*/ 347 h 348"/>
              <a:gd name="T4" fmla="*/ 106 w 563"/>
              <a:gd name="T5" fmla="*/ 295 h 348"/>
              <a:gd name="T6" fmla="*/ 106 w 563"/>
              <a:gd name="T7" fmla="*/ 295 h 348"/>
              <a:gd name="T8" fmla="*/ 33 w 563"/>
              <a:gd name="T9" fmla="*/ 169 h 348"/>
              <a:gd name="T10" fmla="*/ 43 w 563"/>
              <a:gd name="T11" fmla="*/ 133 h 348"/>
              <a:gd name="T12" fmla="*/ 19 w 563"/>
              <a:gd name="T13" fmla="*/ 84 h 348"/>
              <a:gd name="T14" fmla="*/ 19 w 563"/>
              <a:gd name="T15" fmla="*/ 84 h 348"/>
              <a:gd name="T16" fmla="*/ 73 w 563"/>
              <a:gd name="T17" fmla="*/ 0 h 348"/>
              <a:gd name="T18" fmla="*/ 491 w 563"/>
              <a:gd name="T19" fmla="*/ 0 h 348"/>
              <a:gd name="T20" fmla="*/ 491 w 563"/>
              <a:gd name="T21" fmla="*/ 0 h 348"/>
              <a:gd name="T22" fmla="*/ 545 w 563"/>
              <a:gd name="T23" fmla="*/ 81 h 348"/>
              <a:gd name="T24" fmla="*/ 525 w 563"/>
              <a:gd name="T25" fmla="*/ 132 h 348"/>
              <a:gd name="T26" fmla="*/ 534 w 563"/>
              <a:gd name="T27" fmla="*/ 161 h 348"/>
              <a:gd name="T28" fmla="*/ 534 w 563"/>
              <a:gd name="T29" fmla="*/ 161 h 348"/>
              <a:gd name="T30" fmla="*/ 463 w 563"/>
              <a:gd name="T31" fmla="*/ 295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3" h="348">
                <a:moveTo>
                  <a:pt x="463" y="295"/>
                </a:moveTo>
                <a:lnTo>
                  <a:pt x="279" y="347"/>
                </a:lnTo>
                <a:lnTo>
                  <a:pt x="106" y="295"/>
                </a:lnTo>
                <a:lnTo>
                  <a:pt x="106" y="295"/>
                </a:lnTo>
                <a:cubicBezTo>
                  <a:pt x="52" y="278"/>
                  <a:pt x="21" y="223"/>
                  <a:pt x="33" y="169"/>
                </a:cubicBezTo>
                <a:lnTo>
                  <a:pt x="43" y="133"/>
                </a:lnTo>
                <a:lnTo>
                  <a:pt x="19" y="84"/>
                </a:lnTo>
                <a:lnTo>
                  <a:pt x="19" y="84"/>
                </a:lnTo>
                <a:cubicBezTo>
                  <a:pt x="0" y="45"/>
                  <a:pt x="29" y="0"/>
                  <a:pt x="73" y="0"/>
                </a:cubicBezTo>
                <a:lnTo>
                  <a:pt x="491" y="0"/>
                </a:lnTo>
                <a:lnTo>
                  <a:pt x="491" y="0"/>
                </a:lnTo>
                <a:cubicBezTo>
                  <a:pt x="533" y="0"/>
                  <a:pt x="562" y="42"/>
                  <a:pt x="545" y="81"/>
                </a:cubicBezTo>
                <a:lnTo>
                  <a:pt x="525" y="132"/>
                </a:lnTo>
                <a:lnTo>
                  <a:pt x="534" y="161"/>
                </a:lnTo>
                <a:lnTo>
                  <a:pt x="534" y="161"/>
                </a:lnTo>
                <a:cubicBezTo>
                  <a:pt x="553" y="218"/>
                  <a:pt x="520" y="279"/>
                  <a:pt x="463" y="29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87" name="Freeform 164">
            <a:extLst>
              <a:ext uri="{FF2B5EF4-FFF2-40B4-BE49-F238E27FC236}">
                <a16:creationId xmlns:a16="http://schemas.microsoft.com/office/drawing/2014/main" id="{F9F2C3B8-4D5C-8F4D-A5CE-D93D51551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2019" y="4578392"/>
            <a:ext cx="313105" cy="422963"/>
          </a:xfrm>
          <a:custGeom>
            <a:avLst/>
            <a:gdLst>
              <a:gd name="T0" fmla="*/ 214 w 251"/>
              <a:gd name="T1" fmla="*/ 191 h 340"/>
              <a:gd name="T2" fmla="*/ 222 w 251"/>
              <a:gd name="T3" fmla="*/ 141 h 340"/>
              <a:gd name="T4" fmla="*/ 200 w 251"/>
              <a:gd name="T5" fmla="*/ 73 h 340"/>
              <a:gd name="T6" fmla="*/ 200 w 251"/>
              <a:gd name="T7" fmla="*/ 73 h 340"/>
              <a:gd name="T8" fmla="*/ 201 w 251"/>
              <a:gd name="T9" fmla="*/ 0 h 340"/>
              <a:gd name="T10" fmla="*/ 73 w 251"/>
              <a:gd name="T11" fmla="*/ 0 h 340"/>
              <a:gd name="T12" fmla="*/ 73 w 251"/>
              <a:gd name="T13" fmla="*/ 0 h 340"/>
              <a:gd name="T14" fmla="*/ 19 w 251"/>
              <a:gd name="T15" fmla="*/ 84 h 340"/>
              <a:gd name="T16" fmla="*/ 43 w 251"/>
              <a:gd name="T17" fmla="*/ 133 h 340"/>
              <a:gd name="T18" fmla="*/ 33 w 251"/>
              <a:gd name="T19" fmla="*/ 169 h 340"/>
              <a:gd name="T20" fmla="*/ 33 w 251"/>
              <a:gd name="T21" fmla="*/ 169 h 340"/>
              <a:gd name="T22" fmla="*/ 106 w 251"/>
              <a:gd name="T23" fmla="*/ 295 h 340"/>
              <a:gd name="T24" fmla="*/ 250 w 251"/>
              <a:gd name="T25" fmla="*/ 339 h 340"/>
              <a:gd name="T26" fmla="*/ 250 w 251"/>
              <a:gd name="T27" fmla="*/ 339 h 340"/>
              <a:gd name="T28" fmla="*/ 214 w 251"/>
              <a:gd name="T29" fmla="*/ 191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1" h="340">
                <a:moveTo>
                  <a:pt x="214" y="191"/>
                </a:moveTo>
                <a:lnTo>
                  <a:pt x="222" y="141"/>
                </a:lnTo>
                <a:lnTo>
                  <a:pt x="200" y="73"/>
                </a:lnTo>
                <a:lnTo>
                  <a:pt x="200" y="73"/>
                </a:lnTo>
                <a:cubicBezTo>
                  <a:pt x="191" y="48"/>
                  <a:pt x="192" y="21"/>
                  <a:pt x="201" y="0"/>
                </a:cubicBezTo>
                <a:lnTo>
                  <a:pt x="73" y="0"/>
                </a:lnTo>
                <a:lnTo>
                  <a:pt x="73" y="0"/>
                </a:lnTo>
                <a:cubicBezTo>
                  <a:pt x="29" y="0"/>
                  <a:pt x="0" y="45"/>
                  <a:pt x="19" y="84"/>
                </a:cubicBezTo>
                <a:lnTo>
                  <a:pt x="43" y="133"/>
                </a:lnTo>
                <a:lnTo>
                  <a:pt x="33" y="169"/>
                </a:lnTo>
                <a:lnTo>
                  <a:pt x="33" y="169"/>
                </a:lnTo>
                <a:cubicBezTo>
                  <a:pt x="21" y="223"/>
                  <a:pt x="52" y="278"/>
                  <a:pt x="106" y="295"/>
                </a:cubicBezTo>
                <a:lnTo>
                  <a:pt x="250" y="339"/>
                </a:lnTo>
                <a:lnTo>
                  <a:pt x="250" y="339"/>
                </a:lnTo>
                <a:cubicBezTo>
                  <a:pt x="219" y="304"/>
                  <a:pt x="204" y="247"/>
                  <a:pt x="214" y="191"/>
                </a:cubicBezTo>
              </a:path>
            </a:pathLst>
          </a:custGeom>
          <a:solidFill>
            <a:srgbClr val="92C9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88" name="Freeform 165">
            <a:extLst>
              <a:ext uri="{FF2B5EF4-FFF2-40B4-BE49-F238E27FC236}">
                <a16:creationId xmlns:a16="http://schemas.microsoft.com/office/drawing/2014/main" id="{601B0D78-CD38-874A-8AA8-654F3427D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9490" y="4578388"/>
            <a:ext cx="285638" cy="417472"/>
          </a:xfrm>
          <a:custGeom>
            <a:avLst/>
            <a:gdLst>
              <a:gd name="T0" fmla="*/ 158 w 230"/>
              <a:gd name="T1" fmla="*/ 0 h 333"/>
              <a:gd name="T2" fmla="*/ 31 w 230"/>
              <a:gd name="T3" fmla="*/ 0 h 333"/>
              <a:gd name="T4" fmla="*/ 31 w 230"/>
              <a:gd name="T5" fmla="*/ 0 h 333"/>
              <a:gd name="T6" fmla="*/ 36 w 230"/>
              <a:gd name="T7" fmla="*/ 75 h 333"/>
              <a:gd name="T8" fmla="*/ 15 w 230"/>
              <a:gd name="T9" fmla="*/ 145 h 333"/>
              <a:gd name="T10" fmla="*/ 25 w 230"/>
              <a:gd name="T11" fmla="*/ 185 h 333"/>
              <a:gd name="T12" fmla="*/ 25 w 230"/>
              <a:gd name="T13" fmla="*/ 185 h 333"/>
              <a:gd name="T14" fmla="*/ 0 w 230"/>
              <a:gd name="T15" fmla="*/ 332 h 333"/>
              <a:gd name="T16" fmla="*/ 130 w 230"/>
              <a:gd name="T17" fmla="*/ 295 h 333"/>
              <a:gd name="T18" fmla="*/ 130 w 230"/>
              <a:gd name="T19" fmla="*/ 295 h 333"/>
              <a:gd name="T20" fmla="*/ 201 w 230"/>
              <a:gd name="T21" fmla="*/ 161 h 333"/>
              <a:gd name="T22" fmla="*/ 192 w 230"/>
              <a:gd name="T23" fmla="*/ 132 h 333"/>
              <a:gd name="T24" fmla="*/ 212 w 230"/>
              <a:gd name="T25" fmla="*/ 81 h 333"/>
              <a:gd name="T26" fmla="*/ 212 w 230"/>
              <a:gd name="T27" fmla="*/ 81 h 333"/>
              <a:gd name="T28" fmla="*/ 158 w 230"/>
              <a:gd name="T2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0" h="333">
                <a:moveTo>
                  <a:pt x="158" y="0"/>
                </a:moveTo>
                <a:lnTo>
                  <a:pt x="31" y="0"/>
                </a:lnTo>
                <a:lnTo>
                  <a:pt x="31" y="0"/>
                </a:lnTo>
                <a:cubicBezTo>
                  <a:pt x="41" y="21"/>
                  <a:pt x="44" y="48"/>
                  <a:pt x="36" y="75"/>
                </a:cubicBezTo>
                <a:lnTo>
                  <a:pt x="15" y="145"/>
                </a:lnTo>
                <a:lnTo>
                  <a:pt x="25" y="185"/>
                </a:lnTo>
                <a:lnTo>
                  <a:pt x="25" y="185"/>
                </a:lnTo>
                <a:cubicBezTo>
                  <a:pt x="37" y="238"/>
                  <a:pt x="26" y="294"/>
                  <a:pt x="0" y="332"/>
                </a:cubicBezTo>
                <a:lnTo>
                  <a:pt x="130" y="295"/>
                </a:lnTo>
                <a:lnTo>
                  <a:pt x="130" y="295"/>
                </a:lnTo>
                <a:cubicBezTo>
                  <a:pt x="187" y="279"/>
                  <a:pt x="220" y="218"/>
                  <a:pt x="201" y="161"/>
                </a:cubicBezTo>
                <a:lnTo>
                  <a:pt x="192" y="132"/>
                </a:lnTo>
                <a:lnTo>
                  <a:pt x="212" y="81"/>
                </a:lnTo>
                <a:lnTo>
                  <a:pt x="212" y="81"/>
                </a:lnTo>
                <a:cubicBezTo>
                  <a:pt x="229" y="42"/>
                  <a:pt x="200" y="0"/>
                  <a:pt x="158" y="0"/>
                </a:cubicBezTo>
              </a:path>
            </a:pathLst>
          </a:custGeom>
          <a:solidFill>
            <a:srgbClr val="92C9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89" name="Freeform 166">
            <a:extLst>
              <a:ext uri="{FF2B5EF4-FFF2-40B4-BE49-F238E27FC236}">
                <a16:creationId xmlns:a16="http://schemas.microsoft.com/office/drawing/2014/main" id="{7737C02C-390D-C74D-B6FB-2DA1A6EAB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1323" y="4578392"/>
            <a:ext cx="153805" cy="379018"/>
          </a:xfrm>
          <a:custGeom>
            <a:avLst/>
            <a:gdLst>
              <a:gd name="T0" fmla="*/ 51 w 123"/>
              <a:gd name="T1" fmla="*/ 0 h 303"/>
              <a:gd name="T2" fmla="*/ 26 w 123"/>
              <a:gd name="T3" fmla="*/ 0 h 303"/>
              <a:gd name="T4" fmla="*/ 26 w 123"/>
              <a:gd name="T5" fmla="*/ 0 h 303"/>
              <a:gd name="T6" fmla="*/ 26 w 123"/>
              <a:gd name="T7" fmla="*/ 61 h 303"/>
              <a:gd name="T8" fmla="*/ 5 w 123"/>
              <a:gd name="T9" fmla="*/ 132 h 303"/>
              <a:gd name="T10" fmla="*/ 14 w 123"/>
              <a:gd name="T11" fmla="*/ 172 h 303"/>
              <a:gd name="T12" fmla="*/ 14 w 123"/>
              <a:gd name="T13" fmla="*/ 172 h 303"/>
              <a:gd name="T14" fmla="*/ 0 w 123"/>
              <a:gd name="T15" fmla="*/ 302 h 303"/>
              <a:gd name="T16" fmla="*/ 23 w 123"/>
              <a:gd name="T17" fmla="*/ 295 h 303"/>
              <a:gd name="T18" fmla="*/ 23 w 123"/>
              <a:gd name="T19" fmla="*/ 295 h 303"/>
              <a:gd name="T20" fmla="*/ 94 w 123"/>
              <a:gd name="T21" fmla="*/ 161 h 303"/>
              <a:gd name="T22" fmla="*/ 85 w 123"/>
              <a:gd name="T23" fmla="*/ 132 h 303"/>
              <a:gd name="T24" fmla="*/ 105 w 123"/>
              <a:gd name="T25" fmla="*/ 81 h 303"/>
              <a:gd name="T26" fmla="*/ 105 w 123"/>
              <a:gd name="T27" fmla="*/ 81 h 303"/>
              <a:gd name="T28" fmla="*/ 51 w 123"/>
              <a:gd name="T29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303">
                <a:moveTo>
                  <a:pt x="51" y="0"/>
                </a:moveTo>
                <a:lnTo>
                  <a:pt x="26" y="0"/>
                </a:lnTo>
                <a:lnTo>
                  <a:pt x="26" y="0"/>
                </a:lnTo>
                <a:cubicBezTo>
                  <a:pt x="31" y="18"/>
                  <a:pt x="32" y="40"/>
                  <a:pt x="26" y="61"/>
                </a:cubicBezTo>
                <a:lnTo>
                  <a:pt x="5" y="132"/>
                </a:lnTo>
                <a:lnTo>
                  <a:pt x="14" y="172"/>
                </a:lnTo>
                <a:lnTo>
                  <a:pt x="14" y="172"/>
                </a:lnTo>
                <a:cubicBezTo>
                  <a:pt x="25" y="218"/>
                  <a:pt x="19" y="265"/>
                  <a:pt x="0" y="302"/>
                </a:cubicBezTo>
                <a:lnTo>
                  <a:pt x="23" y="295"/>
                </a:lnTo>
                <a:lnTo>
                  <a:pt x="23" y="295"/>
                </a:lnTo>
                <a:cubicBezTo>
                  <a:pt x="80" y="279"/>
                  <a:pt x="113" y="218"/>
                  <a:pt x="94" y="161"/>
                </a:cubicBezTo>
                <a:lnTo>
                  <a:pt x="85" y="132"/>
                </a:lnTo>
                <a:lnTo>
                  <a:pt x="105" y="81"/>
                </a:lnTo>
                <a:lnTo>
                  <a:pt x="105" y="81"/>
                </a:lnTo>
                <a:cubicBezTo>
                  <a:pt x="122" y="42"/>
                  <a:pt x="93" y="0"/>
                  <a:pt x="5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90" name="Freeform 167">
            <a:extLst>
              <a:ext uri="{FF2B5EF4-FFF2-40B4-BE49-F238E27FC236}">
                <a16:creationId xmlns:a16="http://schemas.microsoft.com/office/drawing/2014/main" id="{E4B78B6D-B862-FD47-B384-79AE89C98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2019" y="4578388"/>
            <a:ext cx="153805" cy="373527"/>
          </a:xfrm>
          <a:custGeom>
            <a:avLst/>
            <a:gdLst>
              <a:gd name="T0" fmla="*/ 112 w 122"/>
              <a:gd name="T1" fmla="*/ 199 h 300"/>
              <a:gd name="T2" fmla="*/ 121 w 122"/>
              <a:gd name="T3" fmla="*/ 149 h 300"/>
              <a:gd name="T4" fmla="*/ 98 w 122"/>
              <a:gd name="T5" fmla="*/ 82 h 300"/>
              <a:gd name="T6" fmla="*/ 98 w 122"/>
              <a:gd name="T7" fmla="*/ 82 h 300"/>
              <a:gd name="T8" fmla="*/ 103 w 122"/>
              <a:gd name="T9" fmla="*/ 0 h 300"/>
              <a:gd name="T10" fmla="*/ 73 w 122"/>
              <a:gd name="T11" fmla="*/ 0 h 300"/>
              <a:gd name="T12" fmla="*/ 73 w 122"/>
              <a:gd name="T13" fmla="*/ 0 h 300"/>
              <a:gd name="T14" fmla="*/ 19 w 122"/>
              <a:gd name="T15" fmla="*/ 84 h 300"/>
              <a:gd name="T16" fmla="*/ 43 w 122"/>
              <a:gd name="T17" fmla="*/ 133 h 300"/>
              <a:gd name="T18" fmla="*/ 33 w 122"/>
              <a:gd name="T19" fmla="*/ 169 h 300"/>
              <a:gd name="T20" fmla="*/ 33 w 122"/>
              <a:gd name="T21" fmla="*/ 169 h 300"/>
              <a:gd name="T22" fmla="*/ 106 w 122"/>
              <a:gd name="T23" fmla="*/ 295 h 300"/>
              <a:gd name="T24" fmla="*/ 121 w 122"/>
              <a:gd name="T25" fmla="*/ 299 h 300"/>
              <a:gd name="T26" fmla="*/ 121 w 122"/>
              <a:gd name="T27" fmla="*/ 299 h 300"/>
              <a:gd name="T28" fmla="*/ 112 w 122"/>
              <a:gd name="T29" fmla="*/ 19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2" h="300">
                <a:moveTo>
                  <a:pt x="112" y="199"/>
                </a:moveTo>
                <a:lnTo>
                  <a:pt x="121" y="149"/>
                </a:lnTo>
                <a:lnTo>
                  <a:pt x="98" y="82"/>
                </a:lnTo>
                <a:lnTo>
                  <a:pt x="98" y="82"/>
                </a:lnTo>
                <a:cubicBezTo>
                  <a:pt x="89" y="53"/>
                  <a:pt x="91" y="22"/>
                  <a:pt x="103" y="0"/>
                </a:cubicBezTo>
                <a:lnTo>
                  <a:pt x="73" y="0"/>
                </a:lnTo>
                <a:lnTo>
                  <a:pt x="73" y="0"/>
                </a:lnTo>
                <a:cubicBezTo>
                  <a:pt x="29" y="0"/>
                  <a:pt x="0" y="45"/>
                  <a:pt x="19" y="84"/>
                </a:cubicBezTo>
                <a:lnTo>
                  <a:pt x="43" y="133"/>
                </a:lnTo>
                <a:lnTo>
                  <a:pt x="33" y="169"/>
                </a:lnTo>
                <a:lnTo>
                  <a:pt x="33" y="169"/>
                </a:lnTo>
                <a:cubicBezTo>
                  <a:pt x="21" y="223"/>
                  <a:pt x="52" y="278"/>
                  <a:pt x="106" y="295"/>
                </a:cubicBezTo>
                <a:lnTo>
                  <a:pt x="121" y="299"/>
                </a:lnTo>
                <a:lnTo>
                  <a:pt x="121" y="299"/>
                </a:lnTo>
                <a:cubicBezTo>
                  <a:pt x="110" y="269"/>
                  <a:pt x="106" y="234"/>
                  <a:pt x="112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91" name="Freeform 168">
            <a:extLst>
              <a:ext uri="{FF2B5EF4-FFF2-40B4-BE49-F238E27FC236}">
                <a16:creationId xmlns:a16="http://schemas.microsoft.com/office/drawing/2014/main" id="{371AD65D-33C3-C442-861B-31130A06F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7092" y="4704730"/>
            <a:ext cx="516346" cy="763535"/>
          </a:xfrm>
          <a:custGeom>
            <a:avLst/>
            <a:gdLst>
              <a:gd name="T0" fmla="*/ 353 w 415"/>
              <a:gd name="T1" fmla="*/ 181 h 615"/>
              <a:gd name="T2" fmla="*/ 373 w 415"/>
              <a:gd name="T3" fmla="*/ 95 h 615"/>
              <a:gd name="T4" fmla="*/ 373 w 415"/>
              <a:gd name="T5" fmla="*/ 95 h 615"/>
              <a:gd name="T6" fmla="*/ 402 w 415"/>
              <a:gd name="T7" fmla="*/ 63 h 615"/>
              <a:gd name="T8" fmla="*/ 402 w 415"/>
              <a:gd name="T9" fmla="*/ 63 h 615"/>
              <a:gd name="T10" fmla="*/ 405 w 415"/>
              <a:gd name="T11" fmla="*/ 27 h 615"/>
              <a:gd name="T12" fmla="*/ 405 w 415"/>
              <a:gd name="T13" fmla="*/ 27 h 615"/>
              <a:gd name="T14" fmla="*/ 396 w 415"/>
              <a:gd name="T15" fmla="*/ 17 h 615"/>
              <a:gd name="T16" fmla="*/ 358 w 415"/>
              <a:gd name="T17" fmla="*/ 39 h 615"/>
              <a:gd name="T18" fmla="*/ 358 w 415"/>
              <a:gd name="T19" fmla="*/ 39 h 615"/>
              <a:gd name="T20" fmla="*/ 344 w 415"/>
              <a:gd name="T21" fmla="*/ 4 h 615"/>
              <a:gd name="T22" fmla="*/ 305 w 415"/>
              <a:gd name="T23" fmla="*/ 32 h 615"/>
              <a:gd name="T24" fmla="*/ 305 w 415"/>
              <a:gd name="T25" fmla="*/ 32 h 615"/>
              <a:gd name="T26" fmla="*/ 285 w 415"/>
              <a:gd name="T27" fmla="*/ 0 h 615"/>
              <a:gd name="T28" fmla="*/ 231 w 415"/>
              <a:gd name="T29" fmla="*/ 32 h 615"/>
              <a:gd name="T30" fmla="*/ 141 w 415"/>
              <a:gd name="T31" fmla="*/ 119 h 615"/>
              <a:gd name="T32" fmla="*/ 145 w 415"/>
              <a:gd name="T33" fmla="*/ 173 h 615"/>
              <a:gd name="T34" fmla="*/ 146 w 415"/>
              <a:gd name="T35" fmla="*/ 297 h 615"/>
              <a:gd name="T36" fmla="*/ 0 w 415"/>
              <a:gd name="T37" fmla="*/ 503 h 615"/>
              <a:gd name="T38" fmla="*/ 0 w 415"/>
              <a:gd name="T39" fmla="*/ 503 h 615"/>
              <a:gd name="T40" fmla="*/ 220 w 415"/>
              <a:gd name="T41" fmla="*/ 614 h 615"/>
              <a:gd name="T42" fmla="*/ 317 w 415"/>
              <a:gd name="T43" fmla="*/ 332 h 615"/>
              <a:gd name="T44" fmla="*/ 317 w 415"/>
              <a:gd name="T45" fmla="*/ 332 h 615"/>
              <a:gd name="T46" fmla="*/ 353 w 415"/>
              <a:gd name="T47" fmla="*/ 181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5" h="615">
                <a:moveTo>
                  <a:pt x="353" y="181"/>
                </a:moveTo>
                <a:lnTo>
                  <a:pt x="373" y="95"/>
                </a:lnTo>
                <a:lnTo>
                  <a:pt x="373" y="95"/>
                </a:lnTo>
                <a:cubicBezTo>
                  <a:pt x="377" y="89"/>
                  <a:pt x="391" y="74"/>
                  <a:pt x="402" y="63"/>
                </a:cubicBezTo>
                <a:lnTo>
                  <a:pt x="402" y="63"/>
                </a:lnTo>
                <a:cubicBezTo>
                  <a:pt x="412" y="53"/>
                  <a:pt x="414" y="37"/>
                  <a:pt x="405" y="27"/>
                </a:cubicBezTo>
                <a:lnTo>
                  <a:pt x="405" y="27"/>
                </a:lnTo>
                <a:cubicBezTo>
                  <a:pt x="403" y="23"/>
                  <a:pt x="396" y="17"/>
                  <a:pt x="396" y="17"/>
                </a:cubicBezTo>
                <a:lnTo>
                  <a:pt x="358" y="39"/>
                </a:lnTo>
                <a:lnTo>
                  <a:pt x="358" y="39"/>
                </a:lnTo>
                <a:cubicBezTo>
                  <a:pt x="358" y="39"/>
                  <a:pt x="369" y="25"/>
                  <a:pt x="344" y="4"/>
                </a:cubicBezTo>
                <a:lnTo>
                  <a:pt x="305" y="32"/>
                </a:lnTo>
                <a:lnTo>
                  <a:pt x="305" y="32"/>
                </a:lnTo>
                <a:cubicBezTo>
                  <a:pt x="309" y="13"/>
                  <a:pt x="285" y="0"/>
                  <a:pt x="285" y="0"/>
                </a:cubicBezTo>
                <a:lnTo>
                  <a:pt x="231" y="32"/>
                </a:lnTo>
                <a:lnTo>
                  <a:pt x="141" y="119"/>
                </a:lnTo>
                <a:lnTo>
                  <a:pt x="145" y="173"/>
                </a:lnTo>
                <a:lnTo>
                  <a:pt x="146" y="297"/>
                </a:lnTo>
                <a:lnTo>
                  <a:pt x="0" y="503"/>
                </a:lnTo>
                <a:lnTo>
                  <a:pt x="0" y="503"/>
                </a:lnTo>
                <a:cubicBezTo>
                  <a:pt x="66" y="560"/>
                  <a:pt x="141" y="598"/>
                  <a:pt x="220" y="614"/>
                </a:cubicBezTo>
                <a:lnTo>
                  <a:pt x="317" y="332"/>
                </a:lnTo>
                <a:lnTo>
                  <a:pt x="317" y="332"/>
                </a:lnTo>
                <a:cubicBezTo>
                  <a:pt x="406" y="306"/>
                  <a:pt x="353" y="181"/>
                  <a:pt x="353" y="181"/>
                </a:cubicBezTo>
              </a:path>
            </a:pathLst>
          </a:custGeom>
          <a:solidFill>
            <a:srgbClr val="FFD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92" name="Freeform 169">
            <a:extLst>
              <a:ext uri="{FF2B5EF4-FFF2-40B4-BE49-F238E27FC236}">
                <a16:creationId xmlns:a16="http://schemas.microsoft.com/office/drawing/2014/main" id="{A31D0639-BF80-D244-9790-D3B100F30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1033" y="3924717"/>
            <a:ext cx="725082" cy="785507"/>
          </a:xfrm>
          <a:custGeom>
            <a:avLst/>
            <a:gdLst>
              <a:gd name="T0" fmla="*/ 579 w 580"/>
              <a:gd name="T1" fmla="*/ 341 h 631"/>
              <a:gd name="T2" fmla="*/ 579 w 580"/>
              <a:gd name="T3" fmla="*/ 341 h 631"/>
              <a:gd name="T4" fmla="*/ 307 w 580"/>
              <a:gd name="T5" fmla="*/ 630 h 631"/>
              <a:gd name="T6" fmla="*/ 307 w 580"/>
              <a:gd name="T7" fmla="*/ 630 h 631"/>
              <a:gd name="T8" fmla="*/ 0 w 580"/>
              <a:gd name="T9" fmla="*/ 341 h 631"/>
              <a:gd name="T10" fmla="*/ 0 w 580"/>
              <a:gd name="T11" fmla="*/ 341 h 631"/>
              <a:gd name="T12" fmla="*/ 290 w 580"/>
              <a:gd name="T13" fmla="*/ 0 h 631"/>
              <a:gd name="T14" fmla="*/ 290 w 580"/>
              <a:gd name="T15" fmla="*/ 0 h 631"/>
              <a:gd name="T16" fmla="*/ 579 w 580"/>
              <a:gd name="T17" fmla="*/ 341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0" h="631">
                <a:moveTo>
                  <a:pt x="579" y="341"/>
                </a:moveTo>
                <a:lnTo>
                  <a:pt x="579" y="341"/>
                </a:lnTo>
                <a:cubicBezTo>
                  <a:pt x="579" y="511"/>
                  <a:pt x="467" y="630"/>
                  <a:pt x="307" y="630"/>
                </a:cubicBezTo>
                <a:lnTo>
                  <a:pt x="307" y="630"/>
                </a:lnTo>
                <a:cubicBezTo>
                  <a:pt x="147" y="630"/>
                  <a:pt x="0" y="511"/>
                  <a:pt x="0" y="341"/>
                </a:cubicBezTo>
                <a:lnTo>
                  <a:pt x="0" y="341"/>
                </a:lnTo>
                <a:cubicBezTo>
                  <a:pt x="0" y="171"/>
                  <a:pt x="130" y="0"/>
                  <a:pt x="290" y="0"/>
                </a:cubicBezTo>
                <a:lnTo>
                  <a:pt x="290" y="0"/>
                </a:lnTo>
                <a:cubicBezTo>
                  <a:pt x="450" y="0"/>
                  <a:pt x="579" y="94"/>
                  <a:pt x="579" y="341"/>
                </a:cubicBezTo>
              </a:path>
            </a:pathLst>
          </a:custGeom>
          <a:solidFill>
            <a:srgbClr val="FFD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93" name="Freeform 170">
            <a:extLst>
              <a:ext uri="{FF2B5EF4-FFF2-40B4-BE49-F238E27FC236}">
                <a16:creationId xmlns:a16="http://schemas.microsoft.com/office/drawing/2014/main" id="{4894CF9C-1269-9343-83B4-9FA2CFA38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3155" y="4248809"/>
            <a:ext cx="54930" cy="49436"/>
          </a:xfrm>
          <a:custGeom>
            <a:avLst/>
            <a:gdLst>
              <a:gd name="T0" fmla="*/ 1 w 43"/>
              <a:gd name="T1" fmla="*/ 40 h 41"/>
              <a:gd name="T2" fmla="*/ 0 w 43"/>
              <a:gd name="T3" fmla="*/ 30 h 41"/>
              <a:gd name="T4" fmla="*/ 1 w 43"/>
              <a:gd name="T5" fmla="*/ 35 h 41"/>
              <a:gd name="T6" fmla="*/ 0 w 43"/>
              <a:gd name="T7" fmla="*/ 30 h 41"/>
              <a:gd name="T8" fmla="*/ 0 w 43"/>
              <a:gd name="T9" fmla="*/ 30 h 41"/>
              <a:gd name="T10" fmla="*/ 33 w 43"/>
              <a:gd name="T11" fmla="*/ 0 h 41"/>
              <a:gd name="T12" fmla="*/ 42 w 43"/>
              <a:gd name="T13" fmla="*/ 1 h 41"/>
              <a:gd name="T14" fmla="*/ 42 w 43"/>
              <a:gd name="T15" fmla="*/ 1 h 41"/>
              <a:gd name="T16" fmla="*/ 1 w 43"/>
              <a:gd name="T17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" h="41">
                <a:moveTo>
                  <a:pt x="1" y="40"/>
                </a:moveTo>
                <a:lnTo>
                  <a:pt x="0" y="30"/>
                </a:lnTo>
                <a:lnTo>
                  <a:pt x="1" y="35"/>
                </a:lnTo>
                <a:lnTo>
                  <a:pt x="0" y="30"/>
                </a:lnTo>
                <a:lnTo>
                  <a:pt x="0" y="30"/>
                </a:lnTo>
                <a:cubicBezTo>
                  <a:pt x="1" y="30"/>
                  <a:pt x="27" y="28"/>
                  <a:pt x="33" y="0"/>
                </a:cubicBezTo>
                <a:lnTo>
                  <a:pt x="42" y="1"/>
                </a:lnTo>
                <a:lnTo>
                  <a:pt x="42" y="1"/>
                </a:lnTo>
                <a:cubicBezTo>
                  <a:pt x="37" y="31"/>
                  <a:pt x="13" y="40"/>
                  <a:pt x="1" y="40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94" name="Freeform 171">
            <a:extLst>
              <a:ext uri="{FF2B5EF4-FFF2-40B4-BE49-F238E27FC236}">
                <a16:creationId xmlns:a16="http://schemas.microsoft.com/office/drawing/2014/main" id="{7DC67CBE-4FAE-9842-B856-FBF17C4C9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6822" y="4248809"/>
            <a:ext cx="54930" cy="49436"/>
          </a:xfrm>
          <a:custGeom>
            <a:avLst/>
            <a:gdLst>
              <a:gd name="T0" fmla="*/ 42 w 43"/>
              <a:gd name="T1" fmla="*/ 40 h 41"/>
              <a:gd name="T2" fmla="*/ 42 w 43"/>
              <a:gd name="T3" fmla="*/ 40 h 41"/>
              <a:gd name="T4" fmla="*/ 0 w 43"/>
              <a:gd name="T5" fmla="*/ 1 h 41"/>
              <a:gd name="T6" fmla="*/ 10 w 43"/>
              <a:gd name="T7" fmla="*/ 0 h 41"/>
              <a:gd name="T8" fmla="*/ 10 w 43"/>
              <a:gd name="T9" fmla="*/ 0 h 41"/>
              <a:gd name="T10" fmla="*/ 42 w 43"/>
              <a:gd name="T11" fmla="*/ 30 h 41"/>
              <a:gd name="T12" fmla="*/ 42 w 43"/>
              <a:gd name="T13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1">
                <a:moveTo>
                  <a:pt x="42" y="40"/>
                </a:moveTo>
                <a:lnTo>
                  <a:pt x="42" y="40"/>
                </a:lnTo>
                <a:cubicBezTo>
                  <a:pt x="29" y="40"/>
                  <a:pt x="6" y="31"/>
                  <a:pt x="0" y="1"/>
                </a:cubicBezTo>
                <a:lnTo>
                  <a:pt x="10" y="0"/>
                </a:lnTo>
                <a:lnTo>
                  <a:pt x="10" y="0"/>
                </a:lnTo>
                <a:cubicBezTo>
                  <a:pt x="15" y="28"/>
                  <a:pt x="42" y="30"/>
                  <a:pt x="42" y="30"/>
                </a:cubicBezTo>
                <a:lnTo>
                  <a:pt x="42" y="40"/>
                </a:ln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95" name="Freeform 172">
            <a:extLst>
              <a:ext uri="{FF2B5EF4-FFF2-40B4-BE49-F238E27FC236}">
                <a16:creationId xmlns:a16="http://schemas.microsoft.com/office/drawing/2014/main" id="{FAEEB493-26E1-3E4E-82C0-AD870C50A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002" y="4342185"/>
            <a:ext cx="76903" cy="153805"/>
          </a:xfrm>
          <a:custGeom>
            <a:avLst/>
            <a:gdLst>
              <a:gd name="T0" fmla="*/ 38 w 62"/>
              <a:gd name="T1" fmla="*/ 121 h 122"/>
              <a:gd name="T2" fmla="*/ 0 w 62"/>
              <a:gd name="T3" fmla="*/ 121 h 122"/>
              <a:gd name="T4" fmla="*/ 0 w 62"/>
              <a:gd name="T5" fmla="*/ 111 h 122"/>
              <a:gd name="T6" fmla="*/ 38 w 62"/>
              <a:gd name="T7" fmla="*/ 111 h 122"/>
              <a:gd name="T8" fmla="*/ 38 w 62"/>
              <a:gd name="T9" fmla="*/ 111 h 122"/>
              <a:gd name="T10" fmla="*/ 47 w 62"/>
              <a:gd name="T11" fmla="*/ 106 h 122"/>
              <a:gd name="T12" fmla="*/ 47 w 62"/>
              <a:gd name="T13" fmla="*/ 106 h 122"/>
              <a:gd name="T14" fmla="*/ 49 w 62"/>
              <a:gd name="T15" fmla="*/ 96 h 122"/>
              <a:gd name="T16" fmla="*/ 29 w 62"/>
              <a:gd name="T17" fmla="*/ 2 h 122"/>
              <a:gd name="T18" fmla="*/ 39 w 62"/>
              <a:gd name="T19" fmla="*/ 0 h 122"/>
              <a:gd name="T20" fmla="*/ 60 w 62"/>
              <a:gd name="T21" fmla="*/ 94 h 122"/>
              <a:gd name="T22" fmla="*/ 60 w 62"/>
              <a:gd name="T23" fmla="*/ 94 h 122"/>
              <a:gd name="T24" fmla="*/ 55 w 62"/>
              <a:gd name="T25" fmla="*/ 113 h 122"/>
              <a:gd name="T26" fmla="*/ 55 w 62"/>
              <a:gd name="T27" fmla="*/ 113 h 122"/>
              <a:gd name="T28" fmla="*/ 38 w 62"/>
              <a:gd name="T29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2" h="122">
                <a:moveTo>
                  <a:pt x="38" y="121"/>
                </a:moveTo>
                <a:lnTo>
                  <a:pt x="0" y="121"/>
                </a:lnTo>
                <a:lnTo>
                  <a:pt x="0" y="111"/>
                </a:lnTo>
                <a:lnTo>
                  <a:pt x="38" y="111"/>
                </a:lnTo>
                <a:lnTo>
                  <a:pt x="38" y="111"/>
                </a:lnTo>
                <a:cubicBezTo>
                  <a:pt x="41" y="111"/>
                  <a:pt x="45" y="109"/>
                  <a:pt x="47" y="106"/>
                </a:cubicBezTo>
                <a:lnTo>
                  <a:pt x="47" y="106"/>
                </a:lnTo>
                <a:cubicBezTo>
                  <a:pt x="49" y="103"/>
                  <a:pt x="51" y="100"/>
                  <a:pt x="49" y="96"/>
                </a:cubicBezTo>
                <a:lnTo>
                  <a:pt x="29" y="2"/>
                </a:lnTo>
                <a:lnTo>
                  <a:pt x="39" y="0"/>
                </a:lnTo>
                <a:lnTo>
                  <a:pt x="60" y="94"/>
                </a:lnTo>
                <a:lnTo>
                  <a:pt x="60" y="94"/>
                </a:lnTo>
                <a:cubicBezTo>
                  <a:pt x="61" y="101"/>
                  <a:pt x="59" y="108"/>
                  <a:pt x="55" y="113"/>
                </a:cubicBezTo>
                <a:lnTo>
                  <a:pt x="55" y="113"/>
                </a:lnTo>
                <a:cubicBezTo>
                  <a:pt x="51" y="118"/>
                  <a:pt x="44" y="121"/>
                  <a:pt x="38" y="121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96" name="Freeform 173">
            <a:extLst>
              <a:ext uri="{FF2B5EF4-FFF2-40B4-BE49-F238E27FC236}">
                <a16:creationId xmlns:a16="http://schemas.microsoft.com/office/drawing/2014/main" id="{12844856-BD99-6A41-927B-3FB8A8B11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1036" y="3924714"/>
            <a:ext cx="433952" cy="417472"/>
          </a:xfrm>
          <a:custGeom>
            <a:avLst/>
            <a:gdLst>
              <a:gd name="T0" fmla="*/ 340 w 349"/>
              <a:gd name="T1" fmla="*/ 80 h 335"/>
              <a:gd name="T2" fmla="*/ 340 w 349"/>
              <a:gd name="T3" fmla="*/ 80 h 335"/>
              <a:gd name="T4" fmla="*/ 325 w 349"/>
              <a:gd name="T5" fmla="*/ 2 h 335"/>
              <a:gd name="T6" fmla="*/ 325 w 349"/>
              <a:gd name="T7" fmla="*/ 2 h 335"/>
              <a:gd name="T8" fmla="*/ 289 w 349"/>
              <a:gd name="T9" fmla="*/ 0 h 335"/>
              <a:gd name="T10" fmla="*/ 289 w 349"/>
              <a:gd name="T11" fmla="*/ 0 h 335"/>
              <a:gd name="T12" fmla="*/ 0 w 349"/>
              <a:gd name="T13" fmla="*/ 322 h 335"/>
              <a:gd name="T14" fmla="*/ 0 w 349"/>
              <a:gd name="T15" fmla="*/ 322 h 335"/>
              <a:gd name="T16" fmla="*/ 340 w 349"/>
              <a:gd name="T17" fmla="*/ 80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9" h="335">
                <a:moveTo>
                  <a:pt x="340" y="80"/>
                </a:moveTo>
                <a:lnTo>
                  <a:pt x="340" y="80"/>
                </a:lnTo>
                <a:cubicBezTo>
                  <a:pt x="348" y="44"/>
                  <a:pt x="340" y="19"/>
                  <a:pt x="325" y="2"/>
                </a:cubicBezTo>
                <a:lnTo>
                  <a:pt x="325" y="2"/>
                </a:lnTo>
                <a:cubicBezTo>
                  <a:pt x="313" y="0"/>
                  <a:pt x="301" y="0"/>
                  <a:pt x="289" y="0"/>
                </a:cubicBezTo>
                <a:lnTo>
                  <a:pt x="289" y="0"/>
                </a:lnTo>
                <a:cubicBezTo>
                  <a:pt x="134" y="0"/>
                  <a:pt x="9" y="159"/>
                  <a:pt x="0" y="322"/>
                </a:cubicBezTo>
                <a:lnTo>
                  <a:pt x="0" y="322"/>
                </a:lnTo>
                <a:cubicBezTo>
                  <a:pt x="176" y="334"/>
                  <a:pt x="310" y="214"/>
                  <a:pt x="340" y="80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97" name="Freeform 174">
            <a:extLst>
              <a:ext uri="{FF2B5EF4-FFF2-40B4-BE49-F238E27FC236}">
                <a16:creationId xmlns:a16="http://schemas.microsoft.com/office/drawing/2014/main" id="{771C96EB-F2B9-BD45-BEF5-181AD1B33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8082" y="3924717"/>
            <a:ext cx="351555" cy="280147"/>
          </a:xfrm>
          <a:custGeom>
            <a:avLst/>
            <a:gdLst>
              <a:gd name="T0" fmla="*/ 283 w 284"/>
              <a:gd name="T1" fmla="*/ 225 h 226"/>
              <a:gd name="T2" fmla="*/ 283 w 284"/>
              <a:gd name="T3" fmla="*/ 225 h 226"/>
              <a:gd name="T4" fmla="*/ 5 w 284"/>
              <a:gd name="T5" fmla="*/ 0 h 226"/>
              <a:gd name="T6" fmla="*/ 5 w 284"/>
              <a:gd name="T7" fmla="*/ 0 h 226"/>
              <a:gd name="T8" fmla="*/ 0 w 284"/>
              <a:gd name="T9" fmla="*/ 0 h 226"/>
              <a:gd name="T10" fmla="*/ 0 w 284"/>
              <a:gd name="T11" fmla="*/ 0 h 226"/>
              <a:gd name="T12" fmla="*/ 283 w 284"/>
              <a:gd name="T13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4" h="226">
                <a:moveTo>
                  <a:pt x="283" y="225"/>
                </a:moveTo>
                <a:lnTo>
                  <a:pt x="283" y="225"/>
                </a:lnTo>
                <a:cubicBezTo>
                  <a:pt x="248" y="64"/>
                  <a:pt x="137" y="0"/>
                  <a:pt x="5" y="0"/>
                </a:cubicBezTo>
                <a:lnTo>
                  <a:pt x="5" y="0"/>
                </a:lnTo>
                <a:cubicBezTo>
                  <a:pt x="3" y="0"/>
                  <a:pt x="1" y="0"/>
                  <a:pt x="0" y="0"/>
                </a:cubicBezTo>
                <a:lnTo>
                  <a:pt x="0" y="0"/>
                </a:lnTo>
                <a:cubicBezTo>
                  <a:pt x="23" y="60"/>
                  <a:pt x="103" y="214"/>
                  <a:pt x="283" y="225"/>
                </a:cubicBez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98" name="Freeform 175">
            <a:extLst>
              <a:ext uri="{FF2B5EF4-FFF2-40B4-BE49-F238E27FC236}">
                <a16:creationId xmlns:a16="http://schemas.microsoft.com/office/drawing/2014/main" id="{789A9772-E12F-3544-98A3-9DC8ABCAF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8643" y="4292750"/>
            <a:ext cx="93384" cy="87889"/>
          </a:xfrm>
          <a:custGeom>
            <a:avLst/>
            <a:gdLst>
              <a:gd name="T0" fmla="*/ 34 w 73"/>
              <a:gd name="T1" fmla="*/ 70 h 71"/>
              <a:gd name="T2" fmla="*/ 34 w 73"/>
              <a:gd name="T3" fmla="*/ 70 h 71"/>
              <a:gd name="T4" fmla="*/ 0 w 73"/>
              <a:gd name="T5" fmla="*/ 56 h 71"/>
              <a:gd name="T6" fmla="*/ 8 w 73"/>
              <a:gd name="T7" fmla="*/ 49 h 71"/>
              <a:gd name="T8" fmla="*/ 8 w 73"/>
              <a:gd name="T9" fmla="*/ 49 h 71"/>
              <a:gd name="T10" fmla="*/ 54 w 73"/>
              <a:gd name="T11" fmla="*/ 53 h 71"/>
              <a:gd name="T12" fmla="*/ 54 w 73"/>
              <a:gd name="T13" fmla="*/ 53 h 71"/>
              <a:gd name="T14" fmla="*/ 61 w 73"/>
              <a:gd name="T15" fmla="*/ 31 h 71"/>
              <a:gd name="T16" fmla="*/ 61 w 73"/>
              <a:gd name="T17" fmla="*/ 31 h 71"/>
              <a:gd name="T18" fmla="*/ 50 w 73"/>
              <a:gd name="T19" fmla="*/ 7 h 71"/>
              <a:gd name="T20" fmla="*/ 57 w 73"/>
              <a:gd name="T21" fmla="*/ 0 h 71"/>
              <a:gd name="T22" fmla="*/ 57 w 73"/>
              <a:gd name="T23" fmla="*/ 0 h 71"/>
              <a:gd name="T24" fmla="*/ 71 w 73"/>
              <a:gd name="T25" fmla="*/ 30 h 71"/>
              <a:gd name="T26" fmla="*/ 71 w 73"/>
              <a:gd name="T27" fmla="*/ 30 h 71"/>
              <a:gd name="T28" fmla="*/ 60 w 73"/>
              <a:gd name="T29" fmla="*/ 60 h 71"/>
              <a:gd name="T30" fmla="*/ 60 w 73"/>
              <a:gd name="T31" fmla="*/ 60 h 71"/>
              <a:gd name="T32" fmla="*/ 34 w 73"/>
              <a:gd name="T33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3" h="71">
                <a:moveTo>
                  <a:pt x="34" y="70"/>
                </a:moveTo>
                <a:lnTo>
                  <a:pt x="34" y="70"/>
                </a:lnTo>
                <a:cubicBezTo>
                  <a:pt x="22" y="70"/>
                  <a:pt x="10" y="65"/>
                  <a:pt x="0" y="56"/>
                </a:cubicBezTo>
                <a:lnTo>
                  <a:pt x="8" y="49"/>
                </a:lnTo>
                <a:lnTo>
                  <a:pt x="8" y="49"/>
                </a:lnTo>
                <a:cubicBezTo>
                  <a:pt x="21" y="63"/>
                  <a:pt x="42" y="64"/>
                  <a:pt x="54" y="53"/>
                </a:cubicBezTo>
                <a:lnTo>
                  <a:pt x="54" y="53"/>
                </a:lnTo>
                <a:cubicBezTo>
                  <a:pt x="59" y="47"/>
                  <a:pt x="61" y="39"/>
                  <a:pt x="61" y="31"/>
                </a:cubicBezTo>
                <a:lnTo>
                  <a:pt x="61" y="31"/>
                </a:lnTo>
                <a:cubicBezTo>
                  <a:pt x="60" y="22"/>
                  <a:pt x="57" y="13"/>
                  <a:pt x="50" y="7"/>
                </a:cubicBezTo>
                <a:lnTo>
                  <a:pt x="57" y="0"/>
                </a:lnTo>
                <a:lnTo>
                  <a:pt x="57" y="0"/>
                </a:lnTo>
                <a:cubicBezTo>
                  <a:pt x="65" y="8"/>
                  <a:pt x="71" y="19"/>
                  <a:pt x="71" y="30"/>
                </a:cubicBezTo>
                <a:lnTo>
                  <a:pt x="71" y="30"/>
                </a:lnTo>
                <a:cubicBezTo>
                  <a:pt x="72" y="42"/>
                  <a:pt x="68" y="52"/>
                  <a:pt x="60" y="60"/>
                </a:cubicBezTo>
                <a:lnTo>
                  <a:pt x="60" y="60"/>
                </a:lnTo>
                <a:cubicBezTo>
                  <a:pt x="54" y="67"/>
                  <a:pt x="44" y="70"/>
                  <a:pt x="34" y="70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99" name="Freeform 176">
            <a:extLst>
              <a:ext uri="{FF2B5EF4-FFF2-40B4-BE49-F238E27FC236}">
                <a16:creationId xmlns:a16="http://schemas.microsoft.com/office/drawing/2014/main" id="{45714EB4-413C-2040-A6C3-DECE914B0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3863" y="4287255"/>
            <a:ext cx="93380" cy="87889"/>
          </a:xfrm>
          <a:custGeom>
            <a:avLst/>
            <a:gdLst>
              <a:gd name="T0" fmla="*/ 38 w 73"/>
              <a:gd name="T1" fmla="*/ 71 h 72"/>
              <a:gd name="T2" fmla="*/ 38 w 73"/>
              <a:gd name="T3" fmla="*/ 71 h 72"/>
              <a:gd name="T4" fmla="*/ 12 w 73"/>
              <a:gd name="T5" fmla="*/ 60 h 72"/>
              <a:gd name="T6" fmla="*/ 12 w 73"/>
              <a:gd name="T7" fmla="*/ 60 h 72"/>
              <a:gd name="T8" fmla="*/ 1 w 73"/>
              <a:gd name="T9" fmla="*/ 31 h 72"/>
              <a:gd name="T10" fmla="*/ 1 w 73"/>
              <a:gd name="T11" fmla="*/ 31 h 72"/>
              <a:gd name="T12" fmla="*/ 15 w 73"/>
              <a:gd name="T13" fmla="*/ 0 h 72"/>
              <a:gd name="T14" fmla="*/ 22 w 73"/>
              <a:gd name="T15" fmla="*/ 7 h 72"/>
              <a:gd name="T16" fmla="*/ 22 w 73"/>
              <a:gd name="T17" fmla="*/ 7 h 72"/>
              <a:gd name="T18" fmla="*/ 11 w 73"/>
              <a:gd name="T19" fmla="*/ 31 h 72"/>
              <a:gd name="T20" fmla="*/ 11 w 73"/>
              <a:gd name="T21" fmla="*/ 31 h 72"/>
              <a:gd name="T22" fmla="*/ 18 w 73"/>
              <a:gd name="T23" fmla="*/ 53 h 72"/>
              <a:gd name="T24" fmla="*/ 18 w 73"/>
              <a:gd name="T25" fmla="*/ 53 h 72"/>
              <a:gd name="T26" fmla="*/ 40 w 73"/>
              <a:gd name="T27" fmla="*/ 61 h 72"/>
              <a:gd name="T28" fmla="*/ 40 w 73"/>
              <a:gd name="T29" fmla="*/ 61 h 72"/>
              <a:gd name="T30" fmla="*/ 64 w 73"/>
              <a:gd name="T31" fmla="*/ 50 h 72"/>
              <a:gd name="T32" fmla="*/ 72 w 73"/>
              <a:gd name="T33" fmla="*/ 56 h 72"/>
              <a:gd name="T34" fmla="*/ 72 w 73"/>
              <a:gd name="T35" fmla="*/ 56 h 72"/>
              <a:gd name="T36" fmla="*/ 41 w 73"/>
              <a:gd name="T37" fmla="*/ 71 h 72"/>
              <a:gd name="T38" fmla="*/ 41 w 73"/>
              <a:gd name="T39" fmla="*/ 71 h 72"/>
              <a:gd name="T40" fmla="*/ 38 w 73"/>
              <a:gd name="T41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3" h="72">
                <a:moveTo>
                  <a:pt x="38" y="71"/>
                </a:moveTo>
                <a:lnTo>
                  <a:pt x="38" y="71"/>
                </a:lnTo>
                <a:cubicBezTo>
                  <a:pt x="27" y="71"/>
                  <a:pt x="18" y="67"/>
                  <a:pt x="12" y="60"/>
                </a:cubicBezTo>
                <a:lnTo>
                  <a:pt x="12" y="60"/>
                </a:lnTo>
                <a:cubicBezTo>
                  <a:pt x="4" y="53"/>
                  <a:pt x="0" y="42"/>
                  <a:pt x="1" y="31"/>
                </a:cubicBezTo>
                <a:lnTo>
                  <a:pt x="1" y="31"/>
                </a:lnTo>
                <a:cubicBezTo>
                  <a:pt x="1" y="19"/>
                  <a:pt x="7" y="9"/>
                  <a:pt x="15" y="0"/>
                </a:cubicBezTo>
                <a:lnTo>
                  <a:pt x="22" y="7"/>
                </a:lnTo>
                <a:lnTo>
                  <a:pt x="22" y="7"/>
                </a:lnTo>
                <a:cubicBezTo>
                  <a:pt x="15" y="14"/>
                  <a:pt x="12" y="23"/>
                  <a:pt x="11" y="31"/>
                </a:cubicBezTo>
                <a:lnTo>
                  <a:pt x="11" y="31"/>
                </a:lnTo>
                <a:cubicBezTo>
                  <a:pt x="10" y="40"/>
                  <a:pt x="13" y="48"/>
                  <a:pt x="18" y="53"/>
                </a:cubicBezTo>
                <a:lnTo>
                  <a:pt x="18" y="53"/>
                </a:lnTo>
                <a:cubicBezTo>
                  <a:pt x="24" y="59"/>
                  <a:pt x="32" y="61"/>
                  <a:pt x="40" y="61"/>
                </a:cubicBezTo>
                <a:lnTo>
                  <a:pt x="40" y="61"/>
                </a:lnTo>
                <a:cubicBezTo>
                  <a:pt x="49" y="60"/>
                  <a:pt x="58" y="56"/>
                  <a:pt x="64" y="50"/>
                </a:cubicBezTo>
                <a:lnTo>
                  <a:pt x="72" y="56"/>
                </a:lnTo>
                <a:lnTo>
                  <a:pt x="72" y="56"/>
                </a:lnTo>
                <a:cubicBezTo>
                  <a:pt x="63" y="65"/>
                  <a:pt x="53" y="70"/>
                  <a:pt x="41" y="71"/>
                </a:cubicBezTo>
                <a:lnTo>
                  <a:pt x="41" y="71"/>
                </a:lnTo>
                <a:cubicBezTo>
                  <a:pt x="40" y="71"/>
                  <a:pt x="39" y="71"/>
                  <a:pt x="38" y="71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00" name="Freeform 177">
            <a:extLst>
              <a:ext uri="{FF2B5EF4-FFF2-40B4-BE49-F238E27FC236}">
                <a16:creationId xmlns:a16="http://schemas.microsoft.com/office/drawing/2014/main" id="{85595821-9C38-E447-98B1-009ED5483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0619" y="4561907"/>
            <a:ext cx="208736" cy="43944"/>
          </a:xfrm>
          <a:custGeom>
            <a:avLst/>
            <a:gdLst>
              <a:gd name="T0" fmla="*/ 6 w 166"/>
              <a:gd name="T1" fmla="*/ 33 h 34"/>
              <a:gd name="T2" fmla="*/ 0 w 166"/>
              <a:gd name="T3" fmla="*/ 25 h 34"/>
              <a:gd name="T4" fmla="*/ 3 w 166"/>
              <a:gd name="T5" fmla="*/ 23 h 34"/>
              <a:gd name="T6" fmla="*/ 3 w 166"/>
              <a:gd name="T7" fmla="*/ 23 h 34"/>
              <a:gd name="T8" fmla="*/ 87 w 166"/>
              <a:gd name="T9" fmla="*/ 13 h 34"/>
              <a:gd name="T10" fmla="*/ 87 w 166"/>
              <a:gd name="T11" fmla="*/ 13 h 34"/>
              <a:gd name="T12" fmla="*/ 141 w 166"/>
              <a:gd name="T13" fmla="*/ 15 h 34"/>
              <a:gd name="T14" fmla="*/ 162 w 166"/>
              <a:gd name="T15" fmla="*/ 8 h 34"/>
              <a:gd name="T16" fmla="*/ 165 w 166"/>
              <a:gd name="T17" fmla="*/ 17 h 34"/>
              <a:gd name="T18" fmla="*/ 144 w 166"/>
              <a:gd name="T19" fmla="*/ 25 h 34"/>
              <a:gd name="T20" fmla="*/ 144 w 166"/>
              <a:gd name="T21" fmla="*/ 25 h 34"/>
              <a:gd name="T22" fmla="*/ 83 w 166"/>
              <a:gd name="T23" fmla="*/ 22 h 34"/>
              <a:gd name="T24" fmla="*/ 83 w 166"/>
              <a:gd name="T25" fmla="*/ 22 h 34"/>
              <a:gd name="T26" fmla="*/ 9 w 166"/>
              <a:gd name="T27" fmla="*/ 31 h 34"/>
              <a:gd name="T28" fmla="*/ 6 w 166"/>
              <a:gd name="T2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6" h="34">
                <a:moveTo>
                  <a:pt x="6" y="33"/>
                </a:moveTo>
                <a:lnTo>
                  <a:pt x="0" y="25"/>
                </a:lnTo>
                <a:lnTo>
                  <a:pt x="3" y="23"/>
                </a:lnTo>
                <a:lnTo>
                  <a:pt x="3" y="23"/>
                </a:lnTo>
                <a:cubicBezTo>
                  <a:pt x="27" y="4"/>
                  <a:pt x="60" y="0"/>
                  <a:pt x="87" y="13"/>
                </a:cubicBezTo>
                <a:lnTo>
                  <a:pt x="87" y="13"/>
                </a:lnTo>
                <a:cubicBezTo>
                  <a:pt x="104" y="21"/>
                  <a:pt x="123" y="22"/>
                  <a:pt x="141" y="15"/>
                </a:cubicBezTo>
                <a:lnTo>
                  <a:pt x="162" y="8"/>
                </a:lnTo>
                <a:lnTo>
                  <a:pt x="165" y="17"/>
                </a:lnTo>
                <a:lnTo>
                  <a:pt x="144" y="25"/>
                </a:lnTo>
                <a:lnTo>
                  <a:pt x="144" y="25"/>
                </a:lnTo>
                <a:cubicBezTo>
                  <a:pt x="124" y="33"/>
                  <a:pt x="102" y="31"/>
                  <a:pt x="83" y="22"/>
                </a:cubicBezTo>
                <a:lnTo>
                  <a:pt x="83" y="22"/>
                </a:lnTo>
                <a:cubicBezTo>
                  <a:pt x="58" y="11"/>
                  <a:pt x="30" y="15"/>
                  <a:pt x="9" y="31"/>
                </a:cubicBezTo>
                <a:lnTo>
                  <a:pt x="6" y="33"/>
                </a:ln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01" name="Freeform 178">
            <a:extLst>
              <a:ext uri="{FF2B5EF4-FFF2-40B4-BE49-F238E27FC236}">
                <a16:creationId xmlns:a16="http://schemas.microsoft.com/office/drawing/2014/main" id="{E19F2505-DB1B-2B43-951C-50E79103E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1880" y="4177397"/>
            <a:ext cx="43944" cy="98875"/>
          </a:xfrm>
          <a:custGeom>
            <a:avLst/>
            <a:gdLst>
              <a:gd name="T0" fmla="*/ 35 w 36"/>
              <a:gd name="T1" fmla="*/ 60 h 79"/>
              <a:gd name="T2" fmla="*/ 35 w 36"/>
              <a:gd name="T3" fmla="*/ 60 h 79"/>
              <a:gd name="T4" fmla="*/ 17 w 36"/>
              <a:gd name="T5" fmla="*/ 78 h 79"/>
              <a:gd name="T6" fmla="*/ 17 w 36"/>
              <a:gd name="T7" fmla="*/ 78 h 79"/>
              <a:gd name="T8" fmla="*/ 0 w 36"/>
              <a:gd name="T9" fmla="*/ 60 h 79"/>
              <a:gd name="T10" fmla="*/ 0 w 36"/>
              <a:gd name="T11" fmla="*/ 60 h 79"/>
              <a:gd name="T12" fmla="*/ 17 w 36"/>
              <a:gd name="T13" fmla="*/ 0 h 79"/>
              <a:gd name="T14" fmla="*/ 17 w 36"/>
              <a:gd name="T15" fmla="*/ 0 h 79"/>
              <a:gd name="T16" fmla="*/ 35 w 36"/>
              <a:gd name="T17" fmla="*/ 6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79">
                <a:moveTo>
                  <a:pt x="35" y="60"/>
                </a:moveTo>
                <a:lnTo>
                  <a:pt x="35" y="60"/>
                </a:lnTo>
                <a:cubicBezTo>
                  <a:pt x="35" y="70"/>
                  <a:pt x="27" y="78"/>
                  <a:pt x="17" y="78"/>
                </a:cubicBezTo>
                <a:lnTo>
                  <a:pt x="17" y="78"/>
                </a:lnTo>
                <a:cubicBezTo>
                  <a:pt x="8" y="78"/>
                  <a:pt x="0" y="70"/>
                  <a:pt x="0" y="60"/>
                </a:cubicBezTo>
                <a:lnTo>
                  <a:pt x="0" y="60"/>
                </a:lnTo>
                <a:cubicBezTo>
                  <a:pt x="0" y="51"/>
                  <a:pt x="17" y="0"/>
                  <a:pt x="17" y="0"/>
                </a:cubicBezTo>
                <a:lnTo>
                  <a:pt x="17" y="0"/>
                </a:lnTo>
                <a:cubicBezTo>
                  <a:pt x="17" y="0"/>
                  <a:pt x="35" y="51"/>
                  <a:pt x="35" y="60"/>
                </a:cubicBezTo>
              </a:path>
            </a:pathLst>
          </a:custGeom>
          <a:solidFill>
            <a:srgbClr val="D4E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02" name="Freeform 179">
            <a:extLst>
              <a:ext uri="{FF2B5EF4-FFF2-40B4-BE49-F238E27FC236}">
                <a16:creationId xmlns:a16="http://schemas.microsoft.com/office/drawing/2014/main" id="{4289F1C2-80F6-994F-8AC5-491F780B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6814" y="4029087"/>
            <a:ext cx="76903" cy="159297"/>
          </a:xfrm>
          <a:custGeom>
            <a:avLst/>
            <a:gdLst>
              <a:gd name="T0" fmla="*/ 59 w 60"/>
              <a:gd name="T1" fmla="*/ 99 h 129"/>
              <a:gd name="T2" fmla="*/ 59 w 60"/>
              <a:gd name="T3" fmla="*/ 99 h 129"/>
              <a:gd name="T4" fmla="*/ 30 w 60"/>
              <a:gd name="T5" fmla="*/ 128 h 129"/>
              <a:gd name="T6" fmla="*/ 30 w 60"/>
              <a:gd name="T7" fmla="*/ 128 h 129"/>
              <a:gd name="T8" fmla="*/ 0 w 60"/>
              <a:gd name="T9" fmla="*/ 99 h 129"/>
              <a:gd name="T10" fmla="*/ 0 w 60"/>
              <a:gd name="T11" fmla="*/ 99 h 129"/>
              <a:gd name="T12" fmla="*/ 30 w 60"/>
              <a:gd name="T13" fmla="*/ 0 h 129"/>
              <a:gd name="T14" fmla="*/ 30 w 60"/>
              <a:gd name="T15" fmla="*/ 0 h 129"/>
              <a:gd name="T16" fmla="*/ 59 w 60"/>
              <a:gd name="T17" fmla="*/ 9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" h="129">
                <a:moveTo>
                  <a:pt x="59" y="99"/>
                </a:moveTo>
                <a:lnTo>
                  <a:pt x="59" y="99"/>
                </a:lnTo>
                <a:cubicBezTo>
                  <a:pt x="59" y="115"/>
                  <a:pt x="46" y="128"/>
                  <a:pt x="30" y="128"/>
                </a:cubicBezTo>
                <a:lnTo>
                  <a:pt x="30" y="128"/>
                </a:lnTo>
                <a:cubicBezTo>
                  <a:pt x="13" y="128"/>
                  <a:pt x="0" y="115"/>
                  <a:pt x="0" y="99"/>
                </a:cubicBezTo>
                <a:lnTo>
                  <a:pt x="0" y="99"/>
                </a:lnTo>
                <a:cubicBezTo>
                  <a:pt x="0" y="83"/>
                  <a:pt x="30" y="0"/>
                  <a:pt x="30" y="0"/>
                </a:cubicBezTo>
                <a:lnTo>
                  <a:pt x="30" y="0"/>
                </a:lnTo>
                <a:cubicBezTo>
                  <a:pt x="30" y="0"/>
                  <a:pt x="59" y="83"/>
                  <a:pt x="59" y="99"/>
                </a:cubicBezTo>
              </a:path>
            </a:pathLst>
          </a:custGeom>
          <a:solidFill>
            <a:srgbClr val="D4E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03" name="Freeform 180">
            <a:extLst>
              <a:ext uri="{FF2B5EF4-FFF2-40B4-BE49-F238E27FC236}">
                <a16:creationId xmlns:a16="http://schemas.microsoft.com/office/drawing/2014/main" id="{9AD12A90-189C-DB44-9E03-4D18B742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4130" y="4281764"/>
            <a:ext cx="181272" cy="214227"/>
          </a:xfrm>
          <a:custGeom>
            <a:avLst/>
            <a:gdLst>
              <a:gd name="T0" fmla="*/ 130 w 144"/>
              <a:gd name="T1" fmla="*/ 66 h 170"/>
              <a:gd name="T2" fmla="*/ 130 w 144"/>
              <a:gd name="T3" fmla="*/ 66 h 170"/>
              <a:gd name="T4" fmla="*/ 94 w 144"/>
              <a:gd name="T5" fmla="*/ 159 h 170"/>
              <a:gd name="T6" fmla="*/ 94 w 144"/>
              <a:gd name="T7" fmla="*/ 159 h 170"/>
              <a:gd name="T8" fmla="*/ 12 w 144"/>
              <a:gd name="T9" fmla="*/ 103 h 170"/>
              <a:gd name="T10" fmla="*/ 12 w 144"/>
              <a:gd name="T11" fmla="*/ 103 h 170"/>
              <a:gd name="T12" fmla="*/ 48 w 144"/>
              <a:gd name="T13" fmla="*/ 10 h 170"/>
              <a:gd name="T14" fmla="*/ 48 w 144"/>
              <a:gd name="T15" fmla="*/ 10 h 170"/>
              <a:gd name="T16" fmla="*/ 130 w 144"/>
              <a:gd name="T17" fmla="*/ 66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70">
                <a:moveTo>
                  <a:pt x="130" y="66"/>
                </a:moveTo>
                <a:lnTo>
                  <a:pt x="130" y="66"/>
                </a:lnTo>
                <a:cubicBezTo>
                  <a:pt x="143" y="107"/>
                  <a:pt x="127" y="149"/>
                  <a:pt x="94" y="159"/>
                </a:cubicBezTo>
                <a:lnTo>
                  <a:pt x="94" y="159"/>
                </a:lnTo>
                <a:cubicBezTo>
                  <a:pt x="61" y="169"/>
                  <a:pt x="25" y="144"/>
                  <a:pt x="12" y="103"/>
                </a:cubicBezTo>
                <a:lnTo>
                  <a:pt x="12" y="103"/>
                </a:lnTo>
                <a:cubicBezTo>
                  <a:pt x="0" y="62"/>
                  <a:pt x="15" y="21"/>
                  <a:pt x="48" y="10"/>
                </a:cubicBezTo>
                <a:lnTo>
                  <a:pt x="48" y="10"/>
                </a:lnTo>
                <a:cubicBezTo>
                  <a:pt x="81" y="0"/>
                  <a:pt x="117" y="25"/>
                  <a:pt x="130" y="66"/>
                </a:cubicBezTo>
              </a:path>
            </a:pathLst>
          </a:custGeom>
          <a:solidFill>
            <a:srgbClr val="FFD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04" name="Freeform 181">
            <a:extLst>
              <a:ext uri="{FF2B5EF4-FFF2-40B4-BE49-F238E27FC236}">
                <a16:creationId xmlns:a16="http://schemas.microsoft.com/office/drawing/2014/main" id="{FC276A82-5599-5C4F-8DBF-52CE35D29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1600" y="4336694"/>
            <a:ext cx="98875" cy="109861"/>
          </a:xfrm>
          <a:custGeom>
            <a:avLst/>
            <a:gdLst>
              <a:gd name="T0" fmla="*/ 46 w 78"/>
              <a:gd name="T1" fmla="*/ 88 h 89"/>
              <a:gd name="T2" fmla="*/ 46 w 78"/>
              <a:gd name="T3" fmla="*/ 88 h 89"/>
              <a:gd name="T4" fmla="*/ 43 w 78"/>
              <a:gd name="T5" fmla="*/ 88 h 89"/>
              <a:gd name="T6" fmla="*/ 43 w 78"/>
              <a:gd name="T7" fmla="*/ 88 h 89"/>
              <a:gd name="T8" fmla="*/ 20 w 78"/>
              <a:gd name="T9" fmla="*/ 4 h 89"/>
              <a:gd name="T10" fmla="*/ 20 w 78"/>
              <a:gd name="T11" fmla="*/ 4 h 89"/>
              <a:gd name="T12" fmla="*/ 26 w 78"/>
              <a:gd name="T13" fmla="*/ 1 h 89"/>
              <a:gd name="T14" fmla="*/ 26 w 78"/>
              <a:gd name="T15" fmla="*/ 1 h 89"/>
              <a:gd name="T16" fmla="*/ 30 w 78"/>
              <a:gd name="T17" fmla="*/ 8 h 89"/>
              <a:gd name="T18" fmla="*/ 30 w 78"/>
              <a:gd name="T19" fmla="*/ 8 h 89"/>
              <a:gd name="T20" fmla="*/ 40 w 78"/>
              <a:gd name="T21" fmla="*/ 73 h 89"/>
              <a:gd name="T22" fmla="*/ 40 w 78"/>
              <a:gd name="T23" fmla="*/ 73 h 89"/>
              <a:gd name="T24" fmla="*/ 48 w 78"/>
              <a:gd name="T25" fmla="*/ 54 h 89"/>
              <a:gd name="T26" fmla="*/ 48 w 78"/>
              <a:gd name="T27" fmla="*/ 54 h 89"/>
              <a:gd name="T28" fmla="*/ 72 w 78"/>
              <a:gd name="T29" fmla="*/ 45 h 89"/>
              <a:gd name="T30" fmla="*/ 72 w 78"/>
              <a:gd name="T31" fmla="*/ 45 h 89"/>
              <a:gd name="T32" fmla="*/ 77 w 78"/>
              <a:gd name="T33" fmla="*/ 50 h 89"/>
              <a:gd name="T34" fmla="*/ 77 w 78"/>
              <a:gd name="T35" fmla="*/ 50 h 89"/>
              <a:gd name="T36" fmla="*/ 72 w 78"/>
              <a:gd name="T37" fmla="*/ 55 h 89"/>
              <a:gd name="T38" fmla="*/ 72 w 78"/>
              <a:gd name="T39" fmla="*/ 55 h 89"/>
              <a:gd name="T40" fmla="*/ 56 w 78"/>
              <a:gd name="T41" fmla="*/ 60 h 89"/>
              <a:gd name="T42" fmla="*/ 56 w 78"/>
              <a:gd name="T43" fmla="*/ 60 h 89"/>
              <a:gd name="T44" fmla="*/ 51 w 78"/>
              <a:gd name="T45" fmla="*/ 83 h 89"/>
              <a:gd name="T46" fmla="*/ 51 w 78"/>
              <a:gd name="T47" fmla="*/ 83 h 89"/>
              <a:gd name="T48" fmla="*/ 48 w 78"/>
              <a:gd name="T49" fmla="*/ 88 h 89"/>
              <a:gd name="T50" fmla="*/ 48 w 78"/>
              <a:gd name="T51" fmla="*/ 88 h 89"/>
              <a:gd name="T52" fmla="*/ 46 w 78"/>
              <a:gd name="T53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8" h="89">
                <a:moveTo>
                  <a:pt x="46" y="88"/>
                </a:moveTo>
                <a:lnTo>
                  <a:pt x="46" y="88"/>
                </a:lnTo>
                <a:cubicBezTo>
                  <a:pt x="45" y="88"/>
                  <a:pt x="44" y="88"/>
                  <a:pt x="43" y="88"/>
                </a:cubicBezTo>
                <a:lnTo>
                  <a:pt x="43" y="88"/>
                </a:lnTo>
                <a:cubicBezTo>
                  <a:pt x="0" y="63"/>
                  <a:pt x="20" y="5"/>
                  <a:pt x="20" y="4"/>
                </a:cubicBezTo>
                <a:lnTo>
                  <a:pt x="20" y="4"/>
                </a:lnTo>
                <a:cubicBezTo>
                  <a:pt x="21" y="2"/>
                  <a:pt x="24" y="0"/>
                  <a:pt x="26" y="1"/>
                </a:cubicBezTo>
                <a:lnTo>
                  <a:pt x="26" y="1"/>
                </a:lnTo>
                <a:cubicBezTo>
                  <a:pt x="29" y="2"/>
                  <a:pt x="31" y="5"/>
                  <a:pt x="30" y="8"/>
                </a:cubicBezTo>
                <a:lnTo>
                  <a:pt x="30" y="8"/>
                </a:lnTo>
                <a:cubicBezTo>
                  <a:pt x="29" y="9"/>
                  <a:pt x="15" y="50"/>
                  <a:pt x="40" y="73"/>
                </a:cubicBezTo>
                <a:lnTo>
                  <a:pt x="40" y="73"/>
                </a:lnTo>
                <a:cubicBezTo>
                  <a:pt x="41" y="67"/>
                  <a:pt x="43" y="60"/>
                  <a:pt x="48" y="54"/>
                </a:cubicBezTo>
                <a:lnTo>
                  <a:pt x="48" y="54"/>
                </a:lnTo>
                <a:cubicBezTo>
                  <a:pt x="54" y="47"/>
                  <a:pt x="62" y="44"/>
                  <a:pt x="72" y="45"/>
                </a:cubicBezTo>
                <a:lnTo>
                  <a:pt x="72" y="45"/>
                </a:lnTo>
                <a:cubicBezTo>
                  <a:pt x="75" y="45"/>
                  <a:pt x="77" y="47"/>
                  <a:pt x="77" y="50"/>
                </a:cubicBezTo>
                <a:lnTo>
                  <a:pt x="77" y="50"/>
                </a:lnTo>
                <a:cubicBezTo>
                  <a:pt x="77" y="53"/>
                  <a:pt x="75" y="55"/>
                  <a:pt x="72" y="55"/>
                </a:cubicBezTo>
                <a:lnTo>
                  <a:pt x="72" y="55"/>
                </a:lnTo>
                <a:cubicBezTo>
                  <a:pt x="64" y="55"/>
                  <a:pt x="59" y="57"/>
                  <a:pt x="56" y="60"/>
                </a:cubicBezTo>
                <a:lnTo>
                  <a:pt x="56" y="60"/>
                </a:lnTo>
                <a:cubicBezTo>
                  <a:pt x="49" y="68"/>
                  <a:pt x="51" y="82"/>
                  <a:pt x="51" y="83"/>
                </a:cubicBezTo>
                <a:lnTo>
                  <a:pt x="51" y="83"/>
                </a:lnTo>
                <a:cubicBezTo>
                  <a:pt x="51" y="85"/>
                  <a:pt x="50" y="87"/>
                  <a:pt x="48" y="88"/>
                </a:cubicBezTo>
                <a:lnTo>
                  <a:pt x="48" y="88"/>
                </a:lnTo>
                <a:cubicBezTo>
                  <a:pt x="48" y="88"/>
                  <a:pt x="47" y="88"/>
                  <a:pt x="46" y="88"/>
                </a:cubicBezTo>
              </a:path>
            </a:pathLst>
          </a:custGeom>
          <a:solidFill>
            <a:srgbClr val="FF86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05" name="Freeform 182">
            <a:extLst>
              <a:ext uri="{FF2B5EF4-FFF2-40B4-BE49-F238E27FC236}">
                <a16:creationId xmlns:a16="http://schemas.microsoft.com/office/drawing/2014/main" id="{860A86DA-570D-CA40-BEA6-CED01888D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7092" y="5193609"/>
            <a:ext cx="368036" cy="280144"/>
          </a:xfrm>
          <a:custGeom>
            <a:avLst/>
            <a:gdLst>
              <a:gd name="T0" fmla="*/ 0 w 297"/>
              <a:gd name="T1" fmla="*/ 111 h 223"/>
              <a:gd name="T2" fmla="*/ 0 w 297"/>
              <a:gd name="T3" fmla="*/ 111 h 223"/>
              <a:gd name="T4" fmla="*/ 220 w 297"/>
              <a:gd name="T5" fmla="*/ 222 h 223"/>
              <a:gd name="T6" fmla="*/ 296 w 297"/>
              <a:gd name="T7" fmla="*/ 4 h 223"/>
              <a:gd name="T8" fmla="*/ 79 w 297"/>
              <a:gd name="T9" fmla="*/ 0 h 223"/>
              <a:gd name="T10" fmla="*/ 0 w 297"/>
              <a:gd name="T11" fmla="*/ 111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7" h="223">
                <a:moveTo>
                  <a:pt x="0" y="111"/>
                </a:moveTo>
                <a:lnTo>
                  <a:pt x="0" y="111"/>
                </a:lnTo>
                <a:cubicBezTo>
                  <a:pt x="66" y="168"/>
                  <a:pt x="141" y="206"/>
                  <a:pt x="220" y="222"/>
                </a:cubicBezTo>
                <a:lnTo>
                  <a:pt x="296" y="4"/>
                </a:lnTo>
                <a:lnTo>
                  <a:pt x="79" y="0"/>
                </a:lnTo>
                <a:lnTo>
                  <a:pt x="0" y="111"/>
                </a:lnTo>
              </a:path>
            </a:pathLst>
          </a:custGeom>
          <a:solidFill>
            <a:srgbClr val="FF86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06" name="Freeform 183">
            <a:extLst>
              <a:ext uri="{FF2B5EF4-FFF2-40B4-BE49-F238E27FC236}">
                <a16:creationId xmlns:a16="http://schemas.microsoft.com/office/drawing/2014/main" id="{1E59F9D1-69BA-F540-BE14-91149B024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7265" y="3243580"/>
            <a:ext cx="1516081" cy="2235671"/>
          </a:xfrm>
          <a:custGeom>
            <a:avLst/>
            <a:gdLst>
              <a:gd name="T0" fmla="*/ 1216 w 1217"/>
              <a:gd name="T1" fmla="*/ 898 h 1796"/>
              <a:gd name="T2" fmla="*/ 1216 w 1217"/>
              <a:gd name="T3" fmla="*/ 898 h 1796"/>
              <a:gd name="T4" fmla="*/ 608 w 1217"/>
              <a:gd name="T5" fmla="*/ 1795 h 1796"/>
              <a:gd name="T6" fmla="*/ 608 w 1217"/>
              <a:gd name="T7" fmla="*/ 1795 h 1796"/>
              <a:gd name="T8" fmla="*/ 0 w 1217"/>
              <a:gd name="T9" fmla="*/ 898 h 1796"/>
              <a:gd name="T10" fmla="*/ 0 w 1217"/>
              <a:gd name="T11" fmla="*/ 898 h 1796"/>
              <a:gd name="T12" fmla="*/ 608 w 1217"/>
              <a:gd name="T13" fmla="*/ 0 h 1796"/>
              <a:gd name="T14" fmla="*/ 608 w 1217"/>
              <a:gd name="T15" fmla="*/ 0 h 1796"/>
              <a:gd name="T16" fmla="*/ 1216 w 1217"/>
              <a:gd name="T17" fmla="*/ 898 h 1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7" h="1796">
                <a:moveTo>
                  <a:pt x="1216" y="898"/>
                </a:moveTo>
                <a:lnTo>
                  <a:pt x="1216" y="898"/>
                </a:lnTo>
                <a:cubicBezTo>
                  <a:pt x="1216" y="1393"/>
                  <a:pt x="944" y="1795"/>
                  <a:pt x="608" y="1795"/>
                </a:cubicBezTo>
                <a:lnTo>
                  <a:pt x="608" y="1795"/>
                </a:lnTo>
                <a:cubicBezTo>
                  <a:pt x="273" y="1795"/>
                  <a:pt x="0" y="1393"/>
                  <a:pt x="0" y="898"/>
                </a:cubicBezTo>
                <a:lnTo>
                  <a:pt x="0" y="898"/>
                </a:lnTo>
                <a:cubicBezTo>
                  <a:pt x="0" y="402"/>
                  <a:pt x="273" y="0"/>
                  <a:pt x="608" y="0"/>
                </a:cubicBezTo>
                <a:lnTo>
                  <a:pt x="608" y="0"/>
                </a:lnTo>
                <a:cubicBezTo>
                  <a:pt x="944" y="0"/>
                  <a:pt x="1216" y="402"/>
                  <a:pt x="1216" y="898"/>
                </a:cubicBezTo>
              </a:path>
            </a:pathLst>
          </a:custGeom>
          <a:solidFill>
            <a:srgbClr val="D4E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07" name="Freeform 184">
            <a:extLst>
              <a:ext uri="{FF2B5EF4-FFF2-40B4-BE49-F238E27FC236}">
                <a16:creationId xmlns:a16="http://schemas.microsoft.com/office/drawing/2014/main" id="{F9B24F34-4183-C64A-93EA-4BEBB5CBB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9384" y="3792881"/>
            <a:ext cx="411977" cy="395499"/>
          </a:xfrm>
          <a:custGeom>
            <a:avLst/>
            <a:gdLst>
              <a:gd name="T0" fmla="*/ 291 w 332"/>
              <a:gd name="T1" fmla="*/ 45 h 316"/>
              <a:gd name="T2" fmla="*/ 291 w 332"/>
              <a:gd name="T3" fmla="*/ 45 h 316"/>
              <a:gd name="T4" fmla="*/ 257 w 332"/>
              <a:gd name="T5" fmla="*/ 253 h 316"/>
              <a:gd name="T6" fmla="*/ 257 w 332"/>
              <a:gd name="T7" fmla="*/ 253 h 316"/>
              <a:gd name="T8" fmla="*/ 40 w 332"/>
              <a:gd name="T9" fmla="*/ 261 h 316"/>
              <a:gd name="T10" fmla="*/ 40 w 332"/>
              <a:gd name="T11" fmla="*/ 261 h 316"/>
              <a:gd name="T12" fmla="*/ 113 w 332"/>
              <a:gd name="T13" fmla="*/ 91 h 316"/>
              <a:gd name="T14" fmla="*/ 113 w 332"/>
              <a:gd name="T15" fmla="*/ 91 h 316"/>
              <a:gd name="T16" fmla="*/ 291 w 332"/>
              <a:gd name="T17" fmla="*/ 45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2" h="316">
                <a:moveTo>
                  <a:pt x="291" y="45"/>
                </a:moveTo>
                <a:lnTo>
                  <a:pt x="291" y="45"/>
                </a:lnTo>
                <a:cubicBezTo>
                  <a:pt x="331" y="90"/>
                  <a:pt x="326" y="193"/>
                  <a:pt x="257" y="253"/>
                </a:cubicBezTo>
                <a:lnTo>
                  <a:pt x="257" y="253"/>
                </a:lnTo>
                <a:cubicBezTo>
                  <a:pt x="189" y="315"/>
                  <a:pt x="81" y="305"/>
                  <a:pt x="40" y="261"/>
                </a:cubicBezTo>
                <a:lnTo>
                  <a:pt x="40" y="261"/>
                </a:lnTo>
                <a:cubicBezTo>
                  <a:pt x="0" y="216"/>
                  <a:pt x="45" y="152"/>
                  <a:pt x="113" y="91"/>
                </a:cubicBezTo>
                <a:lnTo>
                  <a:pt x="113" y="91"/>
                </a:lnTo>
                <a:cubicBezTo>
                  <a:pt x="181" y="30"/>
                  <a:pt x="251" y="0"/>
                  <a:pt x="291" y="45"/>
                </a:cubicBez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08" name="Freeform 185">
            <a:extLst>
              <a:ext uri="{FF2B5EF4-FFF2-40B4-BE49-F238E27FC236}">
                <a16:creationId xmlns:a16="http://schemas.microsoft.com/office/drawing/2014/main" id="{EF4455F4-10EE-8244-B9F7-B0869691E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0088" y="4891493"/>
            <a:ext cx="1241429" cy="587758"/>
          </a:xfrm>
          <a:custGeom>
            <a:avLst/>
            <a:gdLst>
              <a:gd name="T0" fmla="*/ 496 w 998"/>
              <a:gd name="T1" fmla="*/ 471 h 472"/>
              <a:gd name="T2" fmla="*/ 496 w 998"/>
              <a:gd name="T3" fmla="*/ 471 h 472"/>
              <a:gd name="T4" fmla="*/ 997 w 998"/>
              <a:gd name="T5" fmla="*/ 82 h 472"/>
              <a:gd name="T6" fmla="*/ 762 w 998"/>
              <a:gd name="T7" fmla="*/ 0 h 472"/>
              <a:gd name="T8" fmla="*/ 278 w 998"/>
              <a:gd name="T9" fmla="*/ 0 h 472"/>
              <a:gd name="T10" fmla="*/ 0 w 998"/>
              <a:gd name="T11" fmla="*/ 93 h 472"/>
              <a:gd name="T12" fmla="*/ 0 w 998"/>
              <a:gd name="T13" fmla="*/ 93 h 472"/>
              <a:gd name="T14" fmla="*/ 496 w 998"/>
              <a:gd name="T15" fmla="*/ 471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8" h="472">
                <a:moveTo>
                  <a:pt x="496" y="471"/>
                </a:moveTo>
                <a:lnTo>
                  <a:pt x="496" y="471"/>
                </a:lnTo>
                <a:cubicBezTo>
                  <a:pt x="704" y="471"/>
                  <a:pt x="888" y="317"/>
                  <a:pt x="997" y="82"/>
                </a:cubicBezTo>
                <a:lnTo>
                  <a:pt x="762" y="0"/>
                </a:lnTo>
                <a:lnTo>
                  <a:pt x="278" y="0"/>
                </a:lnTo>
                <a:lnTo>
                  <a:pt x="0" y="93"/>
                </a:lnTo>
                <a:lnTo>
                  <a:pt x="0" y="93"/>
                </a:lnTo>
                <a:cubicBezTo>
                  <a:pt x="110" y="322"/>
                  <a:pt x="292" y="471"/>
                  <a:pt x="496" y="471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09" name="Freeform 186">
            <a:extLst>
              <a:ext uri="{FF2B5EF4-FFF2-40B4-BE49-F238E27FC236}">
                <a16:creationId xmlns:a16="http://schemas.microsoft.com/office/drawing/2014/main" id="{2CF97E2C-90B6-3A43-9600-F37079DFC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6709" y="4578388"/>
            <a:ext cx="703110" cy="433949"/>
          </a:xfrm>
          <a:custGeom>
            <a:avLst/>
            <a:gdLst>
              <a:gd name="T0" fmla="*/ 463 w 563"/>
              <a:gd name="T1" fmla="*/ 295 h 348"/>
              <a:gd name="T2" fmla="*/ 279 w 563"/>
              <a:gd name="T3" fmla="*/ 347 h 348"/>
              <a:gd name="T4" fmla="*/ 105 w 563"/>
              <a:gd name="T5" fmla="*/ 295 h 348"/>
              <a:gd name="T6" fmla="*/ 105 w 563"/>
              <a:gd name="T7" fmla="*/ 295 h 348"/>
              <a:gd name="T8" fmla="*/ 33 w 563"/>
              <a:gd name="T9" fmla="*/ 169 h 348"/>
              <a:gd name="T10" fmla="*/ 42 w 563"/>
              <a:gd name="T11" fmla="*/ 133 h 348"/>
              <a:gd name="T12" fmla="*/ 19 w 563"/>
              <a:gd name="T13" fmla="*/ 84 h 348"/>
              <a:gd name="T14" fmla="*/ 19 w 563"/>
              <a:gd name="T15" fmla="*/ 84 h 348"/>
              <a:gd name="T16" fmla="*/ 72 w 563"/>
              <a:gd name="T17" fmla="*/ 0 h 348"/>
              <a:gd name="T18" fmla="*/ 491 w 563"/>
              <a:gd name="T19" fmla="*/ 0 h 348"/>
              <a:gd name="T20" fmla="*/ 491 w 563"/>
              <a:gd name="T21" fmla="*/ 0 h 348"/>
              <a:gd name="T22" fmla="*/ 545 w 563"/>
              <a:gd name="T23" fmla="*/ 81 h 348"/>
              <a:gd name="T24" fmla="*/ 524 w 563"/>
              <a:gd name="T25" fmla="*/ 132 h 348"/>
              <a:gd name="T26" fmla="*/ 534 w 563"/>
              <a:gd name="T27" fmla="*/ 161 h 348"/>
              <a:gd name="T28" fmla="*/ 534 w 563"/>
              <a:gd name="T29" fmla="*/ 161 h 348"/>
              <a:gd name="T30" fmla="*/ 463 w 563"/>
              <a:gd name="T31" fmla="*/ 295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3" h="348">
                <a:moveTo>
                  <a:pt x="463" y="295"/>
                </a:moveTo>
                <a:lnTo>
                  <a:pt x="279" y="347"/>
                </a:lnTo>
                <a:lnTo>
                  <a:pt x="105" y="295"/>
                </a:lnTo>
                <a:lnTo>
                  <a:pt x="105" y="295"/>
                </a:lnTo>
                <a:cubicBezTo>
                  <a:pt x="52" y="278"/>
                  <a:pt x="20" y="223"/>
                  <a:pt x="33" y="169"/>
                </a:cubicBezTo>
                <a:lnTo>
                  <a:pt x="42" y="133"/>
                </a:lnTo>
                <a:lnTo>
                  <a:pt x="19" y="84"/>
                </a:lnTo>
                <a:lnTo>
                  <a:pt x="19" y="84"/>
                </a:lnTo>
                <a:cubicBezTo>
                  <a:pt x="0" y="45"/>
                  <a:pt x="29" y="0"/>
                  <a:pt x="72" y="0"/>
                </a:cubicBezTo>
                <a:lnTo>
                  <a:pt x="491" y="0"/>
                </a:lnTo>
                <a:lnTo>
                  <a:pt x="491" y="0"/>
                </a:lnTo>
                <a:cubicBezTo>
                  <a:pt x="533" y="0"/>
                  <a:pt x="562" y="42"/>
                  <a:pt x="545" y="81"/>
                </a:cubicBezTo>
                <a:lnTo>
                  <a:pt x="524" y="132"/>
                </a:lnTo>
                <a:lnTo>
                  <a:pt x="534" y="161"/>
                </a:lnTo>
                <a:lnTo>
                  <a:pt x="534" y="161"/>
                </a:lnTo>
                <a:cubicBezTo>
                  <a:pt x="552" y="218"/>
                  <a:pt x="520" y="279"/>
                  <a:pt x="463" y="29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10" name="Freeform 187">
            <a:extLst>
              <a:ext uri="{FF2B5EF4-FFF2-40B4-BE49-F238E27FC236}">
                <a16:creationId xmlns:a16="http://schemas.microsoft.com/office/drawing/2014/main" id="{5ECE8292-71A5-FC4B-8904-22DC00E0F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6709" y="4578392"/>
            <a:ext cx="313105" cy="422963"/>
          </a:xfrm>
          <a:custGeom>
            <a:avLst/>
            <a:gdLst>
              <a:gd name="T0" fmla="*/ 214 w 251"/>
              <a:gd name="T1" fmla="*/ 191 h 340"/>
              <a:gd name="T2" fmla="*/ 222 w 251"/>
              <a:gd name="T3" fmla="*/ 141 h 340"/>
              <a:gd name="T4" fmla="*/ 200 w 251"/>
              <a:gd name="T5" fmla="*/ 73 h 340"/>
              <a:gd name="T6" fmla="*/ 200 w 251"/>
              <a:gd name="T7" fmla="*/ 73 h 340"/>
              <a:gd name="T8" fmla="*/ 201 w 251"/>
              <a:gd name="T9" fmla="*/ 0 h 340"/>
              <a:gd name="T10" fmla="*/ 72 w 251"/>
              <a:gd name="T11" fmla="*/ 0 h 340"/>
              <a:gd name="T12" fmla="*/ 72 w 251"/>
              <a:gd name="T13" fmla="*/ 0 h 340"/>
              <a:gd name="T14" fmla="*/ 19 w 251"/>
              <a:gd name="T15" fmla="*/ 84 h 340"/>
              <a:gd name="T16" fmla="*/ 42 w 251"/>
              <a:gd name="T17" fmla="*/ 133 h 340"/>
              <a:gd name="T18" fmla="*/ 33 w 251"/>
              <a:gd name="T19" fmla="*/ 169 h 340"/>
              <a:gd name="T20" fmla="*/ 33 w 251"/>
              <a:gd name="T21" fmla="*/ 169 h 340"/>
              <a:gd name="T22" fmla="*/ 105 w 251"/>
              <a:gd name="T23" fmla="*/ 295 h 340"/>
              <a:gd name="T24" fmla="*/ 250 w 251"/>
              <a:gd name="T25" fmla="*/ 339 h 340"/>
              <a:gd name="T26" fmla="*/ 250 w 251"/>
              <a:gd name="T27" fmla="*/ 339 h 340"/>
              <a:gd name="T28" fmla="*/ 214 w 251"/>
              <a:gd name="T29" fmla="*/ 191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1" h="340">
                <a:moveTo>
                  <a:pt x="214" y="191"/>
                </a:moveTo>
                <a:lnTo>
                  <a:pt x="222" y="141"/>
                </a:lnTo>
                <a:lnTo>
                  <a:pt x="200" y="73"/>
                </a:lnTo>
                <a:lnTo>
                  <a:pt x="200" y="73"/>
                </a:lnTo>
                <a:cubicBezTo>
                  <a:pt x="190" y="48"/>
                  <a:pt x="192" y="21"/>
                  <a:pt x="201" y="0"/>
                </a:cubicBezTo>
                <a:lnTo>
                  <a:pt x="72" y="0"/>
                </a:lnTo>
                <a:lnTo>
                  <a:pt x="72" y="0"/>
                </a:lnTo>
                <a:cubicBezTo>
                  <a:pt x="29" y="0"/>
                  <a:pt x="0" y="45"/>
                  <a:pt x="19" y="84"/>
                </a:cubicBezTo>
                <a:lnTo>
                  <a:pt x="42" y="133"/>
                </a:lnTo>
                <a:lnTo>
                  <a:pt x="33" y="169"/>
                </a:lnTo>
                <a:lnTo>
                  <a:pt x="33" y="169"/>
                </a:lnTo>
                <a:cubicBezTo>
                  <a:pt x="20" y="223"/>
                  <a:pt x="52" y="278"/>
                  <a:pt x="105" y="295"/>
                </a:cubicBezTo>
                <a:lnTo>
                  <a:pt x="250" y="339"/>
                </a:lnTo>
                <a:lnTo>
                  <a:pt x="250" y="339"/>
                </a:lnTo>
                <a:cubicBezTo>
                  <a:pt x="219" y="304"/>
                  <a:pt x="204" y="247"/>
                  <a:pt x="214" y="191"/>
                </a:cubicBezTo>
              </a:path>
            </a:pathLst>
          </a:custGeom>
          <a:solidFill>
            <a:srgbClr val="92C9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11" name="Freeform 188">
            <a:extLst>
              <a:ext uri="{FF2B5EF4-FFF2-40B4-BE49-F238E27FC236}">
                <a16:creationId xmlns:a16="http://schemas.microsoft.com/office/drawing/2014/main" id="{439F4B00-F1B9-6648-AA4B-36B7D15EF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4180" y="4578388"/>
            <a:ext cx="285638" cy="417472"/>
          </a:xfrm>
          <a:custGeom>
            <a:avLst/>
            <a:gdLst>
              <a:gd name="T0" fmla="*/ 158 w 230"/>
              <a:gd name="T1" fmla="*/ 0 h 333"/>
              <a:gd name="T2" fmla="*/ 30 w 230"/>
              <a:gd name="T3" fmla="*/ 0 h 333"/>
              <a:gd name="T4" fmla="*/ 30 w 230"/>
              <a:gd name="T5" fmla="*/ 0 h 333"/>
              <a:gd name="T6" fmla="*/ 36 w 230"/>
              <a:gd name="T7" fmla="*/ 75 h 333"/>
              <a:gd name="T8" fmla="*/ 15 w 230"/>
              <a:gd name="T9" fmla="*/ 145 h 333"/>
              <a:gd name="T10" fmla="*/ 24 w 230"/>
              <a:gd name="T11" fmla="*/ 185 h 333"/>
              <a:gd name="T12" fmla="*/ 24 w 230"/>
              <a:gd name="T13" fmla="*/ 185 h 333"/>
              <a:gd name="T14" fmla="*/ 0 w 230"/>
              <a:gd name="T15" fmla="*/ 332 h 333"/>
              <a:gd name="T16" fmla="*/ 130 w 230"/>
              <a:gd name="T17" fmla="*/ 295 h 333"/>
              <a:gd name="T18" fmla="*/ 130 w 230"/>
              <a:gd name="T19" fmla="*/ 295 h 333"/>
              <a:gd name="T20" fmla="*/ 201 w 230"/>
              <a:gd name="T21" fmla="*/ 161 h 333"/>
              <a:gd name="T22" fmla="*/ 191 w 230"/>
              <a:gd name="T23" fmla="*/ 132 h 333"/>
              <a:gd name="T24" fmla="*/ 212 w 230"/>
              <a:gd name="T25" fmla="*/ 81 h 333"/>
              <a:gd name="T26" fmla="*/ 212 w 230"/>
              <a:gd name="T27" fmla="*/ 81 h 333"/>
              <a:gd name="T28" fmla="*/ 158 w 230"/>
              <a:gd name="T2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0" h="333">
                <a:moveTo>
                  <a:pt x="158" y="0"/>
                </a:moveTo>
                <a:lnTo>
                  <a:pt x="30" y="0"/>
                </a:lnTo>
                <a:lnTo>
                  <a:pt x="30" y="0"/>
                </a:lnTo>
                <a:cubicBezTo>
                  <a:pt x="41" y="21"/>
                  <a:pt x="44" y="48"/>
                  <a:pt x="36" y="75"/>
                </a:cubicBezTo>
                <a:lnTo>
                  <a:pt x="15" y="145"/>
                </a:lnTo>
                <a:lnTo>
                  <a:pt x="24" y="185"/>
                </a:lnTo>
                <a:lnTo>
                  <a:pt x="24" y="185"/>
                </a:lnTo>
                <a:cubicBezTo>
                  <a:pt x="37" y="238"/>
                  <a:pt x="26" y="294"/>
                  <a:pt x="0" y="332"/>
                </a:cubicBezTo>
                <a:lnTo>
                  <a:pt x="130" y="295"/>
                </a:lnTo>
                <a:lnTo>
                  <a:pt x="130" y="295"/>
                </a:lnTo>
                <a:cubicBezTo>
                  <a:pt x="187" y="279"/>
                  <a:pt x="219" y="218"/>
                  <a:pt x="201" y="161"/>
                </a:cubicBezTo>
                <a:lnTo>
                  <a:pt x="191" y="132"/>
                </a:lnTo>
                <a:lnTo>
                  <a:pt x="212" y="81"/>
                </a:lnTo>
                <a:lnTo>
                  <a:pt x="212" y="81"/>
                </a:lnTo>
                <a:cubicBezTo>
                  <a:pt x="229" y="42"/>
                  <a:pt x="200" y="0"/>
                  <a:pt x="158" y="0"/>
                </a:cubicBezTo>
              </a:path>
            </a:pathLst>
          </a:custGeom>
          <a:solidFill>
            <a:srgbClr val="92C9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12" name="Freeform 189">
            <a:extLst>
              <a:ext uri="{FF2B5EF4-FFF2-40B4-BE49-F238E27FC236}">
                <a16:creationId xmlns:a16="http://schemas.microsoft.com/office/drawing/2014/main" id="{005EF614-D694-3F42-BF31-6065F5CD6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6014" y="4578392"/>
            <a:ext cx="153805" cy="379018"/>
          </a:xfrm>
          <a:custGeom>
            <a:avLst/>
            <a:gdLst>
              <a:gd name="T0" fmla="*/ 51 w 123"/>
              <a:gd name="T1" fmla="*/ 0 h 303"/>
              <a:gd name="T2" fmla="*/ 26 w 123"/>
              <a:gd name="T3" fmla="*/ 0 h 303"/>
              <a:gd name="T4" fmla="*/ 26 w 123"/>
              <a:gd name="T5" fmla="*/ 0 h 303"/>
              <a:gd name="T6" fmla="*/ 26 w 123"/>
              <a:gd name="T7" fmla="*/ 61 h 303"/>
              <a:gd name="T8" fmla="*/ 5 w 123"/>
              <a:gd name="T9" fmla="*/ 132 h 303"/>
              <a:gd name="T10" fmla="*/ 14 w 123"/>
              <a:gd name="T11" fmla="*/ 172 h 303"/>
              <a:gd name="T12" fmla="*/ 14 w 123"/>
              <a:gd name="T13" fmla="*/ 172 h 303"/>
              <a:gd name="T14" fmla="*/ 0 w 123"/>
              <a:gd name="T15" fmla="*/ 302 h 303"/>
              <a:gd name="T16" fmla="*/ 23 w 123"/>
              <a:gd name="T17" fmla="*/ 295 h 303"/>
              <a:gd name="T18" fmla="*/ 23 w 123"/>
              <a:gd name="T19" fmla="*/ 295 h 303"/>
              <a:gd name="T20" fmla="*/ 94 w 123"/>
              <a:gd name="T21" fmla="*/ 161 h 303"/>
              <a:gd name="T22" fmla="*/ 84 w 123"/>
              <a:gd name="T23" fmla="*/ 132 h 303"/>
              <a:gd name="T24" fmla="*/ 105 w 123"/>
              <a:gd name="T25" fmla="*/ 81 h 303"/>
              <a:gd name="T26" fmla="*/ 105 w 123"/>
              <a:gd name="T27" fmla="*/ 81 h 303"/>
              <a:gd name="T28" fmla="*/ 51 w 123"/>
              <a:gd name="T29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303">
                <a:moveTo>
                  <a:pt x="51" y="0"/>
                </a:moveTo>
                <a:lnTo>
                  <a:pt x="26" y="0"/>
                </a:lnTo>
                <a:lnTo>
                  <a:pt x="26" y="0"/>
                </a:lnTo>
                <a:cubicBezTo>
                  <a:pt x="31" y="18"/>
                  <a:pt x="32" y="40"/>
                  <a:pt x="26" y="61"/>
                </a:cubicBezTo>
                <a:lnTo>
                  <a:pt x="5" y="132"/>
                </a:lnTo>
                <a:lnTo>
                  <a:pt x="14" y="172"/>
                </a:lnTo>
                <a:lnTo>
                  <a:pt x="14" y="172"/>
                </a:lnTo>
                <a:cubicBezTo>
                  <a:pt x="25" y="218"/>
                  <a:pt x="19" y="265"/>
                  <a:pt x="0" y="302"/>
                </a:cubicBezTo>
                <a:lnTo>
                  <a:pt x="23" y="295"/>
                </a:lnTo>
                <a:lnTo>
                  <a:pt x="23" y="295"/>
                </a:lnTo>
                <a:cubicBezTo>
                  <a:pt x="80" y="279"/>
                  <a:pt x="112" y="218"/>
                  <a:pt x="94" y="161"/>
                </a:cubicBezTo>
                <a:lnTo>
                  <a:pt x="84" y="132"/>
                </a:lnTo>
                <a:lnTo>
                  <a:pt x="105" y="81"/>
                </a:lnTo>
                <a:lnTo>
                  <a:pt x="105" y="81"/>
                </a:lnTo>
                <a:cubicBezTo>
                  <a:pt x="122" y="42"/>
                  <a:pt x="93" y="0"/>
                  <a:pt x="5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13" name="Freeform 190">
            <a:extLst>
              <a:ext uri="{FF2B5EF4-FFF2-40B4-BE49-F238E27FC236}">
                <a16:creationId xmlns:a16="http://schemas.microsoft.com/office/drawing/2014/main" id="{8638E442-8618-C240-8C14-38DFC7227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6709" y="4578388"/>
            <a:ext cx="153805" cy="373527"/>
          </a:xfrm>
          <a:custGeom>
            <a:avLst/>
            <a:gdLst>
              <a:gd name="T0" fmla="*/ 112 w 122"/>
              <a:gd name="T1" fmla="*/ 199 h 300"/>
              <a:gd name="T2" fmla="*/ 121 w 122"/>
              <a:gd name="T3" fmla="*/ 149 h 300"/>
              <a:gd name="T4" fmla="*/ 98 w 122"/>
              <a:gd name="T5" fmla="*/ 82 h 300"/>
              <a:gd name="T6" fmla="*/ 98 w 122"/>
              <a:gd name="T7" fmla="*/ 82 h 300"/>
              <a:gd name="T8" fmla="*/ 103 w 122"/>
              <a:gd name="T9" fmla="*/ 0 h 300"/>
              <a:gd name="T10" fmla="*/ 72 w 122"/>
              <a:gd name="T11" fmla="*/ 0 h 300"/>
              <a:gd name="T12" fmla="*/ 72 w 122"/>
              <a:gd name="T13" fmla="*/ 0 h 300"/>
              <a:gd name="T14" fmla="*/ 19 w 122"/>
              <a:gd name="T15" fmla="*/ 84 h 300"/>
              <a:gd name="T16" fmla="*/ 42 w 122"/>
              <a:gd name="T17" fmla="*/ 133 h 300"/>
              <a:gd name="T18" fmla="*/ 33 w 122"/>
              <a:gd name="T19" fmla="*/ 169 h 300"/>
              <a:gd name="T20" fmla="*/ 33 w 122"/>
              <a:gd name="T21" fmla="*/ 169 h 300"/>
              <a:gd name="T22" fmla="*/ 105 w 122"/>
              <a:gd name="T23" fmla="*/ 295 h 300"/>
              <a:gd name="T24" fmla="*/ 121 w 122"/>
              <a:gd name="T25" fmla="*/ 299 h 300"/>
              <a:gd name="T26" fmla="*/ 121 w 122"/>
              <a:gd name="T27" fmla="*/ 299 h 300"/>
              <a:gd name="T28" fmla="*/ 112 w 122"/>
              <a:gd name="T29" fmla="*/ 19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2" h="300">
                <a:moveTo>
                  <a:pt x="112" y="199"/>
                </a:moveTo>
                <a:lnTo>
                  <a:pt x="121" y="149"/>
                </a:lnTo>
                <a:lnTo>
                  <a:pt x="98" y="82"/>
                </a:lnTo>
                <a:lnTo>
                  <a:pt x="98" y="82"/>
                </a:lnTo>
                <a:cubicBezTo>
                  <a:pt x="88" y="53"/>
                  <a:pt x="91" y="22"/>
                  <a:pt x="103" y="0"/>
                </a:cubicBezTo>
                <a:lnTo>
                  <a:pt x="72" y="0"/>
                </a:lnTo>
                <a:lnTo>
                  <a:pt x="72" y="0"/>
                </a:lnTo>
                <a:cubicBezTo>
                  <a:pt x="29" y="0"/>
                  <a:pt x="0" y="45"/>
                  <a:pt x="19" y="84"/>
                </a:cubicBezTo>
                <a:lnTo>
                  <a:pt x="42" y="133"/>
                </a:lnTo>
                <a:lnTo>
                  <a:pt x="33" y="169"/>
                </a:lnTo>
                <a:lnTo>
                  <a:pt x="33" y="169"/>
                </a:lnTo>
                <a:cubicBezTo>
                  <a:pt x="20" y="223"/>
                  <a:pt x="52" y="278"/>
                  <a:pt x="105" y="295"/>
                </a:cubicBezTo>
                <a:lnTo>
                  <a:pt x="121" y="299"/>
                </a:lnTo>
                <a:lnTo>
                  <a:pt x="121" y="299"/>
                </a:lnTo>
                <a:cubicBezTo>
                  <a:pt x="110" y="269"/>
                  <a:pt x="106" y="234"/>
                  <a:pt x="112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14" name="Freeform 191">
            <a:extLst>
              <a:ext uri="{FF2B5EF4-FFF2-40B4-BE49-F238E27FC236}">
                <a16:creationId xmlns:a16="http://schemas.microsoft.com/office/drawing/2014/main" id="{7DCF5608-6868-1A4E-896E-6A5EBDD10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723" y="3924717"/>
            <a:ext cx="725082" cy="785507"/>
          </a:xfrm>
          <a:custGeom>
            <a:avLst/>
            <a:gdLst>
              <a:gd name="T0" fmla="*/ 579 w 580"/>
              <a:gd name="T1" fmla="*/ 341 h 631"/>
              <a:gd name="T2" fmla="*/ 579 w 580"/>
              <a:gd name="T3" fmla="*/ 341 h 631"/>
              <a:gd name="T4" fmla="*/ 307 w 580"/>
              <a:gd name="T5" fmla="*/ 630 h 631"/>
              <a:gd name="T6" fmla="*/ 307 w 580"/>
              <a:gd name="T7" fmla="*/ 630 h 631"/>
              <a:gd name="T8" fmla="*/ 0 w 580"/>
              <a:gd name="T9" fmla="*/ 341 h 631"/>
              <a:gd name="T10" fmla="*/ 0 w 580"/>
              <a:gd name="T11" fmla="*/ 341 h 631"/>
              <a:gd name="T12" fmla="*/ 290 w 580"/>
              <a:gd name="T13" fmla="*/ 0 h 631"/>
              <a:gd name="T14" fmla="*/ 290 w 580"/>
              <a:gd name="T15" fmla="*/ 0 h 631"/>
              <a:gd name="T16" fmla="*/ 579 w 580"/>
              <a:gd name="T17" fmla="*/ 341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0" h="631">
                <a:moveTo>
                  <a:pt x="579" y="341"/>
                </a:moveTo>
                <a:lnTo>
                  <a:pt x="579" y="341"/>
                </a:lnTo>
                <a:cubicBezTo>
                  <a:pt x="579" y="511"/>
                  <a:pt x="467" y="630"/>
                  <a:pt x="307" y="630"/>
                </a:cubicBezTo>
                <a:lnTo>
                  <a:pt x="307" y="630"/>
                </a:lnTo>
                <a:cubicBezTo>
                  <a:pt x="147" y="630"/>
                  <a:pt x="0" y="511"/>
                  <a:pt x="0" y="341"/>
                </a:cubicBezTo>
                <a:lnTo>
                  <a:pt x="0" y="341"/>
                </a:lnTo>
                <a:cubicBezTo>
                  <a:pt x="0" y="171"/>
                  <a:pt x="130" y="0"/>
                  <a:pt x="290" y="0"/>
                </a:cubicBezTo>
                <a:lnTo>
                  <a:pt x="290" y="0"/>
                </a:lnTo>
                <a:cubicBezTo>
                  <a:pt x="450" y="0"/>
                  <a:pt x="579" y="94"/>
                  <a:pt x="579" y="341"/>
                </a:cubicBezTo>
              </a:path>
            </a:pathLst>
          </a:custGeom>
          <a:solidFill>
            <a:srgbClr val="FFD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15" name="Freeform 192">
            <a:extLst>
              <a:ext uri="{FF2B5EF4-FFF2-40B4-BE49-F238E27FC236}">
                <a16:creationId xmlns:a16="http://schemas.microsoft.com/office/drawing/2014/main" id="{A5908EF3-BDBD-1B47-9276-12B0F7BF1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6856" y="4545433"/>
            <a:ext cx="219722" cy="54930"/>
          </a:xfrm>
          <a:custGeom>
            <a:avLst/>
            <a:gdLst>
              <a:gd name="T0" fmla="*/ 7 w 176"/>
              <a:gd name="T1" fmla="*/ 43 h 44"/>
              <a:gd name="T2" fmla="*/ 0 w 176"/>
              <a:gd name="T3" fmla="*/ 36 h 44"/>
              <a:gd name="T4" fmla="*/ 0 w 176"/>
              <a:gd name="T5" fmla="*/ 36 h 44"/>
              <a:gd name="T6" fmla="*/ 92 w 176"/>
              <a:gd name="T7" fmla="*/ 6 h 44"/>
              <a:gd name="T8" fmla="*/ 175 w 176"/>
              <a:gd name="T9" fmla="*/ 23 h 44"/>
              <a:gd name="T10" fmla="*/ 173 w 176"/>
              <a:gd name="T11" fmla="*/ 33 h 44"/>
              <a:gd name="T12" fmla="*/ 91 w 176"/>
              <a:gd name="T13" fmla="*/ 17 h 44"/>
              <a:gd name="T14" fmla="*/ 91 w 176"/>
              <a:gd name="T15" fmla="*/ 17 h 44"/>
              <a:gd name="T16" fmla="*/ 7 w 176"/>
              <a:gd name="T17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" h="44">
                <a:moveTo>
                  <a:pt x="7" y="43"/>
                </a:moveTo>
                <a:lnTo>
                  <a:pt x="0" y="36"/>
                </a:lnTo>
                <a:lnTo>
                  <a:pt x="0" y="36"/>
                </a:lnTo>
                <a:cubicBezTo>
                  <a:pt x="24" y="10"/>
                  <a:pt x="59" y="0"/>
                  <a:pt x="92" y="6"/>
                </a:cubicBezTo>
                <a:lnTo>
                  <a:pt x="175" y="23"/>
                </a:lnTo>
                <a:lnTo>
                  <a:pt x="173" y="33"/>
                </a:lnTo>
                <a:lnTo>
                  <a:pt x="91" y="17"/>
                </a:lnTo>
                <a:lnTo>
                  <a:pt x="91" y="17"/>
                </a:lnTo>
                <a:cubicBezTo>
                  <a:pt x="60" y="10"/>
                  <a:pt x="29" y="20"/>
                  <a:pt x="7" y="43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16" name="Freeform 193">
            <a:extLst>
              <a:ext uri="{FF2B5EF4-FFF2-40B4-BE49-F238E27FC236}">
                <a16:creationId xmlns:a16="http://schemas.microsoft.com/office/drawing/2014/main" id="{6276E88E-352F-9145-A0C1-2F8391241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49106" y="3924717"/>
            <a:ext cx="631699" cy="521841"/>
          </a:xfrm>
          <a:custGeom>
            <a:avLst/>
            <a:gdLst>
              <a:gd name="T0" fmla="*/ 506 w 507"/>
              <a:gd name="T1" fmla="*/ 341 h 419"/>
              <a:gd name="T2" fmla="*/ 506 w 507"/>
              <a:gd name="T3" fmla="*/ 341 h 419"/>
              <a:gd name="T4" fmla="*/ 217 w 507"/>
              <a:gd name="T5" fmla="*/ 0 h 419"/>
              <a:gd name="T6" fmla="*/ 217 w 507"/>
              <a:gd name="T7" fmla="*/ 0 h 419"/>
              <a:gd name="T8" fmla="*/ 0 w 507"/>
              <a:gd name="T9" fmla="*/ 123 h 419"/>
              <a:gd name="T10" fmla="*/ 93 w 507"/>
              <a:gd name="T11" fmla="*/ 231 h 419"/>
              <a:gd name="T12" fmla="*/ 93 w 507"/>
              <a:gd name="T13" fmla="*/ 231 h 419"/>
              <a:gd name="T14" fmla="*/ 436 w 507"/>
              <a:gd name="T15" fmla="*/ 412 h 419"/>
              <a:gd name="T16" fmla="*/ 498 w 507"/>
              <a:gd name="T17" fmla="*/ 418 h 419"/>
              <a:gd name="T18" fmla="*/ 498 w 507"/>
              <a:gd name="T19" fmla="*/ 418 h 419"/>
              <a:gd name="T20" fmla="*/ 506 w 507"/>
              <a:gd name="T21" fmla="*/ 341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7" h="419">
                <a:moveTo>
                  <a:pt x="506" y="341"/>
                </a:moveTo>
                <a:lnTo>
                  <a:pt x="506" y="341"/>
                </a:lnTo>
                <a:cubicBezTo>
                  <a:pt x="506" y="94"/>
                  <a:pt x="377" y="0"/>
                  <a:pt x="217" y="0"/>
                </a:cubicBezTo>
                <a:lnTo>
                  <a:pt x="217" y="0"/>
                </a:lnTo>
                <a:cubicBezTo>
                  <a:pt x="130" y="0"/>
                  <a:pt x="53" y="50"/>
                  <a:pt x="0" y="123"/>
                </a:cubicBezTo>
                <a:lnTo>
                  <a:pt x="93" y="231"/>
                </a:lnTo>
                <a:lnTo>
                  <a:pt x="93" y="231"/>
                </a:lnTo>
                <a:cubicBezTo>
                  <a:pt x="180" y="332"/>
                  <a:pt x="303" y="397"/>
                  <a:pt x="436" y="412"/>
                </a:cubicBezTo>
                <a:lnTo>
                  <a:pt x="498" y="418"/>
                </a:lnTo>
                <a:lnTo>
                  <a:pt x="498" y="418"/>
                </a:lnTo>
                <a:cubicBezTo>
                  <a:pt x="503" y="394"/>
                  <a:pt x="506" y="368"/>
                  <a:pt x="506" y="341"/>
                </a:cubicBezTo>
              </a:path>
            </a:pathLst>
          </a:custGeom>
          <a:solidFill>
            <a:srgbClr val="FF86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17" name="Freeform 194">
            <a:extLst>
              <a:ext uri="{FF2B5EF4-FFF2-40B4-BE49-F238E27FC236}">
                <a16:creationId xmlns:a16="http://schemas.microsoft.com/office/drawing/2014/main" id="{0FEDA65A-7FED-0A45-B5A1-3706B3F8E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726" y="3924714"/>
            <a:ext cx="433952" cy="417472"/>
          </a:xfrm>
          <a:custGeom>
            <a:avLst/>
            <a:gdLst>
              <a:gd name="T0" fmla="*/ 340 w 350"/>
              <a:gd name="T1" fmla="*/ 80 h 335"/>
              <a:gd name="T2" fmla="*/ 340 w 350"/>
              <a:gd name="T3" fmla="*/ 80 h 335"/>
              <a:gd name="T4" fmla="*/ 325 w 350"/>
              <a:gd name="T5" fmla="*/ 2 h 335"/>
              <a:gd name="T6" fmla="*/ 325 w 350"/>
              <a:gd name="T7" fmla="*/ 2 h 335"/>
              <a:gd name="T8" fmla="*/ 289 w 350"/>
              <a:gd name="T9" fmla="*/ 0 h 335"/>
              <a:gd name="T10" fmla="*/ 289 w 350"/>
              <a:gd name="T11" fmla="*/ 0 h 335"/>
              <a:gd name="T12" fmla="*/ 0 w 350"/>
              <a:gd name="T13" fmla="*/ 322 h 335"/>
              <a:gd name="T14" fmla="*/ 0 w 350"/>
              <a:gd name="T15" fmla="*/ 322 h 335"/>
              <a:gd name="T16" fmla="*/ 340 w 350"/>
              <a:gd name="T17" fmla="*/ 80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" h="335">
                <a:moveTo>
                  <a:pt x="340" y="80"/>
                </a:moveTo>
                <a:lnTo>
                  <a:pt x="340" y="80"/>
                </a:lnTo>
                <a:cubicBezTo>
                  <a:pt x="349" y="44"/>
                  <a:pt x="339" y="19"/>
                  <a:pt x="325" y="2"/>
                </a:cubicBezTo>
                <a:lnTo>
                  <a:pt x="325" y="2"/>
                </a:lnTo>
                <a:cubicBezTo>
                  <a:pt x="313" y="0"/>
                  <a:pt x="301" y="0"/>
                  <a:pt x="289" y="0"/>
                </a:cubicBezTo>
                <a:lnTo>
                  <a:pt x="289" y="0"/>
                </a:lnTo>
                <a:cubicBezTo>
                  <a:pt x="135" y="0"/>
                  <a:pt x="9" y="159"/>
                  <a:pt x="0" y="322"/>
                </a:cubicBezTo>
                <a:lnTo>
                  <a:pt x="0" y="322"/>
                </a:lnTo>
                <a:cubicBezTo>
                  <a:pt x="176" y="334"/>
                  <a:pt x="310" y="214"/>
                  <a:pt x="340" y="80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18" name="Freeform 195">
            <a:extLst>
              <a:ext uri="{FF2B5EF4-FFF2-40B4-BE49-F238E27FC236}">
                <a16:creationId xmlns:a16="http://schemas.microsoft.com/office/drawing/2014/main" id="{E58852FC-1FBD-0848-98CA-D4CEE608D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2773" y="3924717"/>
            <a:ext cx="351555" cy="280147"/>
          </a:xfrm>
          <a:custGeom>
            <a:avLst/>
            <a:gdLst>
              <a:gd name="T0" fmla="*/ 283 w 284"/>
              <a:gd name="T1" fmla="*/ 225 h 226"/>
              <a:gd name="T2" fmla="*/ 283 w 284"/>
              <a:gd name="T3" fmla="*/ 225 h 226"/>
              <a:gd name="T4" fmla="*/ 5 w 284"/>
              <a:gd name="T5" fmla="*/ 0 h 226"/>
              <a:gd name="T6" fmla="*/ 5 w 284"/>
              <a:gd name="T7" fmla="*/ 0 h 226"/>
              <a:gd name="T8" fmla="*/ 0 w 284"/>
              <a:gd name="T9" fmla="*/ 0 h 226"/>
              <a:gd name="T10" fmla="*/ 0 w 284"/>
              <a:gd name="T11" fmla="*/ 0 h 226"/>
              <a:gd name="T12" fmla="*/ 283 w 284"/>
              <a:gd name="T13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4" h="226">
                <a:moveTo>
                  <a:pt x="283" y="225"/>
                </a:moveTo>
                <a:lnTo>
                  <a:pt x="283" y="225"/>
                </a:lnTo>
                <a:cubicBezTo>
                  <a:pt x="248" y="64"/>
                  <a:pt x="137" y="0"/>
                  <a:pt x="5" y="0"/>
                </a:cubicBezTo>
                <a:lnTo>
                  <a:pt x="5" y="0"/>
                </a:lnTo>
                <a:cubicBezTo>
                  <a:pt x="3" y="0"/>
                  <a:pt x="2" y="0"/>
                  <a:pt x="0" y="0"/>
                </a:cubicBezTo>
                <a:lnTo>
                  <a:pt x="0" y="0"/>
                </a:lnTo>
                <a:cubicBezTo>
                  <a:pt x="24" y="60"/>
                  <a:pt x="102" y="214"/>
                  <a:pt x="283" y="225"/>
                </a:cubicBez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19" name="Freeform 196">
            <a:extLst>
              <a:ext uri="{FF2B5EF4-FFF2-40B4-BE49-F238E27FC236}">
                <a16:creationId xmlns:a16="http://schemas.microsoft.com/office/drawing/2014/main" id="{A2898216-714C-5441-83D2-C95F4F619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1512" y="4248809"/>
            <a:ext cx="54930" cy="49436"/>
          </a:xfrm>
          <a:custGeom>
            <a:avLst/>
            <a:gdLst>
              <a:gd name="T0" fmla="*/ 42 w 43"/>
              <a:gd name="T1" fmla="*/ 40 h 41"/>
              <a:gd name="T2" fmla="*/ 42 w 43"/>
              <a:gd name="T3" fmla="*/ 40 h 41"/>
              <a:gd name="T4" fmla="*/ 0 w 43"/>
              <a:gd name="T5" fmla="*/ 1 h 41"/>
              <a:gd name="T6" fmla="*/ 10 w 43"/>
              <a:gd name="T7" fmla="*/ 0 h 41"/>
              <a:gd name="T8" fmla="*/ 10 w 43"/>
              <a:gd name="T9" fmla="*/ 0 h 41"/>
              <a:gd name="T10" fmla="*/ 42 w 43"/>
              <a:gd name="T11" fmla="*/ 30 h 41"/>
              <a:gd name="T12" fmla="*/ 42 w 43"/>
              <a:gd name="T13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1">
                <a:moveTo>
                  <a:pt x="42" y="40"/>
                </a:moveTo>
                <a:lnTo>
                  <a:pt x="42" y="40"/>
                </a:lnTo>
                <a:cubicBezTo>
                  <a:pt x="29" y="40"/>
                  <a:pt x="5" y="31"/>
                  <a:pt x="0" y="1"/>
                </a:cubicBezTo>
                <a:lnTo>
                  <a:pt x="10" y="0"/>
                </a:lnTo>
                <a:lnTo>
                  <a:pt x="10" y="0"/>
                </a:lnTo>
                <a:cubicBezTo>
                  <a:pt x="15" y="28"/>
                  <a:pt x="42" y="30"/>
                  <a:pt x="42" y="30"/>
                </a:cubicBezTo>
                <a:lnTo>
                  <a:pt x="42" y="40"/>
                </a:ln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20" name="Freeform 197">
            <a:extLst>
              <a:ext uri="{FF2B5EF4-FFF2-40B4-BE49-F238E27FC236}">
                <a16:creationId xmlns:a16="http://schemas.microsoft.com/office/drawing/2014/main" id="{45E9A823-6215-B642-9D0E-02861F49A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2073" y="4314725"/>
            <a:ext cx="98875" cy="54930"/>
          </a:xfrm>
          <a:custGeom>
            <a:avLst/>
            <a:gdLst>
              <a:gd name="T0" fmla="*/ 40 w 81"/>
              <a:gd name="T1" fmla="*/ 44 h 45"/>
              <a:gd name="T2" fmla="*/ 40 w 81"/>
              <a:gd name="T3" fmla="*/ 44 h 45"/>
              <a:gd name="T4" fmla="*/ 0 w 81"/>
              <a:gd name="T5" fmla="*/ 0 h 45"/>
              <a:gd name="T6" fmla="*/ 10 w 81"/>
              <a:gd name="T7" fmla="*/ 0 h 45"/>
              <a:gd name="T8" fmla="*/ 10 w 81"/>
              <a:gd name="T9" fmla="*/ 0 h 45"/>
              <a:gd name="T10" fmla="*/ 40 w 81"/>
              <a:gd name="T11" fmla="*/ 34 h 45"/>
              <a:gd name="T12" fmla="*/ 40 w 81"/>
              <a:gd name="T13" fmla="*/ 34 h 45"/>
              <a:gd name="T14" fmla="*/ 70 w 81"/>
              <a:gd name="T15" fmla="*/ 0 h 45"/>
              <a:gd name="T16" fmla="*/ 80 w 81"/>
              <a:gd name="T17" fmla="*/ 0 h 45"/>
              <a:gd name="T18" fmla="*/ 80 w 81"/>
              <a:gd name="T19" fmla="*/ 0 h 45"/>
              <a:gd name="T20" fmla="*/ 40 w 81"/>
              <a:gd name="T21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1" h="45">
                <a:moveTo>
                  <a:pt x="40" y="44"/>
                </a:moveTo>
                <a:lnTo>
                  <a:pt x="40" y="44"/>
                </a:lnTo>
                <a:cubicBezTo>
                  <a:pt x="18" y="44"/>
                  <a:pt x="0" y="24"/>
                  <a:pt x="0" y="0"/>
                </a:cubicBezTo>
                <a:lnTo>
                  <a:pt x="10" y="0"/>
                </a:lnTo>
                <a:lnTo>
                  <a:pt x="10" y="0"/>
                </a:lnTo>
                <a:cubicBezTo>
                  <a:pt x="10" y="19"/>
                  <a:pt x="24" y="34"/>
                  <a:pt x="40" y="34"/>
                </a:cubicBezTo>
                <a:lnTo>
                  <a:pt x="40" y="34"/>
                </a:lnTo>
                <a:cubicBezTo>
                  <a:pt x="57" y="34"/>
                  <a:pt x="70" y="19"/>
                  <a:pt x="70" y="0"/>
                </a:cubicBezTo>
                <a:lnTo>
                  <a:pt x="80" y="0"/>
                </a:lnTo>
                <a:lnTo>
                  <a:pt x="80" y="0"/>
                </a:lnTo>
                <a:cubicBezTo>
                  <a:pt x="80" y="24"/>
                  <a:pt x="62" y="44"/>
                  <a:pt x="40" y="44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21" name="Freeform 198">
            <a:extLst>
              <a:ext uri="{FF2B5EF4-FFF2-40B4-BE49-F238E27FC236}">
                <a16:creationId xmlns:a16="http://schemas.microsoft.com/office/drawing/2014/main" id="{48071153-0046-C342-885F-1BE6C6A2A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6859" y="3930209"/>
            <a:ext cx="801985" cy="763532"/>
          </a:xfrm>
          <a:custGeom>
            <a:avLst/>
            <a:gdLst>
              <a:gd name="T0" fmla="*/ 640 w 642"/>
              <a:gd name="T1" fmla="*/ 333 h 614"/>
              <a:gd name="T2" fmla="*/ 420 w 642"/>
              <a:gd name="T3" fmla="*/ 213 h 614"/>
              <a:gd name="T4" fmla="*/ 395 w 642"/>
              <a:gd name="T5" fmla="*/ 175 h 614"/>
              <a:gd name="T6" fmla="*/ 395 w 642"/>
              <a:gd name="T7" fmla="*/ 175 h 614"/>
              <a:gd name="T8" fmla="*/ 305 w 642"/>
              <a:gd name="T9" fmla="*/ 95 h 614"/>
              <a:gd name="T10" fmla="*/ 246 w 642"/>
              <a:gd name="T11" fmla="*/ 27 h 614"/>
              <a:gd name="T12" fmla="*/ 246 w 642"/>
              <a:gd name="T13" fmla="*/ 27 h 614"/>
              <a:gd name="T14" fmla="*/ 234 w 642"/>
              <a:gd name="T15" fmla="*/ 74 h 614"/>
              <a:gd name="T16" fmla="*/ 120 w 642"/>
              <a:gd name="T17" fmla="*/ 23 h 614"/>
              <a:gd name="T18" fmla="*/ 53 w 642"/>
              <a:gd name="T19" fmla="*/ 2 h 614"/>
              <a:gd name="T20" fmla="*/ 53 w 642"/>
              <a:gd name="T21" fmla="*/ 2 h 614"/>
              <a:gd name="T22" fmla="*/ 42 w 642"/>
              <a:gd name="T23" fmla="*/ 19 h 614"/>
              <a:gd name="T24" fmla="*/ 42 w 642"/>
              <a:gd name="T25" fmla="*/ 19 h 614"/>
              <a:gd name="T26" fmla="*/ 99 w 642"/>
              <a:gd name="T27" fmla="*/ 60 h 614"/>
              <a:gd name="T28" fmla="*/ 43 w 642"/>
              <a:gd name="T29" fmla="*/ 42 h 614"/>
              <a:gd name="T30" fmla="*/ 43 w 642"/>
              <a:gd name="T31" fmla="*/ 42 h 614"/>
              <a:gd name="T32" fmla="*/ 27 w 642"/>
              <a:gd name="T33" fmla="*/ 59 h 614"/>
              <a:gd name="T34" fmla="*/ 27 w 642"/>
              <a:gd name="T35" fmla="*/ 59 h 614"/>
              <a:gd name="T36" fmla="*/ 68 w 642"/>
              <a:gd name="T37" fmla="*/ 106 h 614"/>
              <a:gd name="T38" fmla="*/ 21 w 642"/>
              <a:gd name="T39" fmla="*/ 94 h 614"/>
              <a:gd name="T40" fmla="*/ 21 w 642"/>
              <a:gd name="T41" fmla="*/ 94 h 614"/>
              <a:gd name="T42" fmla="*/ 5 w 642"/>
              <a:gd name="T43" fmla="*/ 113 h 614"/>
              <a:gd name="T44" fmla="*/ 5 w 642"/>
              <a:gd name="T45" fmla="*/ 113 h 614"/>
              <a:gd name="T46" fmla="*/ 79 w 642"/>
              <a:gd name="T47" fmla="*/ 173 h 614"/>
              <a:gd name="T48" fmla="*/ 48 w 642"/>
              <a:gd name="T49" fmla="*/ 178 h 614"/>
              <a:gd name="T50" fmla="*/ 48 w 642"/>
              <a:gd name="T51" fmla="*/ 178 h 614"/>
              <a:gd name="T52" fmla="*/ 41 w 642"/>
              <a:gd name="T53" fmla="*/ 200 h 614"/>
              <a:gd name="T54" fmla="*/ 41 w 642"/>
              <a:gd name="T55" fmla="*/ 200 h 614"/>
              <a:gd name="T56" fmla="*/ 139 w 642"/>
              <a:gd name="T57" fmla="*/ 219 h 614"/>
              <a:gd name="T58" fmla="*/ 139 w 642"/>
              <a:gd name="T59" fmla="*/ 219 h 614"/>
              <a:gd name="T60" fmla="*/ 239 w 642"/>
              <a:gd name="T61" fmla="*/ 301 h 614"/>
              <a:gd name="T62" fmla="*/ 239 w 642"/>
              <a:gd name="T63" fmla="*/ 301 h 614"/>
              <a:gd name="T64" fmla="*/ 364 w 642"/>
              <a:gd name="T65" fmla="*/ 323 h 614"/>
              <a:gd name="T66" fmla="*/ 614 w 642"/>
              <a:gd name="T67" fmla="*/ 613 h 614"/>
              <a:gd name="T68" fmla="*/ 614 w 642"/>
              <a:gd name="T69" fmla="*/ 613 h 614"/>
              <a:gd name="T70" fmla="*/ 641 w 642"/>
              <a:gd name="T71" fmla="*/ 346 h 614"/>
              <a:gd name="T72" fmla="*/ 641 w 642"/>
              <a:gd name="T73" fmla="*/ 346 h 614"/>
              <a:gd name="T74" fmla="*/ 640 w 642"/>
              <a:gd name="T75" fmla="*/ 333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42" h="614">
                <a:moveTo>
                  <a:pt x="640" y="333"/>
                </a:moveTo>
                <a:lnTo>
                  <a:pt x="420" y="213"/>
                </a:lnTo>
                <a:lnTo>
                  <a:pt x="395" y="175"/>
                </a:lnTo>
                <a:lnTo>
                  <a:pt x="395" y="175"/>
                </a:lnTo>
                <a:cubicBezTo>
                  <a:pt x="373" y="140"/>
                  <a:pt x="342" y="112"/>
                  <a:pt x="305" y="95"/>
                </a:cubicBezTo>
                <a:lnTo>
                  <a:pt x="246" y="27"/>
                </a:lnTo>
                <a:lnTo>
                  <a:pt x="246" y="27"/>
                </a:lnTo>
                <a:cubicBezTo>
                  <a:pt x="215" y="47"/>
                  <a:pt x="234" y="74"/>
                  <a:pt x="234" y="74"/>
                </a:cubicBezTo>
                <a:lnTo>
                  <a:pt x="120" y="23"/>
                </a:lnTo>
                <a:lnTo>
                  <a:pt x="53" y="2"/>
                </a:lnTo>
                <a:lnTo>
                  <a:pt x="53" y="2"/>
                </a:lnTo>
                <a:cubicBezTo>
                  <a:pt x="43" y="0"/>
                  <a:pt x="36" y="11"/>
                  <a:pt x="42" y="19"/>
                </a:cubicBezTo>
                <a:lnTo>
                  <a:pt x="42" y="19"/>
                </a:lnTo>
                <a:cubicBezTo>
                  <a:pt x="64" y="42"/>
                  <a:pt x="99" y="60"/>
                  <a:pt x="99" y="60"/>
                </a:cubicBezTo>
                <a:lnTo>
                  <a:pt x="43" y="42"/>
                </a:lnTo>
                <a:lnTo>
                  <a:pt x="43" y="42"/>
                </a:lnTo>
                <a:cubicBezTo>
                  <a:pt x="33" y="39"/>
                  <a:pt x="24" y="49"/>
                  <a:pt x="27" y="59"/>
                </a:cubicBezTo>
                <a:lnTo>
                  <a:pt x="27" y="59"/>
                </a:lnTo>
                <a:cubicBezTo>
                  <a:pt x="40" y="91"/>
                  <a:pt x="68" y="106"/>
                  <a:pt x="68" y="106"/>
                </a:cubicBezTo>
                <a:lnTo>
                  <a:pt x="21" y="94"/>
                </a:lnTo>
                <a:lnTo>
                  <a:pt x="21" y="94"/>
                </a:lnTo>
                <a:cubicBezTo>
                  <a:pt x="10" y="90"/>
                  <a:pt x="0" y="102"/>
                  <a:pt x="5" y="113"/>
                </a:cubicBezTo>
                <a:lnTo>
                  <a:pt x="5" y="113"/>
                </a:lnTo>
                <a:cubicBezTo>
                  <a:pt x="24" y="151"/>
                  <a:pt x="79" y="173"/>
                  <a:pt x="79" y="173"/>
                </a:cubicBezTo>
                <a:lnTo>
                  <a:pt x="48" y="178"/>
                </a:lnTo>
                <a:lnTo>
                  <a:pt x="48" y="178"/>
                </a:lnTo>
                <a:cubicBezTo>
                  <a:pt x="37" y="180"/>
                  <a:pt x="33" y="193"/>
                  <a:pt x="41" y="200"/>
                </a:cubicBezTo>
                <a:lnTo>
                  <a:pt x="41" y="200"/>
                </a:lnTo>
                <a:cubicBezTo>
                  <a:pt x="72" y="227"/>
                  <a:pt x="139" y="219"/>
                  <a:pt x="139" y="219"/>
                </a:cubicBezTo>
                <a:lnTo>
                  <a:pt x="139" y="219"/>
                </a:lnTo>
                <a:cubicBezTo>
                  <a:pt x="139" y="219"/>
                  <a:pt x="180" y="237"/>
                  <a:pt x="239" y="301"/>
                </a:cubicBezTo>
                <a:lnTo>
                  <a:pt x="239" y="301"/>
                </a:lnTo>
                <a:cubicBezTo>
                  <a:pt x="297" y="364"/>
                  <a:pt x="364" y="323"/>
                  <a:pt x="364" y="323"/>
                </a:cubicBezTo>
                <a:lnTo>
                  <a:pt x="614" y="613"/>
                </a:lnTo>
                <a:lnTo>
                  <a:pt x="614" y="613"/>
                </a:lnTo>
                <a:cubicBezTo>
                  <a:pt x="631" y="528"/>
                  <a:pt x="641" y="438"/>
                  <a:pt x="641" y="346"/>
                </a:cubicBezTo>
                <a:lnTo>
                  <a:pt x="641" y="346"/>
                </a:lnTo>
                <a:cubicBezTo>
                  <a:pt x="641" y="342"/>
                  <a:pt x="640" y="337"/>
                  <a:pt x="640" y="333"/>
                </a:cubicBezTo>
              </a:path>
            </a:pathLst>
          </a:custGeom>
          <a:solidFill>
            <a:srgbClr val="FFD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22" name="Freeform 199">
            <a:extLst>
              <a:ext uri="{FF2B5EF4-FFF2-40B4-BE49-F238E27FC236}">
                <a16:creationId xmlns:a16="http://schemas.microsoft.com/office/drawing/2014/main" id="{8AFA0EEC-9ABB-7140-9CD9-6AEC5FB89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7846" y="4248809"/>
            <a:ext cx="54930" cy="49436"/>
          </a:xfrm>
          <a:custGeom>
            <a:avLst/>
            <a:gdLst>
              <a:gd name="T0" fmla="*/ 1 w 43"/>
              <a:gd name="T1" fmla="*/ 40 h 41"/>
              <a:gd name="T2" fmla="*/ 0 w 43"/>
              <a:gd name="T3" fmla="*/ 30 h 41"/>
              <a:gd name="T4" fmla="*/ 1 w 43"/>
              <a:gd name="T5" fmla="*/ 35 h 41"/>
              <a:gd name="T6" fmla="*/ 0 w 43"/>
              <a:gd name="T7" fmla="*/ 30 h 41"/>
              <a:gd name="T8" fmla="*/ 0 w 43"/>
              <a:gd name="T9" fmla="*/ 30 h 41"/>
              <a:gd name="T10" fmla="*/ 32 w 43"/>
              <a:gd name="T11" fmla="*/ 0 h 41"/>
              <a:gd name="T12" fmla="*/ 42 w 43"/>
              <a:gd name="T13" fmla="*/ 1 h 41"/>
              <a:gd name="T14" fmla="*/ 42 w 43"/>
              <a:gd name="T15" fmla="*/ 1 h 41"/>
              <a:gd name="T16" fmla="*/ 1 w 43"/>
              <a:gd name="T17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" h="41">
                <a:moveTo>
                  <a:pt x="1" y="40"/>
                </a:moveTo>
                <a:lnTo>
                  <a:pt x="0" y="30"/>
                </a:lnTo>
                <a:lnTo>
                  <a:pt x="1" y="35"/>
                </a:lnTo>
                <a:lnTo>
                  <a:pt x="0" y="30"/>
                </a:lnTo>
                <a:lnTo>
                  <a:pt x="0" y="30"/>
                </a:lnTo>
                <a:cubicBezTo>
                  <a:pt x="1" y="30"/>
                  <a:pt x="27" y="28"/>
                  <a:pt x="32" y="0"/>
                </a:cubicBezTo>
                <a:lnTo>
                  <a:pt x="42" y="1"/>
                </a:lnTo>
                <a:lnTo>
                  <a:pt x="42" y="1"/>
                </a:lnTo>
                <a:cubicBezTo>
                  <a:pt x="37" y="31"/>
                  <a:pt x="13" y="40"/>
                  <a:pt x="1" y="40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23" name="Freeform 200">
            <a:extLst>
              <a:ext uri="{FF2B5EF4-FFF2-40B4-BE49-F238E27FC236}">
                <a16:creationId xmlns:a16="http://schemas.microsoft.com/office/drawing/2014/main" id="{831929EB-C5B9-6047-92CD-B40A67186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8693" y="4342185"/>
            <a:ext cx="76903" cy="153805"/>
          </a:xfrm>
          <a:custGeom>
            <a:avLst/>
            <a:gdLst>
              <a:gd name="T0" fmla="*/ 38 w 62"/>
              <a:gd name="T1" fmla="*/ 121 h 122"/>
              <a:gd name="T2" fmla="*/ 0 w 62"/>
              <a:gd name="T3" fmla="*/ 121 h 122"/>
              <a:gd name="T4" fmla="*/ 0 w 62"/>
              <a:gd name="T5" fmla="*/ 111 h 122"/>
              <a:gd name="T6" fmla="*/ 38 w 62"/>
              <a:gd name="T7" fmla="*/ 111 h 122"/>
              <a:gd name="T8" fmla="*/ 38 w 62"/>
              <a:gd name="T9" fmla="*/ 111 h 122"/>
              <a:gd name="T10" fmla="*/ 47 w 62"/>
              <a:gd name="T11" fmla="*/ 106 h 122"/>
              <a:gd name="T12" fmla="*/ 47 w 62"/>
              <a:gd name="T13" fmla="*/ 106 h 122"/>
              <a:gd name="T14" fmla="*/ 49 w 62"/>
              <a:gd name="T15" fmla="*/ 96 h 122"/>
              <a:gd name="T16" fmla="*/ 29 w 62"/>
              <a:gd name="T17" fmla="*/ 2 h 122"/>
              <a:gd name="T18" fmla="*/ 39 w 62"/>
              <a:gd name="T19" fmla="*/ 0 h 122"/>
              <a:gd name="T20" fmla="*/ 60 w 62"/>
              <a:gd name="T21" fmla="*/ 94 h 122"/>
              <a:gd name="T22" fmla="*/ 60 w 62"/>
              <a:gd name="T23" fmla="*/ 94 h 122"/>
              <a:gd name="T24" fmla="*/ 55 w 62"/>
              <a:gd name="T25" fmla="*/ 113 h 122"/>
              <a:gd name="T26" fmla="*/ 55 w 62"/>
              <a:gd name="T27" fmla="*/ 113 h 122"/>
              <a:gd name="T28" fmla="*/ 38 w 62"/>
              <a:gd name="T29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2" h="122">
                <a:moveTo>
                  <a:pt x="38" y="121"/>
                </a:moveTo>
                <a:lnTo>
                  <a:pt x="0" y="121"/>
                </a:lnTo>
                <a:lnTo>
                  <a:pt x="0" y="111"/>
                </a:lnTo>
                <a:lnTo>
                  <a:pt x="38" y="111"/>
                </a:lnTo>
                <a:lnTo>
                  <a:pt x="38" y="111"/>
                </a:lnTo>
                <a:cubicBezTo>
                  <a:pt x="41" y="111"/>
                  <a:pt x="45" y="109"/>
                  <a:pt x="47" y="106"/>
                </a:cubicBezTo>
                <a:lnTo>
                  <a:pt x="47" y="106"/>
                </a:lnTo>
                <a:cubicBezTo>
                  <a:pt x="49" y="103"/>
                  <a:pt x="50" y="100"/>
                  <a:pt x="49" y="96"/>
                </a:cubicBezTo>
                <a:lnTo>
                  <a:pt x="29" y="2"/>
                </a:lnTo>
                <a:lnTo>
                  <a:pt x="39" y="0"/>
                </a:lnTo>
                <a:lnTo>
                  <a:pt x="60" y="94"/>
                </a:lnTo>
                <a:lnTo>
                  <a:pt x="60" y="94"/>
                </a:lnTo>
                <a:cubicBezTo>
                  <a:pt x="61" y="101"/>
                  <a:pt x="59" y="108"/>
                  <a:pt x="55" y="113"/>
                </a:cubicBezTo>
                <a:lnTo>
                  <a:pt x="55" y="113"/>
                </a:lnTo>
                <a:cubicBezTo>
                  <a:pt x="51" y="118"/>
                  <a:pt x="44" y="121"/>
                  <a:pt x="38" y="121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24" name="Freeform 201">
            <a:extLst>
              <a:ext uri="{FF2B5EF4-FFF2-40B4-BE49-F238E27FC236}">
                <a16:creationId xmlns:a16="http://schemas.microsoft.com/office/drawing/2014/main" id="{BBEF78A2-34AE-894D-9DFF-5E640D74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68832" y="4320217"/>
            <a:ext cx="98875" cy="54930"/>
          </a:xfrm>
          <a:custGeom>
            <a:avLst/>
            <a:gdLst>
              <a:gd name="T0" fmla="*/ 40 w 81"/>
              <a:gd name="T1" fmla="*/ 45 h 46"/>
              <a:gd name="T2" fmla="*/ 40 w 81"/>
              <a:gd name="T3" fmla="*/ 45 h 46"/>
              <a:gd name="T4" fmla="*/ 0 w 81"/>
              <a:gd name="T5" fmla="*/ 0 h 46"/>
              <a:gd name="T6" fmla="*/ 10 w 81"/>
              <a:gd name="T7" fmla="*/ 0 h 46"/>
              <a:gd name="T8" fmla="*/ 10 w 81"/>
              <a:gd name="T9" fmla="*/ 0 h 46"/>
              <a:gd name="T10" fmla="*/ 40 w 81"/>
              <a:gd name="T11" fmla="*/ 35 h 46"/>
              <a:gd name="T12" fmla="*/ 40 w 81"/>
              <a:gd name="T13" fmla="*/ 35 h 46"/>
              <a:gd name="T14" fmla="*/ 70 w 81"/>
              <a:gd name="T15" fmla="*/ 0 h 46"/>
              <a:gd name="T16" fmla="*/ 80 w 81"/>
              <a:gd name="T17" fmla="*/ 0 h 46"/>
              <a:gd name="T18" fmla="*/ 80 w 81"/>
              <a:gd name="T19" fmla="*/ 0 h 46"/>
              <a:gd name="T20" fmla="*/ 40 w 81"/>
              <a:gd name="T21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1" h="46">
                <a:moveTo>
                  <a:pt x="40" y="45"/>
                </a:moveTo>
                <a:lnTo>
                  <a:pt x="40" y="45"/>
                </a:lnTo>
                <a:cubicBezTo>
                  <a:pt x="18" y="45"/>
                  <a:pt x="0" y="25"/>
                  <a:pt x="0" y="0"/>
                </a:cubicBezTo>
                <a:lnTo>
                  <a:pt x="10" y="0"/>
                </a:lnTo>
                <a:lnTo>
                  <a:pt x="10" y="0"/>
                </a:lnTo>
                <a:cubicBezTo>
                  <a:pt x="10" y="19"/>
                  <a:pt x="23" y="35"/>
                  <a:pt x="40" y="35"/>
                </a:cubicBezTo>
                <a:lnTo>
                  <a:pt x="40" y="35"/>
                </a:lnTo>
                <a:cubicBezTo>
                  <a:pt x="56" y="35"/>
                  <a:pt x="70" y="19"/>
                  <a:pt x="70" y="0"/>
                </a:cubicBezTo>
                <a:lnTo>
                  <a:pt x="80" y="0"/>
                </a:lnTo>
                <a:lnTo>
                  <a:pt x="80" y="0"/>
                </a:lnTo>
                <a:cubicBezTo>
                  <a:pt x="80" y="25"/>
                  <a:pt x="61" y="45"/>
                  <a:pt x="40" y="45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25" name="Freeform 202">
            <a:extLst>
              <a:ext uri="{FF2B5EF4-FFF2-40B4-BE49-F238E27FC236}">
                <a16:creationId xmlns:a16="http://schemas.microsoft.com/office/drawing/2014/main" id="{DC2EFE7B-CF51-C948-BCF2-A66B4520D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8820" y="4281764"/>
            <a:ext cx="181272" cy="214227"/>
          </a:xfrm>
          <a:custGeom>
            <a:avLst/>
            <a:gdLst>
              <a:gd name="T0" fmla="*/ 131 w 144"/>
              <a:gd name="T1" fmla="*/ 66 h 170"/>
              <a:gd name="T2" fmla="*/ 131 w 144"/>
              <a:gd name="T3" fmla="*/ 66 h 170"/>
              <a:gd name="T4" fmla="*/ 95 w 144"/>
              <a:gd name="T5" fmla="*/ 159 h 170"/>
              <a:gd name="T6" fmla="*/ 95 w 144"/>
              <a:gd name="T7" fmla="*/ 159 h 170"/>
              <a:gd name="T8" fmla="*/ 13 w 144"/>
              <a:gd name="T9" fmla="*/ 103 h 170"/>
              <a:gd name="T10" fmla="*/ 13 w 144"/>
              <a:gd name="T11" fmla="*/ 103 h 170"/>
              <a:gd name="T12" fmla="*/ 49 w 144"/>
              <a:gd name="T13" fmla="*/ 10 h 170"/>
              <a:gd name="T14" fmla="*/ 49 w 144"/>
              <a:gd name="T15" fmla="*/ 10 h 170"/>
              <a:gd name="T16" fmla="*/ 131 w 144"/>
              <a:gd name="T17" fmla="*/ 66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70">
                <a:moveTo>
                  <a:pt x="131" y="66"/>
                </a:moveTo>
                <a:lnTo>
                  <a:pt x="131" y="66"/>
                </a:lnTo>
                <a:cubicBezTo>
                  <a:pt x="143" y="107"/>
                  <a:pt x="128" y="149"/>
                  <a:pt x="95" y="159"/>
                </a:cubicBezTo>
                <a:lnTo>
                  <a:pt x="95" y="159"/>
                </a:lnTo>
                <a:cubicBezTo>
                  <a:pt x="62" y="169"/>
                  <a:pt x="26" y="144"/>
                  <a:pt x="13" y="103"/>
                </a:cubicBezTo>
                <a:lnTo>
                  <a:pt x="13" y="103"/>
                </a:lnTo>
                <a:cubicBezTo>
                  <a:pt x="0" y="62"/>
                  <a:pt x="16" y="21"/>
                  <a:pt x="49" y="10"/>
                </a:cubicBezTo>
                <a:lnTo>
                  <a:pt x="49" y="10"/>
                </a:lnTo>
                <a:cubicBezTo>
                  <a:pt x="82" y="0"/>
                  <a:pt x="119" y="25"/>
                  <a:pt x="131" y="66"/>
                </a:cubicBezTo>
              </a:path>
            </a:pathLst>
          </a:custGeom>
          <a:solidFill>
            <a:srgbClr val="FFD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26" name="Freeform 203">
            <a:extLst>
              <a:ext uri="{FF2B5EF4-FFF2-40B4-BE49-F238E27FC236}">
                <a16:creationId xmlns:a16="http://schemas.microsoft.com/office/drawing/2014/main" id="{21E7FA07-951E-FF4E-8E47-99062CED4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6291" y="4336694"/>
            <a:ext cx="98875" cy="109861"/>
          </a:xfrm>
          <a:custGeom>
            <a:avLst/>
            <a:gdLst>
              <a:gd name="T0" fmla="*/ 46 w 78"/>
              <a:gd name="T1" fmla="*/ 88 h 89"/>
              <a:gd name="T2" fmla="*/ 46 w 78"/>
              <a:gd name="T3" fmla="*/ 88 h 89"/>
              <a:gd name="T4" fmla="*/ 43 w 78"/>
              <a:gd name="T5" fmla="*/ 88 h 89"/>
              <a:gd name="T6" fmla="*/ 43 w 78"/>
              <a:gd name="T7" fmla="*/ 88 h 89"/>
              <a:gd name="T8" fmla="*/ 20 w 78"/>
              <a:gd name="T9" fmla="*/ 4 h 89"/>
              <a:gd name="T10" fmla="*/ 20 w 78"/>
              <a:gd name="T11" fmla="*/ 4 h 89"/>
              <a:gd name="T12" fmla="*/ 26 w 78"/>
              <a:gd name="T13" fmla="*/ 1 h 89"/>
              <a:gd name="T14" fmla="*/ 26 w 78"/>
              <a:gd name="T15" fmla="*/ 1 h 89"/>
              <a:gd name="T16" fmla="*/ 30 w 78"/>
              <a:gd name="T17" fmla="*/ 8 h 89"/>
              <a:gd name="T18" fmla="*/ 30 w 78"/>
              <a:gd name="T19" fmla="*/ 8 h 89"/>
              <a:gd name="T20" fmla="*/ 40 w 78"/>
              <a:gd name="T21" fmla="*/ 73 h 89"/>
              <a:gd name="T22" fmla="*/ 40 w 78"/>
              <a:gd name="T23" fmla="*/ 73 h 89"/>
              <a:gd name="T24" fmla="*/ 48 w 78"/>
              <a:gd name="T25" fmla="*/ 54 h 89"/>
              <a:gd name="T26" fmla="*/ 48 w 78"/>
              <a:gd name="T27" fmla="*/ 54 h 89"/>
              <a:gd name="T28" fmla="*/ 72 w 78"/>
              <a:gd name="T29" fmla="*/ 45 h 89"/>
              <a:gd name="T30" fmla="*/ 72 w 78"/>
              <a:gd name="T31" fmla="*/ 45 h 89"/>
              <a:gd name="T32" fmla="*/ 77 w 78"/>
              <a:gd name="T33" fmla="*/ 50 h 89"/>
              <a:gd name="T34" fmla="*/ 77 w 78"/>
              <a:gd name="T35" fmla="*/ 50 h 89"/>
              <a:gd name="T36" fmla="*/ 71 w 78"/>
              <a:gd name="T37" fmla="*/ 55 h 89"/>
              <a:gd name="T38" fmla="*/ 71 w 78"/>
              <a:gd name="T39" fmla="*/ 55 h 89"/>
              <a:gd name="T40" fmla="*/ 56 w 78"/>
              <a:gd name="T41" fmla="*/ 60 h 89"/>
              <a:gd name="T42" fmla="*/ 56 w 78"/>
              <a:gd name="T43" fmla="*/ 60 h 89"/>
              <a:gd name="T44" fmla="*/ 51 w 78"/>
              <a:gd name="T45" fmla="*/ 83 h 89"/>
              <a:gd name="T46" fmla="*/ 51 w 78"/>
              <a:gd name="T47" fmla="*/ 83 h 89"/>
              <a:gd name="T48" fmla="*/ 48 w 78"/>
              <a:gd name="T49" fmla="*/ 88 h 89"/>
              <a:gd name="T50" fmla="*/ 48 w 78"/>
              <a:gd name="T51" fmla="*/ 88 h 89"/>
              <a:gd name="T52" fmla="*/ 46 w 78"/>
              <a:gd name="T53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8" h="89">
                <a:moveTo>
                  <a:pt x="46" y="88"/>
                </a:moveTo>
                <a:lnTo>
                  <a:pt x="46" y="88"/>
                </a:lnTo>
                <a:cubicBezTo>
                  <a:pt x="45" y="88"/>
                  <a:pt x="44" y="88"/>
                  <a:pt x="43" y="88"/>
                </a:cubicBezTo>
                <a:lnTo>
                  <a:pt x="43" y="88"/>
                </a:lnTo>
                <a:cubicBezTo>
                  <a:pt x="0" y="63"/>
                  <a:pt x="19" y="5"/>
                  <a:pt x="20" y="4"/>
                </a:cubicBezTo>
                <a:lnTo>
                  <a:pt x="20" y="4"/>
                </a:lnTo>
                <a:cubicBezTo>
                  <a:pt x="21" y="2"/>
                  <a:pt x="24" y="0"/>
                  <a:pt x="26" y="1"/>
                </a:cubicBezTo>
                <a:lnTo>
                  <a:pt x="26" y="1"/>
                </a:lnTo>
                <a:cubicBezTo>
                  <a:pt x="29" y="2"/>
                  <a:pt x="30" y="5"/>
                  <a:pt x="30" y="8"/>
                </a:cubicBezTo>
                <a:lnTo>
                  <a:pt x="30" y="8"/>
                </a:lnTo>
                <a:cubicBezTo>
                  <a:pt x="29" y="9"/>
                  <a:pt x="15" y="50"/>
                  <a:pt x="40" y="73"/>
                </a:cubicBezTo>
                <a:lnTo>
                  <a:pt x="40" y="73"/>
                </a:lnTo>
                <a:cubicBezTo>
                  <a:pt x="41" y="67"/>
                  <a:pt x="43" y="60"/>
                  <a:pt x="48" y="54"/>
                </a:cubicBezTo>
                <a:lnTo>
                  <a:pt x="48" y="54"/>
                </a:lnTo>
                <a:cubicBezTo>
                  <a:pt x="54" y="47"/>
                  <a:pt x="62" y="44"/>
                  <a:pt x="72" y="45"/>
                </a:cubicBezTo>
                <a:lnTo>
                  <a:pt x="72" y="45"/>
                </a:lnTo>
                <a:cubicBezTo>
                  <a:pt x="74" y="45"/>
                  <a:pt x="77" y="47"/>
                  <a:pt x="77" y="50"/>
                </a:cubicBezTo>
                <a:lnTo>
                  <a:pt x="77" y="50"/>
                </a:lnTo>
                <a:cubicBezTo>
                  <a:pt x="77" y="53"/>
                  <a:pt x="74" y="55"/>
                  <a:pt x="71" y="55"/>
                </a:cubicBezTo>
                <a:lnTo>
                  <a:pt x="71" y="55"/>
                </a:lnTo>
                <a:cubicBezTo>
                  <a:pt x="64" y="55"/>
                  <a:pt x="59" y="57"/>
                  <a:pt x="56" y="60"/>
                </a:cubicBezTo>
                <a:lnTo>
                  <a:pt x="56" y="60"/>
                </a:lnTo>
                <a:cubicBezTo>
                  <a:pt x="49" y="68"/>
                  <a:pt x="51" y="82"/>
                  <a:pt x="51" y="83"/>
                </a:cubicBezTo>
                <a:lnTo>
                  <a:pt x="51" y="83"/>
                </a:lnTo>
                <a:cubicBezTo>
                  <a:pt x="51" y="85"/>
                  <a:pt x="50" y="87"/>
                  <a:pt x="48" y="88"/>
                </a:cubicBezTo>
                <a:lnTo>
                  <a:pt x="48" y="88"/>
                </a:lnTo>
                <a:lnTo>
                  <a:pt x="46" y="88"/>
                </a:lnTo>
              </a:path>
            </a:pathLst>
          </a:custGeom>
          <a:solidFill>
            <a:srgbClr val="FF86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27" name="Freeform 204">
            <a:extLst>
              <a:ext uri="{FF2B5EF4-FFF2-40B4-BE49-F238E27FC236}">
                <a16:creationId xmlns:a16="http://schemas.microsoft.com/office/drawing/2014/main" id="{F8E8EA53-09C6-A14A-B8B7-6DF3D9696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7281" y="6522926"/>
            <a:ext cx="1752284" cy="1752280"/>
          </a:xfrm>
          <a:custGeom>
            <a:avLst/>
            <a:gdLst>
              <a:gd name="T0" fmla="*/ 1407 w 1408"/>
              <a:gd name="T1" fmla="*/ 703 h 1408"/>
              <a:gd name="T2" fmla="*/ 1407 w 1408"/>
              <a:gd name="T3" fmla="*/ 703 h 1408"/>
              <a:gd name="T4" fmla="*/ 704 w 1408"/>
              <a:gd name="T5" fmla="*/ 1407 h 1408"/>
              <a:gd name="T6" fmla="*/ 704 w 1408"/>
              <a:gd name="T7" fmla="*/ 1407 h 1408"/>
              <a:gd name="T8" fmla="*/ 0 w 1408"/>
              <a:gd name="T9" fmla="*/ 703 h 1408"/>
              <a:gd name="T10" fmla="*/ 0 w 1408"/>
              <a:gd name="T11" fmla="*/ 703 h 1408"/>
              <a:gd name="T12" fmla="*/ 704 w 1408"/>
              <a:gd name="T13" fmla="*/ 0 h 1408"/>
              <a:gd name="T14" fmla="*/ 704 w 1408"/>
              <a:gd name="T15" fmla="*/ 0 h 1408"/>
              <a:gd name="T16" fmla="*/ 1407 w 1408"/>
              <a:gd name="T17" fmla="*/ 703 h 1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8" h="1408">
                <a:moveTo>
                  <a:pt x="1407" y="703"/>
                </a:moveTo>
                <a:lnTo>
                  <a:pt x="1407" y="703"/>
                </a:lnTo>
                <a:cubicBezTo>
                  <a:pt x="1407" y="1092"/>
                  <a:pt x="1092" y="1407"/>
                  <a:pt x="704" y="1407"/>
                </a:cubicBezTo>
                <a:lnTo>
                  <a:pt x="704" y="1407"/>
                </a:lnTo>
                <a:cubicBezTo>
                  <a:pt x="315" y="1407"/>
                  <a:pt x="0" y="1092"/>
                  <a:pt x="0" y="703"/>
                </a:cubicBezTo>
                <a:lnTo>
                  <a:pt x="0" y="703"/>
                </a:lnTo>
                <a:cubicBezTo>
                  <a:pt x="0" y="314"/>
                  <a:pt x="315" y="0"/>
                  <a:pt x="704" y="0"/>
                </a:cubicBezTo>
                <a:lnTo>
                  <a:pt x="704" y="0"/>
                </a:lnTo>
                <a:cubicBezTo>
                  <a:pt x="1092" y="0"/>
                  <a:pt x="1407" y="314"/>
                  <a:pt x="1407" y="703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28" name="Freeform 205">
            <a:extLst>
              <a:ext uri="{FF2B5EF4-FFF2-40B4-BE49-F238E27FC236}">
                <a16:creationId xmlns:a16="http://schemas.microsoft.com/office/drawing/2014/main" id="{028C7FE1-32ED-8B41-8E03-617AEE8AE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0244" y="7127161"/>
            <a:ext cx="785504" cy="681138"/>
          </a:xfrm>
          <a:custGeom>
            <a:avLst/>
            <a:gdLst>
              <a:gd name="T0" fmla="*/ 374 w 630"/>
              <a:gd name="T1" fmla="*/ 0 h 549"/>
              <a:gd name="T2" fmla="*/ 374 w 630"/>
              <a:gd name="T3" fmla="*/ 0 h 549"/>
              <a:gd name="T4" fmla="*/ 118 w 630"/>
              <a:gd name="T5" fmla="*/ 211 h 549"/>
              <a:gd name="T6" fmla="*/ 118 w 630"/>
              <a:gd name="T7" fmla="*/ 211 h 549"/>
              <a:gd name="T8" fmla="*/ 120 w 630"/>
              <a:gd name="T9" fmla="*/ 229 h 549"/>
              <a:gd name="T10" fmla="*/ 120 w 630"/>
              <a:gd name="T11" fmla="*/ 229 h 549"/>
              <a:gd name="T12" fmla="*/ 0 w 630"/>
              <a:gd name="T13" fmla="*/ 384 h 549"/>
              <a:gd name="T14" fmla="*/ 0 w 630"/>
              <a:gd name="T15" fmla="*/ 384 h 549"/>
              <a:gd name="T16" fmla="*/ 176 w 630"/>
              <a:gd name="T17" fmla="*/ 548 h 549"/>
              <a:gd name="T18" fmla="*/ 176 w 630"/>
              <a:gd name="T19" fmla="*/ 548 h 549"/>
              <a:gd name="T20" fmla="*/ 348 w 630"/>
              <a:gd name="T21" fmla="*/ 420 h 549"/>
              <a:gd name="T22" fmla="*/ 348 w 630"/>
              <a:gd name="T23" fmla="*/ 420 h 549"/>
              <a:gd name="T24" fmla="*/ 374 w 630"/>
              <a:gd name="T25" fmla="*/ 422 h 549"/>
              <a:gd name="T26" fmla="*/ 374 w 630"/>
              <a:gd name="T27" fmla="*/ 422 h 549"/>
              <a:gd name="T28" fmla="*/ 629 w 630"/>
              <a:gd name="T29" fmla="*/ 211 h 549"/>
              <a:gd name="T30" fmla="*/ 629 w 630"/>
              <a:gd name="T31" fmla="*/ 211 h 549"/>
              <a:gd name="T32" fmla="*/ 374 w 630"/>
              <a:gd name="T33" fmla="*/ 0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0" h="549">
                <a:moveTo>
                  <a:pt x="374" y="0"/>
                </a:moveTo>
                <a:lnTo>
                  <a:pt x="374" y="0"/>
                </a:lnTo>
                <a:cubicBezTo>
                  <a:pt x="233" y="0"/>
                  <a:pt x="118" y="94"/>
                  <a:pt x="118" y="211"/>
                </a:cubicBezTo>
                <a:lnTo>
                  <a:pt x="118" y="211"/>
                </a:lnTo>
                <a:cubicBezTo>
                  <a:pt x="118" y="217"/>
                  <a:pt x="119" y="223"/>
                  <a:pt x="120" y="229"/>
                </a:cubicBezTo>
                <a:lnTo>
                  <a:pt x="120" y="229"/>
                </a:lnTo>
                <a:cubicBezTo>
                  <a:pt x="50" y="250"/>
                  <a:pt x="0" y="312"/>
                  <a:pt x="0" y="384"/>
                </a:cubicBezTo>
                <a:lnTo>
                  <a:pt x="0" y="384"/>
                </a:lnTo>
                <a:cubicBezTo>
                  <a:pt x="0" y="474"/>
                  <a:pt x="79" y="548"/>
                  <a:pt x="176" y="548"/>
                </a:cubicBezTo>
                <a:lnTo>
                  <a:pt x="176" y="548"/>
                </a:lnTo>
                <a:cubicBezTo>
                  <a:pt x="260" y="548"/>
                  <a:pt x="330" y="493"/>
                  <a:pt x="348" y="420"/>
                </a:cubicBezTo>
                <a:lnTo>
                  <a:pt x="348" y="420"/>
                </a:lnTo>
                <a:cubicBezTo>
                  <a:pt x="357" y="421"/>
                  <a:pt x="365" y="422"/>
                  <a:pt x="374" y="422"/>
                </a:cubicBezTo>
                <a:lnTo>
                  <a:pt x="374" y="422"/>
                </a:lnTo>
                <a:cubicBezTo>
                  <a:pt x="515" y="422"/>
                  <a:pt x="629" y="327"/>
                  <a:pt x="629" y="211"/>
                </a:cubicBezTo>
                <a:lnTo>
                  <a:pt x="629" y="211"/>
                </a:lnTo>
                <a:cubicBezTo>
                  <a:pt x="629" y="94"/>
                  <a:pt x="515" y="0"/>
                  <a:pt x="374" y="0"/>
                </a:cubicBezTo>
              </a:path>
            </a:pathLst>
          </a:custGeom>
          <a:solidFill>
            <a:srgbClr val="92C9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29" name="Freeform 206">
            <a:extLst>
              <a:ext uri="{FF2B5EF4-FFF2-40B4-BE49-F238E27FC236}">
                <a16:creationId xmlns:a16="http://schemas.microsoft.com/office/drawing/2014/main" id="{61F484A2-FA09-094A-B6CE-E9B1FBC17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7569" y="6940398"/>
            <a:ext cx="994243" cy="1054665"/>
          </a:xfrm>
          <a:custGeom>
            <a:avLst/>
            <a:gdLst>
              <a:gd name="T0" fmla="*/ 698 w 798"/>
              <a:gd name="T1" fmla="*/ 252 h 846"/>
              <a:gd name="T2" fmla="*/ 698 w 798"/>
              <a:gd name="T3" fmla="*/ 252 h 846"/>
              <a:gd name="T4" fmla="*/ 732 w 798"/>
              <a:gd name="T5" fmla="*/ 164 h 846"/>
              <a:gd name="T6" fmla="*/ 732 w 798"/>
              <a:gd name="T7" fmla="*/ 164 h 846"/>
              <a:gd name="T8" fmla="*/ 516 w 798"/>
              <a:gd name="T9" fmla="*/ 0 h 846"/>
              <a:gd name="T10" fmla="*/ 516 w 798"/>
              <a:gd name="T11" fmla="*/ 0 h 846"/>
              <a:gd name="T12" fmla="*/ 301 w 798"/>
              <a:gd name="T13" fmla="*/ 164 h 846"/>
              <a:gd name="T14" fmla="*/ 301 w 798"/>
              <a:gd name="T15" fmla="*/ 164 h 846"/>
              <a:gd name="T16" fmla="*/ 389 w 798"/>
              <a:gd name="T17" fmla="*/ 297 h 846"/>
              <a:gd name="T18" fmla="*/ 389 w 798"/>
              <a:gd name="T19" fmla="*/ 297 h 846"/>
              <a:gd name="T20" fmla="*/ 339 w 798"/>
              <a:gd name="T21" fmla="*/ 440 h 846"/>
              <a:gd name="T22" fmla="*/ 339 w 798"/>
              <a:gd name="T23" fmla="*/ 440 h 846"/>
              <a:gd name="T24" fmla="*/ 353 w 798"/>
              <a:gd name="T25" fmla="*/ 516 h 846"/>
              <a:gd name="T26" fmla="*/ 353 w 798"/>
              <a:gd name="T27" fmla="*/ 516 h 846"/>
              <a:gd name="T28" fmla="*/ 234 w 798"/>
              <a:gd name="T29" fmla="*/ 492 h 846"/>
              <a:gd name="T30" fmla="*/ 234 w 798"/>
              <a:gd name="T31" fmla="*/ 492 h 846"/>
              <a:gd name="T32" fmla="*/ 0 w 798"/>
              <a:gd name="T33" fmla="*/ 668 h 846"/>
              <a:gd name="T34" fmla="*/ 0 w 798"/>
              <a:gd name="T35" fmla="*/ 668 h 846"/>
              <a:gd name="T36" fmla="*/ 234 w 798"/>
              <a:gd name="T37" fmla="*/ 845 h 846"/>
              <a:gd name="T38" fmla="*/ 234 w 798"/>
              <a:gd name="T39" fmla="*/ 845 h 846"/>
              <a:gd name="T40" fmla="*/ 467 w 798"/>
              <a:gd name="T41" fmla="*/ 668 h 846"/>
              <a:gd name="T42" fmla="*/ 467 w 798"/>
              <a:gd name="T43" fmla="*/ 668 h 846"/>
              <a:gd name="T44" fmla="*/ 465 w 798"/>
              <a:gd name="T45" fmla="*/ 644 h 846"/>
              <a:gd name="T46" fmla="*/ 465 w 798"/>
              <a:gd name="T47" fmla="*/ 644 h 846"/>
              <a:gd name="T48" fmla="*/ 568 w 798"/>
              <a:gd name="T49" fmla="*/ 668 h 846"/>
              <a:gd name="T50" fmla="*/ 568 w 798"/>
              <a:gd name="T51" fmla="*/ 668 h 846"/>
              <a:gd name="T52" fmla="*/ 797 w 798"/>
              <a:gd name="T53" fmla="*/ 440 h 846"/>
              <a:gd name="T54" fmla="*/ 797 w 798"/>
              <a:gd name="T55" fmla="*/ 440 h 846"/>
              <a:gd name="T56" fmla="*/ 698 w 798"/>
              <a:gd name="T57" fmla="*/ 252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98" h="846">
                <a:moveTo>
                  <a:pt x="698" y="252"/>
                </a:moveTo>
                <a:lnTo>
                  <a:pt x="698" y="252"/>
                </a:lnTo>
                <a:cubicBezTo>
                  <a:pt x="719" y="227"/>
                  <a:pt x="732" y="196"/>
                  <a:pt x="732" y="164"/>
                </a:cubicBezTo>
                <a:lnTo>
                  <a:pt x="732" y="164"/>
                </a:lnTo>
                <a:cubicBezTo>
                  <a:pt x="732" y="74"/>
                  <a:pt x="635" y="0"/>
                  <a:pt x="516" y="0"/>
                </a:cubicBezTo>
                <a:lnTo>
                  <a:pt x="516" y="0"/>
                </a:lnTo>
                <a:cubicBezTo>
                  <a:pt x="397" y="0"/>
                  <a:pt x="301" y="74"/>
                  <a:pt x="301" y="164"/>
                </a:cubicBezTo>
                <a:lnTo>
                  <a:pt x="301" y="164"/>
                </a:lnTo>
                <a:cubicBezTo>
                  <a:pt x="301" y="219"/>
                  <a:pt x="335" y="267"/>
                  <a:pt x="389" y="297"/>
                </a:cubicBezTo>
                <a:lnTo>
                  <a:pt x="389" y="297"/>
                </a:lnTo>
                <a:cubicBezTo>
                  <a:pt x="358" y="336"/>
                  <a:pt x="339" y="386"/>
                  <a:pt x="339" y="440"/>
                </a:cubicBezTo>
                <a:lnTo>
                  <a:pt x="339" y="440"/>
                </a:lnTo>
                <a:cubicBezTo>
                  <a:pt x="339" y="467"/>
                  <a:pt x="344" y="492"/>
                  <a:pt x="353" y="516"/>
                </a:cubicBezTo>
                <a:lnTo>
                  <a:pt x="353" y="516"/>
                </a:lnTo>
                <a:cubicBezTo>
                  <a:pt x="318" y="501"/>
                  <a:pt x="277" y="492"/>
                  <a:pt x="234" y="492"/>
                </a:cubicBezTo>
                <a:lnTo>
                  <a:pt x="234" y="492"/>
                </a:lnTo>
                <a:cubicBezTo>
                  <a:pt x="105" y="492"/>
                  <a:pt x="0" y="571"/>
                  <a:pt x="0" y="668"/>
                </a:cubicBezTo>
                <a:lnTo>
                  <a:pt x="0" y="668"/>
                </a:lnTo>
                <a:cubicBezTo>
                  <a:pt x="0" y="766"/>
                  <a:pt x="105" y="845"/>
                  <a:pt x="234" y="845"/>
                </a:cubicBezTo>
                <a:lnTo>
                  <a:pt x="234" y="845"/>
                </a:lnTo>
                <a:cubicBezTo>
                  <a:pt x="362" y="845"/>
                  <a:pt x="467" y="766"/>
                  <a:pt x="467" y="668"/>
                </a:cubicBezTo>
                <a:lnTo>
                  <a:pt x="467" y="668"/>
                </a:lnTo>
                <a:cubicBezTo>
                  <a:pt x="467" y="661"/>
                  <a:pt x="466" y="652"/>
                  <a:pt x="465" y="644"/>
                </a:cubicBezTo>
                <a:lnTo>
                  <a:pt x="465" y="644"/>
                </a:lnTo>
                <a:cubicBezTo>
                  <a:pt x="496" y="660"/>
                  <a:pt x="531" y="668"/>
                  <a:pt x="568" y="668"/>
                </a:cubicBezTo>
                <a:lnTo>
                  <a:pt x="568" y="668"/>
                </a:lnTo>
                <a:cubicBezTo>
                  <a:pt x="694" y="668"/>
                  <a:pt x="797" y="566"/>
                  <a:pt x="797" y="440"/>
                </a:cubicBezTo>
                <a:lnTo>
                  <a:pt x="797" y="440"/>
                </a:lnTo>
                <a:cubicBezTo>
                  <a:pt x="797" y="362"/>
                  <a:pt x="757" y="294"/>
                  <a:pt x="698" y="252"/>
                </a:cubicBezTo>
              </a:path>
            </a:pathLst>
          </a:custGeom>
          <a:solidFill>
            <a:srgbClr val="D4E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30" name="Freeform 207">
            <a:extLst>
              <a:ext uri="{FF2B5EF4-FFF2-40B4-BE49-F238E27FC236}">
                <a16:creationId xmlns:a16="http://schemas.microsoft.com/office/drawing/2014/main" id="{AFBC87F4-67DE-ED44-A610-07E78C2CD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4892" y="6978851"/>
            <a:ext cx="236203" cy="428458"/>
          </a:xfrm>
          <a:custGeom>
            <a:avLst/>
            <a:gdLst>
              <a:gd name="T0" fmla="*/ 130 w 189"/>
              <a:gd name="T1" fmla="*/ 342 h 346"/>
              <a:gd name="T2" fmla="*/ 130 w 189"/>
              <a:gd name="T3" fmla="*/ 342 h 346"/>
              <a:gd name="T4" fmla="*/ 130 w 189"/>
              <a:gd name="T5" fmla="*/ 342 h 346"/>
              <a:gd name="T6" fmla="*/ 126 w 189"/>
              <a:gd name="T7" fmla="*/ 329 h 346"/>
              <a:gd name="T8" fmla="*/ 126 w 189"/>
              <a:gd name="T9" fmla="*/ 329 h 346"/>
              <a:gd name="T10" fmla="*/ 82 w 189"/>
              <a:gd name="T11" fmla="*/ 138 h 346"/>
              <a:gd name="T12" fmla="*/ 82 w 189"/>
              <a:gd name="T13" fmla="*/ 138 h 346"/>
              <a:gd name="T14" fmla="*/ 3 w 189"/>
              <a:gd name="T15" fmla="*/ 18 h 346"/>
              <a:gd name="T16" fmla="*/ 3 w 189"/>
              <a:gd name="T17" fmla="*/ 18 h 346"/>
              <a:gd name="T18" fmla="*/ 5 w 189"/>
              <a:gd name="T19" fmla="*/ 4 h 346"/>
              <a:gd name="T20" fmla="*/ 5 w 189"/>
              <a:gd name="T21" fmla="*/ 4 h 346"/>
              <a:gd name="T22" fmla="*/ 5 w 189"/>
              <a:gd name="T23" fmla="*/ 4 h 346"/>
              <a:gd name="T24" fmla="*/ 19 w 189"/>
              <a:gd name="T25" fmla="*/ 5 h 346"/>
              <a:gd name="T26" fmla="*/ 19 w 189"/>
              <a:gd name="T27" fmla="*/ 5 h 346"/>
              <a:gd name="T28" fmla="*/ 145 w 189"/>
              <a:gd name="T29" fmla="*/ 337 h 346"/>
              <a:gd name="T30" fmla="*/ 145 w 189"/>
              <a:gd name="T31" fmla="*/ 337 h 346"/>
              <a:gd name="T32" fmla="*/ 130 w 189"/>
              <a:gd name="T33" fmla="*/ 342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9" h="346">
                <a:moveTo>
                  <a:pt x="130" y="342"/>
                </a:moveTo>
                <a:lnTo>
                  <a:pt x="130" y="342"/>
                </a:lnTo>
                <a:lnTo>
                  <a:pt x="130" y="342"/>
                </a:lnTo>
                <a:cubicBezTo>
                  <a:pt x="126" y="340"/>
                  <a:pt x="123" y="334"/>
                  <a:pt x="126" y="329"/>
                </a:cubicBezTo>
                <a:lnTo>
                  <a:pt x="126" y="329"/>
                </a:lnTo>
                <a:cubicBezTo>
                  <a:pt x="148" y="278"/>
                  <a:pt x="115" y="198"/>
                  <a:pt x="82" y="138"/>
                </a:cubicBezTo>
                <a:lnTo>
                  <a:pt x="82" y="138"/>
                </a:lnTo>
                <a:cubicBezTo>
                  <a:pt x="52" y="84"/>
                  <a:pt x="17" y="36"/>
                  <a:pt x="3" y="18"/>
                </a:cubicBezTo>
                <a:lnTo>
                  <a:pt x="3" y="18"/>
                </a:lnTo>
                <a:cubicBezTo>
                  <a:pt x="0" y="14"/>
                  <a:pt x="0" y="7"/>
                  <a:pt x="5" y="4"/>
                </a:cubicBezTo>
                <a:lnTo>
                  <a:pt x="5" y="4"/>
                </a:lnTo>
                <a:lnTo>
                  <a:pt x="5" y="4"/>
                </a:lnTo>
                <a:cubicBezTo>
                  <a:pt x="9" y="0"/>
                  <a:pt x="16" y="1"/>
                  <a:pt x="19" y="5"/>
                </a:cubicBezTo>
                <a:lnTo>
                  <a:pt x="19" y="5"/>
                </a:lnTo>
                <a:cubicBezTo>
                  <a:pt x="51" y="47"/>
                  <a:pt x="188" y="233"/>
                  <a:pt x="145" y="337"/>
                </a:cubicBezTo>
                <a:lnTo>
                  <a:pt x="145" y="337"/>
                </a:lnTo>
                <a:cubicBezTo>
                  <a:pt x="142" y="343"/>
                  <a:pt x="135" y="345"/>
                  <a:pt x="130" y="342"/>
                </a:cubicBezTo>
              </a:path>
            </a:pathLst>
          </a:custGeom>
          <a:solidFill>
            <a:srgbClr val="AFD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31" name="Freeform 208">
            <a:extLst>
              <a:ext uri="{FF2B5EF4-FFF2-40B4-BE49-F238E27FC236}">
                <a16:creationId xmlns:a16="http://schemas.microsoft.com/office/drawing/2014/main" id="{4316FB10-E5F5-0941-A0E8-C944EF441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0105" y="6748143"/>
            <a:ext cx="395499" cy="258175"/>
          </a:xfrm>
          <a:custGeom>
            <a:avLst/>
            <a:gdLst>
              <a:gd name="T0" fmla="*/ 290 w 319"/>
              <a:gd name="T1" fmla="*/ 201 h 207"/>
              <a:gd name="T2" fmla="*/ 290 w 319"/>
              <a:gd name="T3" fmla="*/ 201 h 207"/>
              <a:gd name="T4" fmla="*/ 3 w 319"/>
              <a:gd name="T5" fmla="*/ 18 h 207"/>
              <a:gd name="T6" fmla="*/ 3 w 319"/>
              <a:gd name="T7" fmla="*/ 18 h 207"/>
              <a:gd name="T8" fmla="*/ 5 w 319"/>
              <a:gd name="T9" fmla="*/ 3 h 207"/>
              <a:gd name="T10" fmla="*/ 5 w 319"/>
              <a:gd name="T11" fmla="*/ 3 h 207"/>
              <a:gd name="T12" fmla="*/ 5 w 319"/>
              <a:gd name="T13" fmla="*/ 3 h 207"/>
              <a:gd name="T14" fmla="*/ 19 w 319"/>
              <a:gd name="T15" fmla="*/ 4 h 207"/>
              <a:gd name="T16" fmla="*/ 19 w 319"/>
              <a:gd name="T17" fmla="*/ 4 h 207"/>
              <a:gd name="T18" fmla="*/ 123 w 319"/>
              <a:gd name="T19" fmla="*/ 102 h 207"/>
              <a:gd name="T20" fmla="*/ 123 w 319"/>
              <a:gd name="T21" fmla="*/ 102 h 207"/>
              <a:gd name="T22" fmla="*/ 304 w 319"/>
              <a:gd name="T23" fmla="*/ 178 h 207"/>
              <a:gd name="T24" fmla="*/ 304 w 319"/>
              <a:gd name="T25" fmla="*/ 178 h 207"/>
              <a:gd name="T26" fmla="*/ 316 w 319"/>
              <a:gd name="T27" fmla="*/ 185 h 207"/>
              <a:gd name="T28" fmla="*/ 316 w 319"/>
              <a:gd name="T29" fmla="*/ 185 h 207"/>
              <a:gd name="T30" fmla="*/ 316 w 319"/>
              <a:gd name="T31" fmla="*/ 185 h 207"/>
              <a:gd name="T32" fmla="*/ 309 w 319"/>
              <a:gd name="T33" fmla="*/ 198 h 207"/>
              <a:gd name="T34" fmla="*/ 309 w 319"/>
              <a:gd name="T35" fmla="*/ 198 h 207"/>
              <a:gd name="T36" fmla="*/ 290 w 319"/>
              <a:gd name="T37" fmla="*/ 201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9" h="207">
                <a:moveTo>
                  <a:pt x="290" y="201"/>
                </a:moveTo>
                <a:lnTo>
                  <a:pt x="290" y="201"/>
                </a:lnTo>
                <a:cubicBezTo>
                  <a:pt x="182" y="206"/>
                  <a:pt x="37" y="55"/>
                  <a:pt x="3" y="18"/>
                </a:cubicBezTo>
                <a:lnTo>
                  <a:pt x="3" y="18"/>
                </a:lnTo>
                <a:cubicBezTo>
                  <a:pt x="0" y="14"/>
                  <a:pt x="0" y="7"/>
                  <a:pt x="5" y="3"/>
                </a:cubicBezTo>
                <a:lnTo>
                  <a:pt x="5" y="3"/>
                </a:lnTo>
                <a:lnTo>
                  <a:pt x="5" y="3"/>
                </a:lnTo>
                <a:cubicBezTo>
                  <a:pt x="8" y="0"/>
                  <a:pt x="15" y="0"/>
                  <a:pt x="19" y="4"/>
                </a:cubicBezTo>
                <a:lnTo>
                  <a:pt x="19" y="4"/>
                </a:lnTo>
                <a:cubicBezTo>
                  <a:pt x="34" y="21"/>
                  <a:pt x="74" y="64"/>
                  <a:pt x="123" y="102"/>
                </a:cubicBezTo>
                <a:lnTo>
                  <a:pt x="123" y="102"/>
                </a:lnTo>
                <a:cubicBezTo>
                  <a:pt x="176" y="144"/>
                  <a:pt x="249" y="191"/>
                  <a:pt x="304" y="178"/>
                </a:cubicBezTo>
                <a:lnTo>
                  <a:pt x="304" y="178"/>
                </a:lnTo>
                <a:cubicBezTo>
                  <a:pt x="309" y="177"/>
                  <a:pt x="314" y="180"/>
                  <a:pt x="316" y="185"/>
                </a:cubicBezTo>
                <a:lnTo>
                  <a:pt x="316" y="185"/>
                </a:lnTo>
                <a:lnTo>
                  <a:pt x="316" y="185"/>
                </a:lnTo>
                <a:cubicBezTo>
                  <a:pt x="318" y="190"/>
                  <a:pt x="314" y="197"/>
                  <a:pt x="309" y="198"/>
                </a:cubicBezTo>
                <a:lnTo>
                  <a:pt x="309" y="198"/>
                </a:lnTo>
                <a:cubicBezTo>
                  <a:pt x="302" y="199"/>
                  <a:pt x="296" y="200"/>
                  <a:pt x="290" y="201"/>
                </a:cubicBezTo>
              </a:path>
            </a:pathLst>
          </a:custGeom>
          <a:solidFill>
            <a:srgbClr val="AFD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32" name="Freeform 209">
            <a:extLst>
              <a:ext uri="{FF2B5EF4-FFF2-40B4-BE49-F238E27FC236}">
                <a16:creationId xmlns:a16="http://schemas.microsoft.com/office/drawing/2014/main" id="{90206F48-8A4C-7A4F-9975-7833A5B6C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2220" y="7000820"/>
            <a:ext cx="137324" cy="153805"/>
          </a:xfrm>
          <a:custGeom>
            <a:avLst/>
            <a:gdLst>
              <a:gd name="T0" fmla="*/ 89 w 109"/>
              <a:gd name="T1" fmla="*/ 118 h 124"/>
              <a:gd name="T2" fmla="*/ 4 w 109"/>
              <a:gd name="T3" fmla="*/ 18 h 124"/>
              <a:gd name="T4" fmla="*/ 4 w 109"/>
              <a:gd name="T5" fmla="*/ 18 h 124"/>
              <a:gd name="T6" fmla="*/ 5 w 109"/>
              <a:gd name="T7" fmla="*/ 3 h 124"/>
              <a:gd name="T8" fmla="*/ 5 w 109"/>
              <a:gd name="T9" fmla="*/ 3 h 124"/>
              <a:gd name="T10" fmla="*/ 5 w 109"/>
              <a:gd name="T11" fmla="*/ 3 h 124"/>
              <a:gd name="T12" fmla="*/ 19 w 109"/>
              <a:gd name="T13" fmla="*/ 4 h 124"/>
              <a:gd name="T14" fmla="*/ 104 w 109"/>
              <a:gd name="T15" fmla="*/ 105 h 124"/>
              <a:gd name="T16" fmla="*/ 104 w 109"/>
              <a:gd name="T17" fmla="*/ 105 h 124"/>
              <a:gd name="T18" fmla="*/ 103 w 109"/>
              <a:gd name="T19" fmla="*/ 119 h 124"/>
              <a:gd name="T20" fmla="*/ 103 w 109"/>
              <a:gd name="T21" fmla="*/ 119 h 124"/>
              <a:gd name="T22" fmla="*/ 103 w 109"/>
              <a:gd name="T23" fmla="*/ 119 h 124"/>
              <a:gd name="T24" fmla="*/ 89 w 109"/>
              <a:gd name="T25" fmla="*/ 118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" h="124">
                <a:moveTo>
                  <a:pt x="89" y="118"/>
                </a:moveTo>
                <a:lnTo>
                  <a:pt x="4" y="18"/>
                </a:lnTo>
                <a:lnTo>
                  <a:pt x="4" y="18"/>
                </a:lnTo>
                <a:cubicBezTo>
                  <a:pt x="0" y="14"/>
                  <a:pt x="1" y="7"/>
                  <a:pt x="5" y="3"/>
                </a:cubicBezTo>
                <a:lnTo>
                  <a:pt x="5" y="3"/>
                </a:lnTo>
                <a:lnTo>
                  <a:pt x="5" y="3"/>
                </a:lnTo>
                <a:cubicBezTo>
                  <a:pt x="9" y="0"/>
                  <a:pt x="15" y="0"/>
                  <a:pt x="19" y="4"/>
                </a:cubicBezTo>
                <a:lnTo>
                  <a:pt x="104" y="105"/>
                </a:lnTo>
                <a:lnTo>
                  <a:pt x="104" y="105"/>
                </a:lnTo>
                <a:cubicBezTo>
                  <a:pt x="108" y="109"/>
                  <a:pt x="107" y="116"/>
                  <a:pt x="103" y="119"/>
                </a:cubicBezTo>
                <a:lnTo>
                  <a:pt x="103" y="119"/>
                </a:lnTo>
                <a:lnTo>
                  <a:pt x="103" y="119"/>
                </a:lnTo>
                <a:cubicBezTo>
                  <a:pt x="99" y="123"/>
                  <a:pt x="92" y="123"/>
                  <a:pt x="89" y="118"/>
                </a:cubicBezTo>
              </a:path>
            </a:pathLst>
          </a:custGeom>
          <a:solidFill>
            <a:srgbClr val="AFD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33" name="Freeform 210">
            <a:extLst>
              <a:ext uri="{FF2B5EF4-FFF2-40B4-BE49-F238E27FC236}">
                <a16:creationId xmlns:a16="http://schemas.microsoft.com/office/drawing/2014/main" id="{778FEC09-07D0-1049-8CAC-05A82B6CD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5039" y="6907440"/>
            <a:ext cx="137324" cy="153805"/>
          </a:xfrm>
          <a:custGeom>
            <a:avLst/>
            <a:gdLst>
              <a:gd name="T0" fmla="*/ 89 w 109"/>
              <a:gd name="T1" fmla="*/ 119 h 125"/>
              <a:gd name="T2" fmla="*/ 4 w 109"/>
              <a:gd name="T3" fmla="*/ 19 h 125"/>
              <a:gd name="T4" fmla="*/ 4 w 109"/>
              <a:gd name="T5" fmla="*/ 19 h 125"/>
              <a:gd name="T6" fmla="*/ 5 w 109"/>
              <a:gd name="T7" fmla="*/ 4 h 125"/>
              <a:gd name="T8" fmla="*/ 5 w 109"/>
              <a:gd name="T9" fmla="*/ 4 h 125"/>
              <a:gd name="T10" fmla="*/ 5 w 109"/>
              <a:gd name="T11" fmla="*/ 4 h 125"/>
              <a:gd name="T12" fmla="*/ 19 w 109"/>
              <a:gd name="T13" fmla="*/ 5 h 125"/>
              <a:gd name="T14" fmla="*/ 105 w 109"/>
              <a:gd name="T15" fmla="*/ 106 h 125"/>
              <a:gd name="T16" fmla="*/ 105 w 109"/>
              <a:gd name="T17" fmla="*/ 106 h 125"/>
              <a:gd name="T18" fmla="*/ 103 w 109"/>
              <a:gd name="T19" fmla="*/ 120 h 125"/>
              <a:gd name="T20" fmla="*/ 103 w 109"/>
              <a:gd name="T21" fmla="*/ 120 h 125"/>
              <a:gd name="T22" fmla="*/ 103 w 109"/>
              <a:gd name="T23" fmla="*/ 120 h 125"/>
              <a:gd name="T24" fmla="*/ 89 w 109"/>
              <a:gd name="T25" fmla="*/ 11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" h="125">
                <a:moveTo>
                  <a:pt x="89" y="119"/>
                </a:moveTo>
                <a:lnTo>
                  <a:pt x="4" y="19"/>
                </a:lnTo>
                <a:lnTo>
                  <a:pt x="4" y="19"/>
                </a:lnTo>
                <a:cubicBezTo>
                  <a:pt x="0" y="15"/>
                  <a:pt x="1" y="8"/>
                  <a:pt x="5" y="4"/>
                </a:cubicBezTo>
                <a:lnTo>
                  <a:pt x="5" y="4"/>
                </a:lnTo>
                <a:lnTo>
                  <a:pt x="5" y="4"/>
                </a:lnTo>
                <a:cubicBezTo>
                  <a:pt x="9" y="0"/>
                  <a:pt x="16" y="1"/>
                  <a:pt x="19" y="5"/>
                </a:cubicBezTo>
                <a:lnTo>
                  <a:pt x="105" y="106"/>
                </a:lnTo>
                <a:lnTo>
                  <a:pt x="105" y="106"/>
                </a:lnTo>
                <a:cubicBezTo>
                  <a:pt x="108" y="110"/>
                  <a:pt x="108" y="117"/>
                  <a:pt x="103" y="120"/>
                </a:cubicBezTo>
                <a:lnTo>
                  <a:pt x="103" y="120"/>
                </a:lnTo>
                <a:lnTo>
                  <a:pt x="103" y="120"/>
                </a:lnTo>
                <a:cubicBezTo>
                  <a:pt x="99" y="124"/>
                  <a:pt x="92" y="124"/>
                  <a:pt x="89" y="119"/>
                </a:cubicBezTo>
              </a:path>
            </a:pathLst>
          </a:custGeom>
          <a:solidFill>
            <a:srgbClr val="AFD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34" name="Freeform 211">
            <a:extLst>
              <a:ext uri="{FF2B5EF4-FFF2-40B4-BE49-F238E27FC236}">
                <a16:creationId xmlns:a16="http://schemas.microsoft.com/office/drawing/2014/main" id="{C0B324E8-356B-F843-878D-AAD83A799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708" y="6868987"/>
            <a:ext cx="137328" cy="153805"/>
          </a:xfrm>
          <a:custGeom>
            <a:avLst/>
            <a:gdLst>
              <a:gd name="T0" fmla="*/ 89 w 109"/>
              <a:gd name="T1" fmla="*/ 118 h 124"/>
              <a:gd name="T2" fmla="*/ 4 w 109"/>
              <a:gd name="T3" fmla="*/ 18 h 124"/>
              <a:gd name="T4" fmla="*/ 4 w 109"/>
              <a:gd name="T5" fmla="*/ 18 h 124"/>
              <a:gd name="T6" fmla="*/ 5 w 109"/>
              <a:gd name="T7" fmla="*/ 3 h 124"/>
              <a:gd name="T8" fmla="*/ 5 w 109"/>
              <a:gd name="T9" fmla="*/ 3 h 124"/>
              <a:gd name="T10" fmla="*/ 5 w 109"/>
              <a:gd name="T11" fmla="*/ 3 h 124"/>
              <a:gd name="T12" fmla="*/ 19 w 109"/>
              <a:gd name="T13" fmla="*/ 4 h 124"/>
              <a:gd name="T14" fmla="*/ 104 w 109"/>
              <a:gd name="T15" fmla="*/ 105 h 124"/>
              <a:gd name="T16" fmla="*/ 104 w 109"/>
              <a:gd name="T17" fmla="*/ 105 h 124"/>
              <a:gd name="T18" fmla="*/ 103 w 109"/>
              <a:gd name="T19" fmla="*/ 119 h 124"/>
              <a:gd name="T20" fmla="*/ 103 w 109"/>
              <a:gd name="T21" fmla="*/ 119 h 124"/>
              <a:gd name="T22" fmla="*/ 103 w 109"/>
              <a:gd name="T23" fmla="*/ 119 h 124"/>
              <a:gd name="T24" fmla="*/ 89 w 109"/>
              <a:gd name="T25" fmla="*/ 118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" h="124">
                <a:moveTo>
                  <a:pt x="89" y="118"/>
                </a:moveTo>
                <a:lnTo>
                  <a:pt x="4" y="18"/>
                </a:lnTo>
                <a:lnTo>
                  <a:pt x="4" y="18"/>
                </a:lnTo>
                <a:cubicBezTo>
                  <a:pt x="0" y="13"/>
                  <a:pt x="1" y="7"/>
                  <a:pt x="5" y="3"/>
                </a:cubicBezTo>
                <a:lnTo>
                  <a:pt x="5" y="3"/>
                </a:lnTo>
                <a:lnTo>
                  <a:pt x="5" y="3"/>
                </a:lnTo>
                <a:cubicBezTo>
                  <a:pt x="10" y="0"/>
                  <a:pt x="16" y="0"/>
                  <a:pt x="19" y="4"/>
                </a:cubicBezTo>
                <a:lnTo>
                  <a:pt x="104" y="105"/>
                </a:lnTo>
                <a:lnTo>
                  <a:pt x="104" y="105"/>
                </a:lnTo>
                <a:cubicBezTo>
                  <a:pt x="108" y="109"/>
                  <a:pt x="108" y="116"/>
                  <a:pt x="103" y="119"/>
                </a:cubicBezTo>
                <a:lnTo>
                  <a:pt x="103" y="119"/>
                </a:lnTo>
                <a:lnTo>
                  <a:pt x="103" y="119"/>
                </a:lnTo>
                <a:cubicBezTo>
                  <a:pt x="99" y="123"/>
                  <a:pt x="93" y="122"/>
                  <a:pt x="89" y="118"/>
                </a:cubicBezTo>
              </a:path>
            </a:pathLst>
          </a:custGeom>
          <a:solidFill>
            <a:srgbClr val="AFD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35" name="Freeform 212">
            <a:extLst>
              <a:ext uri="{FF2B5EF4-FFF2-40B4-BE49-F238E27FC236}">
                <a16:creationId xmlns:a16="http://schemas.microsoft.com/office/drawing/2014/main" id="{1117BD09-9644-754F-95FB-938C4AEAF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7430" y="7253503"/>
            <a:ext cx="247189" cy="252680"/>
          </a:xfrm>
          <a:custGeom>
            <a:avLst/>
            <a:gdLst>
              <a:gd name="T0" fmla="*/ 156 w 200"/>
              <a:gd name="T1" fmla="*/ 91 h 203"/>
              <a:gd name="T2" fmla="*/ 144 w 200"/>
              <a:gd name="T3" fmla="*/ 60 h 203"/>
              <a:gd name="T4" fmla="*/ 159 w 200"/>
              <a:gd name="T5" fmla="*/ 46 h 203"/>
              <a:gd name="T6" fmla="*/ 159 w 200"/>
              <a:gd name="T7" fmla="*/ 38 h 203"/>
              <a:gd name="T8" fmla="*/ 137 w 200"/>
              <a:gd name="T9" fmla="*/ 53 h 203"/>
              <a:gd name="T10" fmla="*/ 104 w 200"/>
              <a:gd name="T11" fmla="*/ 36 h 203"/>
              <a:gd name="T12" fmla="*/ 104 w 200"/>
              <a:gd name="T13" fmla="*/ 5 h 203"/>
              <a:gd name="T14" fmla="*/ 98 w 200"/>
              <a:gd name="T15" fmla="*/ 0 h 203"/>
              <a:gd name="T16" fmla="*/ 93 w 200"/>
              <a:gd name="T17" fmla="*/ 36 h 203"/>
              <a:gd name="T18" fmla="*/ 59 w 200"/>
              <a:gd name="T19" fmla="*/ 49 h 203"/>
              <a:gd name="T20" fmla="*/ 43 w 200"/>
              <a:gd name="T21" fmla="*/ 33 h 203"/>
              <a:gd name="T22" fmla="*/ 36 w 200"/>
              <a:gd name="T23" fmla="*/ 33 h 203"/>
              <a:gd name="T24" fmla="*/ 51 w 200"/>
              <a:gd name="T25" fmla="*/ 55 h 203"/>
              <a:gd name="T26" fmla="*/ 36 w 200"/>
              <a:gd name="T27" fmla="*/ 91 h 203"/>
              <a:gd name="T28" fmla="*/ 5 w 200"/>
              <a:gd name="T29" fmla="*/ 91 h 203"/>
              <a:gd name="T30" fmla="*/ 0 w 200"/>
              <a:gd name="T31" fmla="*/ 96 h 203"/>
              <a:gd name="T32" fmla="*/ 36 w 200"/>
              <a:gd name="T33" fmla="*/ 101 h 203"/>
              <a:gd name="T34" fmla="*/ 52 w 200"/>
              <a:gd name="T35" fmla="*/ 137 h 203"/>
              <a:gd name="T36" fmla="*/ 37 w 200"/>
              <a:gd name="T37" fmla="*/ 153 h 203"/>
              <a:gd name="T38" fmla="*/ 37 w 200"/>
              <a:gd name="T39" fmla="*/ 160 h 203"/>
              <a:gd name="T40" fmla="*/ 40 w 200"/>
              <a:gd name="T41" fmla="*/ 161 h 203"/>
              <a:gd name="T42" fmla="*/ 60 w 200"/>
              <a:gd name="T43" fmla="*/ 144 h 203"/>
              <a:gd name="T44" fmla="*/ 93 w 200"/>
              <a:gd name="T45" fmla="*/ 156 h 203"/>
              <a:gd name="T46" fmla="*/ 93 w 200"/>
              <a:gd name="T47" fmla="*/ 197 h 203"/>
              <a:gd name="T48" fmla="*/ 98 w 200"/>
              <a:gd name="T49" fmla="*/ 202 h 203"/>
              <a:gd name="T50" fmla="*/ 104 w 200"/>
              <a:gd name="T51" fmla="*/ 156 h 203"/>
              <a:gd name="T52" fmla="*/ 131 w 200"/>
              <a:gd name="T53" fmla="*/ 144 h 203"/>
              <a:gd name="T54" fmla="*/ 152 w 200"/>
              <a:gd name="T55" fmla="*/ 165 h 203"/>
              <a:gd name="T56" fmla="*/ 156 w 200"/>
              <a:gd name="T57" fmla="*/ 166 h 203"/>
              <a:gd name="T58" fmla="*/ 159 w 200"/>
              <a:gd name="T59" fmla="*/ 165 h 203"/>
              <a:gd name="T60" fmla="*/ 139 w 200"/>
              <a:gd name="T61" fmla="*/ 137 h 203"/>
              <a:gd name="T62" fmla="*/ 156 w 200"/>
              <a:gd name="T63" fmla="*/ 101 h 203"/>
              <a:gd name="T64" fmla="*/ 194 w 200"/>
              <a:gd name="T65" fmla="*/ 101 h 203"/>
              <a:gd name="T66" fmla="*/ 199 w 200"/>
              <a:gd name="T67" fmla="*/ 96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0" h="203">
                <a:moveTo>
                  <a:pt x="194" y="91"/>
                </a:moveTo>
                <a:lnTo>
                  <a:pt x="156" y="91"/>
                </a:lnTo>
                <a:lnTo>
                  <a:pt x="156" y="91"/>
                </a:lnTo>
                <a:cubicBezTo>
                  <a:pt x="154" y="80"/>
                  <a:pt x="151" y="69"/>
                  <a:pt x="144" y="60"/>
                </a:cubicBezTo>
                <a:lnTo>
                  <a:pt x="159" y="46"/>
                </a:lnTo>
                <a:lnTo>
                  <a:pt x="159" y="46"/>
                </a:lnTo>
                <a:cubicBezTo>
                  <a:pt x="161" y="43"/>
                  <a:pt x="161" y="40"/>
                  <a:pt x="159" y="38"/>
                </a:cubicBezTo>
                <a:lnTo>
                  <a:pt x="159" y="38"/>
                </a:lnTo>
                <a:cubicBezTo>
                  <a:pt x="158" y="36"/>
                  <a:pt x="154" y="36"/>
                  <a:pt x="152" y="38"/>
                </a:cubicBezTo>
                <a:lnTo>
                  <a:pt x="137" y="53"/>
                </a:lnTo>
                <a:lnTo>
                  <a:pt x="137" y="53"/>
                </a:lnTo>
                <a:cubicBezTo>
                  <a:pt x="128" y="44"/>
                  <a:pt x="117" y="38"/>
                  <a:pt x="104" y="36"/>
                </a:cubicBezTo>
                <a:lnTo>
                  <a:pt x="104" y="5"/>
                </a:lnTo>
                <a:lnTo>
                  <a:pt x="104" y="5"/>
                </a:lnTo>
                <a:cubicBezTo>
                  <a:pt x="104" y="2"/>
                  <a:pt x="101" y="0"/>
                  <a:pt x="98" y="0"/>
                </a:cubicBezTo>
                <a:lnTo>
                  <a:pt x="98" y="0"/>
                </a:lnTo>
                <a:cubicBezTo>
                  <a:pt x="96" y="0"/>
                  <a:pt x="93" y="2"/>
                  <a:pt x="93" y="5"/>
                </a:cubicBezTo>
                <a:lnTo>
                  <a:pt x="93" y="36"/>
                </a:lnTo>
                <a:lnTo>
                  <a:pt x="93" y="36"/>
                </a:lnTo>
                <a:cubicBezTo>
                  <a:pt x="80" y="36"/>
                  <a:pt x="68" y="41"/>
                  <a:pt x="59" y="49"/>
                </a:cubicBezTo>
                <a:lnTo>
                  <a:pt x="43" y="33"/>
                </a:lnTo>
                <a:lnTo>
                  <a:pt x="43" y="33"/>
                </a:lnTo>
                <a:cubicBezTo>
                  <a:pt x="41" y="31"/>
                  <a:pt x="38" y="31"/>
                  <a:pt x="36" y="33"/>
                </a:cubicBezTo>
                <a:lnTo>
                  <a:pt x="36" y="33"/>
                </a:lnTo>
                <a:cubicBezTo>
                  <a:pt x="34" y="35"/>
                  <a:pt x="34" y="38"/>
                  <a:pt x="36" y="40"/>
                </a:cubicBezTo>
                <a:lnTo>
                  <a:pt x="51" y="55"/>
                </a:lnTo>
                <a:lnTo>
                  <a:pt x="51" y="55"/>
                </a:lnTo>
                <a:cubicBezTo>
                  <a:pt x="43" y="65"/>
                  <a:pt x="37" y="77"/>
                  <a:pt x="36" y="91"/>
                </a:cubicBezTo>
                <a:lnTo>
                  <a:pt x="5" y="91"/>
                </a:lnTo>
                <a:lnTo>
                  <a:pt x="5" y="91"/>
                </a:lnTo>
                <a:cubicBezTo>
                  <a:pt x="2" y="91"/>
                  <a:pt x="0" y="93"/>
                  <a:pt x="0" y="96"/>
                </a:cubicBezTo>
                <a:lnTo>
                  <a:pt x="0" y="96"/>
                </a:lnTo>
                <a:cubicBezTo>
                  <a:pt x="0" y="99"/>
                  <a:pt x="2" y="101"/>
                  <a:pt x="5" y="101"/>
                </a:cubicBezTo>
                <a:lnTo>
                  <a:pt x="36" y="101"/>
                </a:lnTo>
                <a:lnTo>
                  <a:pt x="36" y="101"/>
                </a:lnTo>
                <a:cubicBezTo>
                  <a:pt x="37" y="115"/>
                  <a:pt x="43" y="127"/>
                  <a:pt x="52" y="137"/>
                </a:cubicBezTo>
                <a:lnTo>
                  <a:pt x="37" y="153"/>
                </a:lnTo>
                <a:lnTo>
                  <a:pt x="37" y="153"/>
                </a:lnTo>
                <a:cubicBezTo>
                  <a:pt x="35" y="154"/>
                  <a:pt x="35" y="157"/>
                  <a:pt x="37" y="160"/>
                </a:cubicBezTo>
                <a:lnTo>
                  <a:pt x="37" y="160"/>
                </a:lnTo>
                <a:cubicBezTo>
                  <a:pt x="38" y="161"/>
                  <a:pt x="39" y="161"/>
                  <a:pt x="40" y="161"/>
                </a:cubicBezTo>
                <a:lnTo>
                  <a:pt x="40" y="161"/>
                </a:lnTo>
                <a:cubicBezTo>
                  <a:pt x="41" y="161"/>
                  <a:pt x="43" y="161"/>
                  <a:pt x="44" y="160"/>
                </a:cubicBezTo>
                <a:lnTo>
                  <a:pt x="60" y="144"/>
                </a:lnTo>
                <a:lnTo>
                  <a:pt x="60" y="144"/>
                </a:lnTo>
                <a:cubicBezTo>
                  <a:pt x="69" y="151"/>
                  <a:pt x="80" y="156"/>
                  <a:pt x="93" y="156"/>
                </a:cubicBezTo>
                <a:lnTo>
                  <a:pt x="93" y="197"/>
                </a:lnTo>
                <a:lnTo>
                  <a:pt x="93" y="197"/>
                </a:lnTo>
                <a:cubicBezTo>
                  <a:pt x="93" y="200"/>
                  <a:pt x="96" y="202"/>
                  <a:pt x="98" y="202"/>
                </a:cubicBezTo>
                <a:lnTo>
                  <a:pt x="98" y="202"/>
                </a:lnTo>
                <a:cubicBezTo>
                  <a:pt x="101" y="202"/>
                  <a:pt x="104" y="200"/>
                  <a:pt x="104" y="197"/>
                </a:cubicBezTo>
                <a:lnTo>
                  <a:pt x="104" y="156"/>
                </a:lnTo>
                <a:lnTo>
                  <a:pt x="104" y="156"/>
                </a:lnTo>
                <a:cubicBezTo>
                  <a:pt x="114" y="154"/>
                  <a:pt x="123" y="150"/>
                  <a:pt x="131" y="144"/>
                </a:cubicBezTo>
                <a:lnTo>
                  <a:pt x="152" y="165"/>
                </a:lnTo>
                <a:lnTo>
                  <a:pt x="152" y="165"/>
                </a:lnTo>
                <a:cubicBezTo>
                  <a:pt x="153" y="166"/>
                  <a:pt x="154" y="166"/>
                  <a:pt x="156" y="166"/>
                </a:cubicBezTo>
                <a:lnTo>
                  <a:pt x="156" y="166"/>
                </a:lnTo>
                <a:cubicBezTo>
                  <a:pt x="157" y="166"/>
                  <a:pt x="158" y="166"/>
                  <a:pt x="159" y="165"/>
                </a:cubicBezTo>
                <a:lnTo>
                  <a:pt x="159" y="165"/>
                </a:lnTo>
                <a:cubicBezTo>
                  <a:pt x="161" y="163"/>
                  <a:pt x="161" y="159"/>
                  <a:pt x="159" y="157"/>
                </a:cubicBezTo>
                <a:lnTo>
                  <a:pt x="139" y="137"/>
                </a:lnTo>
                <a:lnTo>
                  <a:pt x="139" y="137"/>
                </a:lnTo>
                <a:cubicBezTo>
                  <a:pt x="148" y="127"/>
                  <a:pt x="154" y="115"/>
                  <a:pt x="156" y="101"/>
                </a:cubicBezTo>
                <a:lnTo>
                  <a:pt x="194" y="101"/>
                </a:lnTo>
                <a:lnTo>
                  <a:pt x="194" y="101"/>
                </a:lnTo>
                <a:cubicBezTo>
                  <a:pt x="196" y="101"/>
                  <a:pt x="199" y="99"/>
                  <a:pt x="199" y="96"/>
                </a:cubicBezTo>
                <a:lnTo>
                  <a:pt x="199" y="96"/>
                </a:lnTo>
                <a:cubicBezTo>
                  <a:pt x="199" y="93"/>
                  <a:pt x="196" y="91"/>
                  <a:pt x="194" y="91"/>
                </a:cubicBezTo>
              </a:path>
            </a:pathLst>
          </a:custGeom>
          <a:solidFill>
            <a:srgbClr val="D4E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36" name="Freeform 213">
            <a:extLst>
              <a:ext uri="{FF2B5EF4-FFF2-40B4-BE49-F238E27FC236}">
                <a16:creationId xmlns:a16="http://schemas.microsoft.com/office/drawing/2014/main" id="{E66A4A64-543A-3245-A2B0-BC9F91492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0817" y="7643511"/>
            <a:ext cx="230708" cy="225213"/>
          </a:xfrm>
          <a:custGeom>
            <a:avLst/>
            <a:gdLst>
              <a:gd name="T0" fmla="*/ 126 w 185"/>
              <a:gd name="T1" fmla="*/ 139 h 183"/>
              <a:gd name="T2" fmla="*/ 148 w 185"/>
              <a:gd name="T3" fmla="*/ 115 h 183"/>
              <a:gd name="T4" fmla="*/ 168 w 185"/>
              <a:gd name="T5" fmla="*/ 123 h 183"/>
              <a:gd name="T6" fmla="*/ 175 w 185"/>
              <a:gd name="T7" fmla="*/ 119 h 183"/>
              <a:gd name="T8" fmla="*/ 152 w 185"/>
              <a:gd name="T9" fmla="*/ 106 h 183"/>
              <a:gd name="T10" fmla="*/ 152 w 185"/>
              <a:gd name="T11" fmla="*/ 68 h 183"/>
              <a:gd name="T12" fmla="*/ 181 w 185"/>
              <a:gd name="T13" fmla="*/ 55 h 183"/>
              <a:gd name="T14" fmla="*/ 182 w 185"/>
              <a:gd name="T15" fmla="*/ 48 h 183"/>
              <a:gd name="T16" fmla="*/ 148 w 185"/>
              <a:gd name="T17" fmla="*/ 59 h 183"/>
              <a:gd name="T18" fmla="*/ 121 w 185"/>
              <a:gd name="T19" fmla="*/ 34 h 183"/>
              <a:gd name="T20" fmla="*/ 129 w 185"/>
              <a:gd name="T21" fmla="*/ 13 h 183"/>
              <a:gd name="T22" fmla="*/ 126 w 185"/>
              <a:gd name="T23" fmla="*/ 6 h 183"/>
              <a:gd name="T24" fmla="*/ 112 w 185"/>
              <a:gd name="T25" fmla="*/ 30 h 183"/>
              <a:gd name="T26" fmla="*/ 74 w 185"/>
              <a:gd name="T27" fmla="*/ 32 h 183"/>
              <a:gd name="T28" fmla="*/ 60 w 185"/>
              <a:gd name="T29" fmla="*/ 4 h 183"/>
              <a:gd name="T30" fmla="*/ 53 w 185"/>
              <a:gd name="T31" fmla="*/ 1 h 183"/>
              <a:gd name="T32" fmla="*/ 64 w 185"/>
              <a:gd name="T33" fmla="*/ 36 h 183"/>
              <a:gd name="T34" fmla="*/ 39 w 185"/>
              <a:gd name="T35" fmla="*/ 66 h 183"/>
              <a:gd name="T36" fmla="*/ 19 w 185"/>
              <a:gd name="T37" fmla="*/ 59 h 183"/>
              <a:gd name="T38" fmla="*/ 12 w 185"/>
              <a:gd name="T39" fmla="*/ 62 h 183"/>
              <a:gd name="T40" fmla="*/ 12 w 185"/>
              <a:gd name="T41" fmla="*/ 66 h 183"/>
              <a:gd name="T42" fmla="*/ 36 w 185"/>
              <a:gd name="T43" fmla="*/ 76 h 183"/>
              <a:gd name="T44" fmla="*/ 40 w 185"/>
              <a:gd name="T45" fmla="*/ 112 h 183"/>
              <a:gd name="T46" fmla="*/ 3 w 185"/>
              <a:gd name="T47" fmla="*/ 130 h 183"/>
              <a:gd name="T48" fmla="*/ 1 w 185"/>
              <a:gd name="T49" fmla="*/ 137 h 183"/>
              <a:gd name="T50" fmla="*/ 45 w 185"/>
              <a:gd name="T51" fmla="*/ 121 h 183"/>
              <a:gd name="T52" fmla="*/ 67 w 185"/>
              <a:gd name="T53" fmla="*/ 141 h 183"/>
              <a:gd name="T54" fmla="*/ 58 w 185"/>
              <a:gd name="T55" fmla="*/ 169 h 183"/>
              <a:gd name="T56" fmla="*/ 58 w 185"/>
              <a:gd name="T57" fmla="*/ 172 h 183"/>
              <a:gd name="T58" fmla="*/ 61 w 185"/>
              <a:gd name="T59" fmla="*/ 175 h 183"/>
              <a:gd name="T60" fmla="*/ 77 w 185"/>
              <a:gd name="T61" fmla="*/ 145 h 183"/>
              <a:gd name="T62" fmla="*/ 117 w 185"/>
              <a:gd name="T63" fmla="*/ 144 h 183"/>
              <a:gd name="T64" fmla="*/ 134 w 185"/>
              <a:gd name="T65" fmla="*/ 178 h 183"/>
              <a:gd name="T66" fmla="*/ 140 w 185"/>
              <a:gd name="T67" fmla="*/ 18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5" h="183">
                <a:moveTo>
                  <a:pt x="143" y="173"/>
                </a:moveTo>
                <a:lnTo>
                  <a:pt x="126" y="139"/>
                </a:lnTo>
                <a:lnTo>
                  <a:pt x="126" y="139"/>
                </a:lnTo>
                <a:cubicBezTo>
                  <a:pt x="136" y="133"/>
                  <a:pt x="143" y="125"/>
                  <a:pt x="148" y="115"/>
                </a:cubicBezTo>
                <a:lnTo>
                  <a:pt x="168" y="123"/>
                </a:lnTo>
                <a:lnTo>
                  <a:pt x="168" y="123"/>
                </a:lnTo>
                <a:cubicBezTo>
                  <a:pt x="171" y="124"/>
                  <a:pt x="174" y="122"/>
                  <a:pt x="175" y="119"/>
                </a:cubicBezTo>
                <a:lnTo>
                  <a:pt x="175" y="119"/>
                </a:lnTo>
                <a:cubicBezTo>
                  <a:pt x="176" y="117"/>
                  <a:pt x="174" y="114"/>
                  <a:pt x="172" y="113"/>
                </a:cubicBezTo>
                <a:lnTo>
                  <a:pt x="152" y="106"/>
                </a:lnTo>
                <a:lnTo>
                  <a:pt x="152" y="106"/>
                </a:lnTo>
                <a:cubicBezTo>
                  <a:pt x="156" y="94"/>
                  <a:pt x="156" y="81"/>
                  <a:pt x="152" y="68"/>
                </a:cubicBezTo>
                <a:lnTo>
                  <a:pt x="181" y="55"/>
                </a:lnTo>
                <a:lnTo>
                  <a:pt x="181" y="55"/>
                </a:lnTo>
                <a:cubicBezTo>
                  <a:pt x="183" y="54"/>
                  <a:pt x="184" y="51"/>
                  <a:pt x="182" y="48"/>
                </a:cubicBezTo>
                <a:lnTo>
                  <a:pt x="182" y="48"/>
                </a:lnTo>
                <a:cubicBezTo>
                  <a:pt x="181" y="45"/>
                  <a:pt x="178" y="45"/>
                  <a:pt x="176" y="46"/>
                </a:cubicBezTo>
                <a:lnTo>
                  <a:pt x="148" y="59"/>
                </a:lnTo>
                <a:lnTo>
                  <a:pt x="148" y="59"/>
                </a:lnTo>
                <a:cubicBezTo>
                  <a:pt x="142" y="48"/>
                  <a:pt x="132" y="39"/>
                  <a:pt x="121" y="34"/>
                </a:cubicBezTo>
                <a:lnTo>
                  <a:pt x="129" y="13"/>
                </a:lnTo>
                <a:lnTo>
                  <a:pt x="129" y="13"/>
                </a:lnTo>
                <a:cubicBezTo>
                  <a:pt x="129" y="10"/>
                  <a:pt x="128" y="7"/>
                  <a:pt x="126" y="6"/>
                </a:cubicBezTo>
                <a:lnTo>
                  <a:pt x="126" y="6"/>
                </a:lnTo>
                <a:cubicBezTo>
                  <a:pt x="123" y="5"/>
                  <a:pt x="120" y="7"/>
                  <a:pt x="119" y="9"/>
                </a:cubicBezTo>
                <a:lnTo>
                  <a:pt x="112" y="30"/>
                </a:lnTo>
                <a:lnTo>
                  <a:pt x="112" y="30"/>
                </a:lnTo>
                <a:cubicBezTo>
                  <a:pt x="100" y="26"/>
                  <a:pt x="86" y="26"/>
                  <a:pt x="74" y="32"/>
                </a:cubicBezTo>
                <a:lnTo>
                  <a:pt x="60" y="4"/>
                </a:lnTo>
                <a:lnTo>
                  <a:pt x="60" y="4"/>
                </a:lnTo>
                <a:cubicBezTo>
                  <a:pt x="58" y="1"/>
                  <a:pt x="55" y="0"/>
                  <a:pt x="53" y="1"/>
                </a:cubicBezTo>
                <a:lnTo>
                  <a:pt x="53" y="1"/>
                </a:lnTo>
                <a:cubicBezTo>
                  <a:pt x="50" y="2"/>
                  <a:pt x="49" y="5"/>
                  <a:pt x="50" y="8"/>
                </a:cubicBezTo>
                <a:lnTo>
                  <a:pt x="64" y="36"/>
                </a:lnTo>
                <a:lnTo>
                  <a:pt x="64" y="36"/>
                </a:lnTo>
                <a:cubicBezTo>
                  <a:pt x="52" y="43"/>
                  <a:pt x="44" y="54"/>
                  <a:pt x="39" y="66"/>
                </a:cubicBezTo>
                <a:lnTo>
                  <a:pt x="19" y="59"/>
                </a:lnTo>
                <a:lnTo>
                  <a:pt x="19" y="59"/>
                </a:lnTo>
                <a:cubicBezTo>
                  <a:pt x="15" y="58"/>
                  <a:pt x="13" y="60"/>
                  <a:pt x="12" y="62"/>
                </a:cubicBezTo>
                <a:lnTo>
                  <a:pt x="12" y="62"/>
                </a:lnTo>
                <a:cubicBezTo>
                  <a:pt x="11" y="63"/>
                  <a:pt x="12" y="65"/>
                  <a:pt x="12" y="66"/>
                </a:cubicBezTo>
                <a:lnTo>
                  <a:pt x="12" y="66"/>
                </a:lnTo>
                <a:cubicBezTo>
                  <a:pt x="13" y="67"/>
                  <a:pt x="14" y="68"/>
                  <a:pt x="15" y="69"/>
                </a:cubicBezTo>
                <a:lnTo>
                  <a:pt x="36" y="76"/>
                </a:lnTo>
                <a:lnTo>
                  <a:pt x="36" y="76"/>
                </a:lnTo>
                <a:cubicBezTo>
                  <a:pt x="34" y="88"/>
                  <a:pt x="35" y="100"/>
                  <a:pt x="40" y="112"/>
                </a:cubicBezTo>
                <a:lnTo>
                  <a:pt x="3" y="130"/>
                </a:lnTo>
                <a:lnTo>
                  <a:pt x="3" y="130"/>
                </a:lnTo>
                <a:cubicBezTo>
                  <a:pt x="1" y="131"/>
                  <a:pt x="0" y="134"/>
                  <a:pt x="1" y="137"/>
                </a:cubicBezTo>
                <a:lnTo>
                  <a:pt x="1" y="137"/>
                </a:lnTo>
                <a:cubicBezTo>
                  <a:pt x="2" y="139"/>
                  <a:pt x="5" y="141"/>
                  <a:pt x="8" y="139"/>
                </a:cubicBezTo>
                <a:lnTo>
                  <a:pt x="45" y="121"/>
                </a:lnTo>
                <a:lnTo>
                  <a:pt x="45" y="121"/>
                </a:lnTo>
                <a:cubicBezTo>
                  <a:pt x="51" y="130"/>
                  <a:pt x="59" y="136"/>
                  <a:pt x="67" y="141"/>
                </a:cubicBezTo>
                <a:lnTo>
                  <a:pt x="58" y="169"/>
                </a:lnTo>
                <a:lnTo>
                  <a:pt x="58" y="169"/>
                </a:lnTo>
                <a:cubicBezTo>
                  <a:pt x="58" y="170"/>
                  <a:pt x="58" y="171"/>
                  <a:pt x="58" y="172"/>
                </a:cubicBezTo>
                <a:lnTo>
                  <a:pt x="58" y="172"/>
                </a:lnTo>
                <a:cubicBezTo>
                  <a:pt x="59" y="173"/>
                  <a:pt x="60" y="175"/>
                  <a:pt x="61" y="175"/>
                </a:cubicBezTo>
                <a:lnTo>
                  <a:pt x="61" y="175"/>
                </a:lnTo>
                <a:cubicBezTo>
                  <a:pt x="64" y="176"/>
                  <a:pt x="67" y="175"/>
                  <a:pt x="67" y="172"/>
                </a:cubicBezTo>
                <a:lnTo>
                  <a:pt x="77" y="145"/>
                </a:lnTo>
                <a:lnTo>
                  <a:pt x="77" y="145"/>
                </a:lnTo>
                <a:cubicBezTo>
                  <a:pt x="89" y="149"/>
                  <a:pt x="104" y="149"/>
                  <a:pt x="117" y="144"/>
                </a:cubicBezTo>
                <a:lnTo>
                  <a:pt x="134" y="178"/>
                </a:lnTo>
                <a:lnTo>
                  <a:pt x="134" y="178"/>
                </a:lnTo>
                <a:cubicBezTo>
                  <a:pt x="135" y="180"/>
                  <a:pt x="138" y="182"/>
                  <a:pt x="140" y="180"/>
                </a:cubicBezTo>
                <a:lnTo>
                  <a:pt x="140" y="180"/>
                </a:lnTo>
                <a:cubicBezTo>
                  <a:pt x="143" y="179"/>
                  <a:pt x="144" y="176"/>
                  <a:pt x="143" y="173"/>
                </a:cubicBezTo>
              </a:path>
            </a:pathLst>
          </a:custGeom>
          <a:solidFill>
            <a:srgbClr val="92C9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37" name="Freeform 214">
            <a:extLst>
              <a:ext uri="{FF2B5EF4-FFF2-40B4-BE49-F238E27FC236}">
                <a16:creationId xmlns:a16="http://schemas.microsoft.com/office/drawing/2014/main" id="{1B4513C0-2A51-8C42-9B82-B701F54D9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9271" y="7319420"/>
            <a:ext cx="219722" cy="214231"/>
          </a:xfrm>
          <a:custGeom>
            <a:avLst/>
            <a:gdLst>
              <a:gd name="T0" fmla="*/ 132 w 178"/>
              <a:gd name="T1" fmla="*/ 47 h 174"/>
              <a:gd name="T2" fmla="*/ 106 w 178"/>
              <a:gd name="T3" fmla="*/ 28 h 174"/>
              <a:gd name="T4" fmla="*/ 110 w 178"/>
              <a:gd name="T5" fmla="*/ 7 h 174"/>
              <a:gd name="T6" fmla="*/ 107 w 178"/>
              <a:gd name="T7" fmla="*/ 1 h 174"/>
              <a:gd name="T8" fmla="*/ 96 w 178"/>
              <a:gd name="T9" fmla="*/ 25 h 174"/>
              <a:gd name="T10" fmla="*/ 59 w 178"/>
              <a:gd name="T11" fmla="*/ 30 h 174"/>
              <a:gd name="T12" fmla="*/ 42 w 178"/>
              <a:gd name="T13" fmla="*/ 4 h 174"/>
              <a:gd name="T14" fmla="*/ 34 w 178"/>
              <a:gd name="T15" fmla="*/ 3 h 174"/>
              <a:gd name="T16" fmla="*/ 50 w 178"/>
              <a:gd name="T17" fmla="*/ 35 h 174"/>
              <a:gd name="T18" fmla="*/ 28 w 178"/>
              <a:gd name="T19" fmla="*/ 65 h 174"/>
              <a:gd name="T20" fmla="*/ 6 w 178"/>
              <a:gd name="T21" fmla="*/ 61 h 174"/>
              <a:gd name="T22" fmla="*/ 1 w 178"/>
              <a:gd name="T23" fmla="*/ 64 h 174"/>
              <a:gd name="T24" fmla="*/ 26 w 178"/>
              <a:gd name="T25" fmla="*/ 75 h 174"/>
              <a:gd name="T26" fmla="*/ 33 w 178"/>
              <a:gd name="T27" fmla="*/ 113 h 174"/>
              <a:gd name="T28" fmla="*/ 6 w 178"/>
              <a:gd name="T29" fmla="*/ 130 h 174"/>
              <a:gd name="T30" fmla="*/ 5 w 178"/>
              <a:gd name="T31" fmla="*/ 137 h 174"/>
              <a:gd name="T32" fmla="*/ 38 w 178"/>
              <a:gd name="T33" fmla="*/ 121 h 174"/>
              <a:gd name="T34" fmla="*/ 71 w 178"/>
              <a:gd name="T35" fmla="*/ 143 h 174"/>
              <a:gd name="T36" fmla="*/ 67 w 178"/>
              <a:gd name="T37" fmla="*/ 164 h 174"/>
              <a:gd name="T38" fmla="*/ 71 w 178"/>
              <a:gd name="T39" fmla="*/ 170 h 174"/>
              <a:gd name="T40" fmla="*/ 75 w 178"/>
              <a:gd name="T41" fmla="*/ 169 h 174"/>
              <a:gd name="T42" fmla="*/ 82 w 178"/>
              <a:gd name="T43" fmla="*/ 144 h 174"/>
              <a:gd name="T44" fmla="*/ 117 w 178"/>
              <a:gd name="T45" fmla="*/ 135 h 174"/>
              <a:gd name="T46" fmla="*/ 139 w 178"/>
              <a:gd name="T47" fmla="*/ 170 h 174"/>
              <a:gd name="T48" fmla="*/ 147 w 178"/>
              <a:gd name="T49" fmla="*/ 172 h 174"/>
              <a:gd name="T50" fmla="*/ 124 w 178"/>
              <a:gd name="T51" fmla="*/ 129 h 174"/>
              <a:gd name="T52" fmla="*/ 142 w 178"/>
              <a:gd name="T53" fmla="*/ 105 h 174"/>
              <a:gd name="T54" fmla="*/ 170 w 178"/>
              <a:gd name="T55" fmla="*/ 110 h 174"/>
              <a:gd name="T56" fmla="*/ 174 w 178"/>
              <a:gd name="T57" fmla="*/ 110 h 174"/>
              <a:gd name="T58" fmla="*/ 176 w 178"/>
              <a:gd name="T59" fmla="*/ 107 h 174"/>
              <a:gd name="T60" fmla="*/ 145 w 178"/>
              <a:gd name="T61" fmla="*/ 94 h 174"/>
              <a:gd name="T62" fmla="*/ 138 w 178"/>
              <a:gd name="T63" fmla="*/ 55 h 174"/>
              <a:gd name="T64" fmla="*/ 170 w 178"/>
              <a:gd name="T65" fmla="*/ 35 h 174"/>
              <a:gd name="T66" fmla="*/ 171 w 178"/>
              <a:gd name="T67" fmla="*/ 27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8" h="174">
                <a:moveTo>
                  <a:pt x="164" y="26"/>
                </a:moveTo>
                <a:lnTo>
                  <a:pt x="132" y="47"/>
                </a:lnTo>
                <a:lnTo>
                  <a:pt x="132" y="47"/>
                </a:lnTo>
                <a:cubicBezTo>
                  <a:pt x="126" y="38"/>
                  <a:pt x="117" y="31"/>
                  <a:pt x="106" y="28"/>
                </a:cubicBezTo>
                <a:lnTo>
                  <a:pt x="110" y="7"/>
                </a:lnTo>
                <a:lnTo>
                  <a:pt x="110" y="7"/>
                </a:lnTo>
                <a:cubicBezTo>
                  <a:pt x="111" y="4"/>
                  <a:pt x="109" y="1"/>
                  <a:pt x="107" y="1"/>
                </a:cubicBezTo>
                <a:lnTo>
                  <a:pt x="107" y="1"/>
                </a:lnTo>
                <a:cubicBezTo>
                  <a:pt x="104" y="0"/>
                  <a:pt x="101" y="2"/>
                  <a:pt x="101" y="5"/>
                </a:cubicBezTo>
                <a:lnTo>
                  <a:pt x="96" y="25"/>
                </a:lnTo>
                <a:lnTo>
                  <a:pt x="96" y="25"/>
                </a:lnTo>
                <a:cubicBezTo>
                  <a:pt x="84" y="23"/>
                  <a:pt x="71" y="24"/>
                  <a:pt x="59" y="30"/>
                </a:cubicBezTo>
                <a:lnTo>
                  <a:pt x="42" y="4"/>
                </a:lnTo>
                <a:lnTo>
                  <a:pt x="42" y="4"/>
                </a:lnTo>
                <a:cubicBezTo>
                  <a:pt x="40" y="1"/>
                  <a:pt x="37" y="1"/>
                  <a:pt x="34" y="3"/>
                </a:cubicBezTo>
                <a:lnTo>
                  <a:pt x="34" y="3"/>
                </a:lnTo>
                <a:cubicBezTo>
                  <a:pt x="32" y="4"/>
                  <a:pt x="32" y="7"/>
                  <a:pt x="33" y="10"/>
                </a:cubicBezTo>
                <a:lnTo>
                  <a:pt x="50" y="35"/>
                </a:lnTo>
                <a:lnTo>
                  <a:pt x="50" y="35"/>
                </a:lnTo>
                <a:cubicBezTo>
                  <a:pt x="39" y="43"/>
                  <a:pt x="32" y="53"/>
                  <a:pt x="28" y="65"/>
                </a:cubicBezTo>
                <a:lnTo>
                  <a:pt x="6" y="61"/>
                </a:lnTo>
                <a:lnTo>
                  <a:pt x="6" y="61"/>
                </a:lnTo>
                <a:cubicBezTo>
                  <a:pt x="4" y="60"/>
                  <a:pt x="2" y="62"/>
                  <a:pt x="1" y="64"/>
                </a:cubicBezTo>
                <a:lnTo>
                  <a:pt x="1" y="64"/>
                </a:lnTo>
                <a:cubicBezTo>
                  <a:pt x="0" y="68"/>
                  <a:pt x="2" y="70"/>
                  <a:pt x="4" y="70"/>
                </a:cubicBezTo>
                <a:lnTo>
                  <a:pt x="26" y="75"/>
                </a:lnTo>
                <a:lnTo>
                  <a:pt x="26" y="75"/>
                </a:lnTo>
                <a:cubicBezTo>
                  <a:pt x="24" y="88"/>
                  <a:pt x="26" y="101"/>
                  <a:pt x="33" y="113"/>
                </a:cubicBezTo>
                <a:lnTo>
                  <a:pt x="6" y="130"/>
                </a:lnTo>
                <a:lnTo>
                  <a:pt x="6" y="130"/>
                </a:lnTo>
                <a:cubicBezTo>
                  <a:pt x="4" y="132"/>
                  <a:pt x="3" y="135"/>
                  <a:pt x="5" y="137"/>
                </a:cubicBezTo>
                <a:lnTo>
                  <a:pt x="5" y="137"/>
                </a:lnTo>
                <a:cubicBezTo>
                  <a:pt x="6" y="139"/>
                  <a:pt x="10" y="140"/>
                  <a:pt x="13" y="138"/>
                </a:cubicBezTo>
                <a:lnTo>
                  <a:pt x="38" y="121"/>
                </a:lnTo>
                <a:lnTo>
                  <a:pt x="38" y="121"/>
                </a:lnTo>
                <a:cubicBezTo>
                  <a:pt x="47" y="132"/>
                  <a:pt x="58" y="140"/>
                  <a:pt x="71" y="143"/>
                </a:cubicBezTo>
                <a:lnTo>
                  <a:pt x="67" y="164"/>
                </a:lnTo>
                <a:lnTo>
                  <a:pt x="67" y="164"/>
                </a:lnTo>
                <a:cubicBezTo>
                  <a:pt x="66" y="167"/>
                  <a:pt x="68" y="169"/>
                  <a:pt x="71" y="170"/>
                </a:cubicBezTo>
                <a:lnTo>
                  <a:pt x="71" y="170"/>
                </a:lnTo>
                <a:cubicBezTo>
                  <a:pt x="72" y="170"/>
                  <a:pt x="74" y="170"/>
                  <a:pt x="75" y="169"/>
                </a:cubicBezTo>
                <a:lnTo>
                  <a:pt x="75" y="169"/>
                </a:lnTo>
                <a:cubicBezTo>
                  <a:pt x="76" y="168"/>
                  <a:pt x="77" y="167"/>
                  <a:pt x="77" y="166"/>
                </a:cubicBezTo>
                <a:lnTo>
                  <a:pt x="82" y="144"/>
                </a:lnTo>
                <a:lnTo>
                  <a:pt x="82" y="144"/>
                </a:lnTo>
                <a:cubicBezTo>
                  <a:pt x="93" y="145"/>
                  <a:pt x="106" y="142"/>
                  <a:pt x="117" y="135"/>
                </a:cubicBezTo>
                <a:lnTo>
                  <a:pt x="139" y="170"/>
                </a:lnTo>
                <a:lnTo>
                  <a:pt x="139" y="170"/>
                </a:lnTo>
                <a:cubicBezTo>
                  <a:pt x="141" y="172"/>
                  <a:pt x="144" y="173"/>
                  <a:pt x="147" y="172"/>
                </a:cubicBezTo>
                <a:lnTo>
                  <a:pt x="147" y="172"/>
                </a:lnTo>
                <a:cubicBezTo>
                  <a:pt x="149" y="170"/>
                  <a:pt x="149" y="167"/>
                  <a:pt x="148" y="164"/>
                </a:cubicBezTo>
                <a:lnTo>
                  <a:pt x="124" y="129"/>
                </a:lnTo>
                <a:lnTo>
                  <a:pt x="124" y="129"/>
                </a:lnTo>
                <a:cubicBezTo>
                  <a:pt x="132" y="122"/>
                  <a:pt x="139" y="114"/>
                  <a:pt x="142" y="105"/>
                </a:cubicBezTo>
                <a:lnTo>
                  <a:pt x="170" y="110"/>
                </a:lnTo>
                <a:lnTo>
                  <a:pt x="170" y="110"/>
                </a:lnTo>
                <a:cubicBezTo>
                  <a:pt x="171" y="111"/>
                  <a:pt x="173" y="110"/>
                  <a:pt x="174" y="110"/>
                </a:cubicBezTo>
                <a:lnTo>
                  <a:pt x="174" y="110"/>
                </a:lnTo>
                <a:cubicBezTo>
                  <a:pt x="175" y="109"/>
                  <a:pt x="176" y="108"/>
                  <a:pt x="176" y="107"/>
                </a:cubicBezTo>
                <a:lnTo>
                  <a:pt x="176" y="107"/>
                </a:lnTo>
                <a:cubicBezTo>
                  <a:pt x="177" y="104"/>
                  <a:pt x="175" y="101"/>
                  <a:pt x="173" y="101"/>
                </a:cubicBezTo>
                <a:lnTo>
                  <a:pt x="145" y="94"/>
                </a:lnTo>
                <a:lnTo>
                  <a:pt x="145" y="94"/>
                </a:lnTo>
                <a:cubicBezTo>
                  <a:pt x="147" y="81"/>
                  <a:pt x="145" y="68"/>
                  <a:pt x="138" y="55"/>
                </a:cubicBezTo>
                <a:lnTo>
                  <a:pt x="170" y="35"/>
                </a:lnTo>
                <a:lnTo>
                  <a:pt x="170" y="35"/>
                </a:lnTo>
                <a:cubicBezTo>
                  <a:pt x="172" y="33"/>
                  <a:pt x="173" y="30"/>
                  <a:pt x="171" y="27"/>
                </a:cubicBezTo>
                <a:lnTo>
                  <a:pt x="171" y="27"/>
                </a:lnTo>
                <a:cubicBezTo>
                  <a:pt x="170" y="25"/>
                  <a:pt x="167" y="24"/>
                  <a:pt x="164" y="26"/>
                </a:cubicBezTo>
              </a:path>
            </a:pathLst>
          </a:custGeom>
          <a:solidFill>
            <a:srgbClr val="92C9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38" name="Freeform 215">
            <a:extLst>
              <a:ext uri="{FF2B5EF4-FFF2-40B4-BE49-F238E27FC236}">
                <a16:creationId xmlns:a16="http://schemas.microsoft.com/office/drawing/2014/main" id="{EFD5DBBD-DF0D-084F-941E-2DE64DA46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3700" y="6522930"/>
            <a:ext cx="1719325" cy="1719322"/>
          </a:xfrm>
          <a:custGeom>
            <a:avLst/>
            <a:gdLst>
              <a:gd name="T0" fmla="*/ 1379 w 1380"/>
              <a:gd name="T1" fmla="*/ 689 h 1381"/>
              <a:gd name="T2" fmla="*/ 1379 w 1380"/>
              <a:gd name="T3" fmla="*/ 689 h 1381"/>
              <a:gd name="T4" fmla="*/ 689 w 1380"/>
              <a:gd name="T5" fmla="*/ 1380 h 1381"/>
              <a:gd name="T6" fmla="*/ 689 w 1380"/>
              <a:gd name="T7" fmla="*/ 1380 h 1381"/>
              <a:gd name="T8" fmla="*/ 0 w 1380"/>
              <a:gd name="T9" fmla="*/ 689 h 1381"/>
              <a:gd name="T10" fmla="*/ 0 w 1380"/>
              <a:gd name="T11" fmla="*/ 689 h 1381"/>
              <a:gd name="T12" fmla="*/ 689 w 1380"/>
              <a:gd name="T13" fmla="*/ 0 h 1381"/>
              <a:gd name="T14" fmla="*/ 689 w 1380"/>
              <a:gd name="T15" fmla="*/ 0 h 1381"/>
              <a:gd name="T16" fmla="*/ 1379 w 1380"/>
              <a:gd name="T17" fmla="*/ 689 h 1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80" h="1381">
                <a:moveTo>
                  <a:pt x="1379" y="689"/>
                </a:moveTo>
                <a:lnTo>
                  <a:pt x="1379" y="689"/>
                </a:lnTo>
                <a:cubicBezTo>
                  <a:pt x="1379" y="1071"/>
                  <a:pt x="1070" y="1380"/>
                  <a:pt x="689" y="1380"/>
                </a:cubicBezTo>
                <a:lnTo>
                  <a:pt x="689" y="1380"/>
                </a:lnTo>
                <a:cubicBezTo>
                  <a:pt x="308" y="1380"/>
                  <a:pt x="0" y="1071"/>
                  <a:pt x="0" y="689"/>
                </a:cubicBezTo>
                <a:lnTo>
                  <a:pt x="0" y="689"/>
                </a:lnTo>
                <a:cubicBezTo>
                  <a:pt x="0" y="308"/>
                  <a:pt x="308" y="0"/>
                  <a:pt x="689" y="0"/>
                </a:cubicBezTo>
                <a:lnTo>
                  <a:pt x="689" y="0"/>
                </a:lnTo>
                <a:cubicBezTo>
                  <a:pt x="1070" y="0"/>
                  <a:pt x="1379" y="308"/>
                  <a:pt x="1379" y="689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39" name="Freeform 216">
            <a:extLst>
              <a:ext uri="{FF2B5EF4-FFF2-40B4-BE49-F238E27FC236}">
                <a16:creationId xmlns:a16="http://schemas.microsoft.com/office/drawing/2014/main" id="{9FADA57F-A370-3B4A-B74C-AE08EE553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9489" y="7022795"/>
            <a:ext cx="582263" cy="1005229"/>
          </a:xfrm>
          <a:custGeom>
            <a:avLst/>
            <a:gdLst>
              <a:gd name="T0" fmla="*/ 417 w 466"/>
              <a:gd name="T1" fmla="*/ 804 h 805"/>
              <a:gd name="T2" fmla="*/ 53 w 466"/>
              <a:gd name="T3" fmla="*/ 804 h 805"/>
              <a:gd name="T4" fmla="*/ 53 w 466"/>
              <a:gd name="T5" fmla="*/ 804 h 805"/>
              <a:gd name="T6" fmla="*/ 15 w 466"/>
              <a:gd name="T7" fmla="*/ 753 h 805"/>
              <a:gd name="T8" fmla="*/ 39 w 466"/>
              <a:gd name="T9" fmla="*/ 674 h 805"/>
              <a:gd name="T10" fmla="*/ 0 w 466"/>
              <a:gd name="T11" fmla="*/ 552 h 805"/>
              <a:gd name="T12" fmla="*/ 0 w 466"/>
              <a:gd name="T13" fmla="*/ 215 h 805"/>
              <a:gd name="T14" fmla="*/ 39 w 466"/>
              <a:gd name="T15" fmla="*/ 115 h 805"/>
              <a:gd name="T16" fmla="*/ 0 w 466"/>
              <a:gd name="T17" fmla="*/ 0 h 805"/>
              <a:gd name="T18" fmla="*/ 465 w 466"/>
              <a:gd name="T19" fmla="*/ 0 h 805"/>
              <a:gd name="T20" fmla="*/ 436 w 466"/>
              <a:gd name="T21" fmla="*/ 106 h 805"/>
              <a:gd name="T22" fmla="*/ 465 w 466"/>
              <a:gd name="T23" fmla="*/ 215 h 805"/>
              <a:gd name="T24" fmla="*/ 465 w 466"/>
              <a:gd name="T25" fmla="*/ 552 h 805"/>
              <a:gd name="T26" fmla="*/ 438 w 466"/>
              <a:gd name="T27" fmla="*/ 674 h 805"/>
              <a:gd name="T28" fmla="*/ 455 w 466"/>
              <a:gd name="T29" fmla="*/ 757 h 805"/>
              <a:gd name="T30" fmla="*/ 455 w 466"/>
              <a:gd name="T31" fmla="*/ 757 h 805"/>
              <a:gd name="T32" fmla="*/ 417 w 466"/>
              <a:gd name="T33" fmla="*/ 804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6" h="805">
                <a:moveTo>
                  <a:pt x="417" y="804"/>
                </a:moveTo>
                <a:lnTo>
                  <a:pt x="53" y="804"/>
                </a:lnTo>
                <a:lnTo>
                  <a:pt x="53" y="804"/>
                </a:lnTo>
                <a:cubicBezTo>
                  <a:pt x="27" y="804"/>
                  <a:pt x="7" y="778"/>
                  <a:pt x="15" y="753"/>
                </a:cubicBezTo>
                <a:lnTo>
                  <a:pt x="39" y="674"/>
                </a:lnTo>
                <a:lnTo>
                  <a:pt x="0" y="552"/>
                </a:lnTo>
                <a:lnTo>
                  <a:pt x="0" y="215"/>
                </a:lnTo>
                <a:lnTo>
                  <a:pt x="39" y="115"/>
                </a:lnTo>
                <a:lnTo>
                  <a:pt x="0" y="0"/>
                </a:lnTo>
                <a:lnTo>
                  <a:pt x="465" y="0"/>
                </a:lnTo>
                <a:lnTo>
                  <a:pt x="436" y="106"/>
                </a:lnTo>
                <a:lnTo>
                  <a:pt x="465" y="215"/>
                </a:lnTo>
                <a:lnTo>
                  <a:pt x="465" y="552"/>
                </a:lnTo>
                <a:lnTo>
                  <a:pt x="438" y="674"/>
                </a:lnTo>
                <a:lnTo>
                  <a:pt x="455" y="757"/>
                </a:lnTo>
                <a:lnTo>
                  <a:pt x="455" y="757"/>
                </a:lnTo>
                <a:cubicBezTo>
                  <a:pt x="460" y="781"/>
                  <a:pt x="442" y="804"/>
                  <a:pt x="417" y="804"/>
                </a:cubicBezTo>
              </a:path>
            </a:pathLst>
          </a:custGeom>
          <a:solidFill>
            <a:srgbClr val="D4E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40" name="Freeform 217">
            <a:extLst>
              <a:ext uri="{FF2B5EF4-FFF2-40B4-BE49-F238E27FC236}">
                <a16:creationId xmlns:a16="http://schemas.microsoft.com/office/drawing/2014/main" id="{86D056B1-7E94-EE44-9B3E-BF65D3F0D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9489" y="6825042"/>
            <a:ext cx="582263" cy="197750"/>
          </a:xfrm>
          <a:custGeom>
            <a:avLst/>
            <a:gdLst>
              <a:gd name="T0" fmla="*/ 465 w 466"/>
              <a:gd name="T1" fmla="*/ 159 h 160"/>
              <a:gd name="T2" fmla="*/ 0 w 466"/>
              <a:gd name="T3" fmla="*/ 159 h 160"/>
              <a:gd name="T4" fmla="*/ 145 w 466"/>
              <a:gd name="T5" fmla="*/ 0 h 160"/>
              <a:gd name="T6" fmla="*/ 329 w 466"/>
              <a:gd name="T7" fmla="*/ 0 h 160"/>
              <a:gd name="T8" fmla="*/ 465 w 466"/>
              <a:gd name="T9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" h="160">
                <a:moveTo>
                  <a:pt x="465" y="159"/>
                </a:moveTo>
                <a:lnTo>
                  <a:pt x="0" y="159"/>
                </a:lnTo>
                <a:lnTo>
                  <a:pt x="145" y="0"/>
                </a:lnTo>
                <a:lnTo>
                  <a:pt x="329" y="0"/>
                </a:lnTo>
                <a:lnTo>
                  <a:pt x="465" y="159"/>
                </a:lnTo>
              </a:path>
            </a:pathLst>
          </a:custGeom>
          <a:solidFill>
            <a:srgbClr val="AFD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41" name="Freeform 218">
            <a:extLst>
              <a:ext uri="{FF2B5EF4-FFF2-40B4-BE49-F238E27FC236}">
                <a16:creationId xmlns:a16="http://schemas.microsoft.com/office/drawing/2014/main" id="{CB01D772-C2A8-CF4E-AEC2-EDEC7DE23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1880" y="6731666"/>
            <a:ext cx="422966" cy="98875"/>
          </a:xfrm>
          <a:custGeom>
            <a:avLst/>
            <a:gdLst>
              <a:gd name="T0" fmla="*/ 339 w 340"/>
              <a:gd name="T1" fmla="*/ 78 h 79"/>
              <a:gd name="T2" fmla="*/ 0 w 340"/>
              <a:gd name="T3" fmla="*/ 78 h 79"/>
              <a:gd name="T4" fmla="*/ 0 w 340"/>
              <a:gd name="T5" fmla="*/ 0 h 79"/>
              <a:gd name="T6" fmla="*/ 339 w 340"/>
              <a:gd name="T7" fmla="*/ 0 h 79"/>
              <a:gd name="T8" fmla="*/ 339 w 340"/>
              <a:gd name="T9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79">
                <a:moveTo>
                  <a:pt x="339" y="78"/>
                </a:moveTo>
                <a:lnTo>
                  <a:pt x="0" y="78"/>
                </a:lnTo>
                <a:lnTo>
                  <a:pt x="0" y="0"/>
                </a:lnTo>
                <a:lnTo>
                  <a:pt x="339" y="0"/>
                </a:lnTo>
                <a:lnTo>
                  <a:pt x="339" y="78"/>
                </a:lnTo>
              </a:path>
            </a:pathLst>
          </a:custGeom>
          <a:solidFill>
            <a:srgbClr val="FF86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42" name="Freeform 219">
            <a:extLst>
              <a:ext uri="{FF2B5EF4-FFF2-40B4-BE49-F238E27FC236}">
                <a16:creationId xmlns:a16="http://schemas.microsoft.com/office/drawing/2014/main" id="{FF0ECACC-2D30-904B-9294-AB6BB34EF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9489" y="7291956"/>
            <a:ext cx="582263" cy="422963"/>
          </a:xfrm>
          <a:custGeom>
            <a:avLst/>
            <a:gdLst>
              <a:gd name="T0" fmla="*/ 465 w 466"/>
              <a:gd name="T1" fmla="*/ 337 h 338"/>
              <a:gd name="T2" fmla="*/ 0 w 466"/>
              <a:gd name="T3" fmla="*/ 337 h 338"/>
              <a:gd name="T4" fmla="*/ 0 w 466"/>
              <a:gd name="T5" fmla="*/ 0 h 338"/>
              <a:gd name="T6" fmla="*/ 465 w 466"/>
              <a:gd name="T7" fmla="*/ 0 h 338"/>
              <a:gd name="T8" fmla="*/ 465 w 466"/>
              <a:gd name="T9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" h="338">
                <a:moveTo>
                  <a:pt x="465" y="337"/>
                </a:moveTo>
                <a:lnTo>
                  <a:pt x="0" y="337"/>
                </a:lnTo>
                <a:lnTo>
                  <a:pt x="0" y="0"/>
                </a:lnTo>
                <a:lnTo>
                  <a:pt x="465" y="0"/>
                </a:lnTo>
                <a:lnTo>
                  <a:pt x="465" y="337"/>
                </a:lnTo>
              </a:path>
            </a:pathLst>
          </a:custGeom>
          <a:solidFill>
            <a:srgbClr val="92C9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43" name="Freeform 220">
            <a:extLst>
              <a:ext uri="{FF2B5EF4-FFF2-40B4-BE49-F238E27FC236}">
                <a16:creationId xmlns:a16="http://schemas.microsoft.com/office/drawing/2014/main" id="{6952E366-D7FF-2742-AFF1-5FC67EE10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1972" y="6572366"/>
            <a:ext cx="1708339" cy="1708339"/>
          </a:xfrm>
          <a:custGeom>
            <a:avLst/>
            <a:gdLst>
              <a:gd name="T0" fmla="*/ 1370 w 1371"/>
              <a:gd name="T1" fmla="*/ 684 h 1370"/>
              <a:gd name="T2" fmla="*/ 1370 w 1371"/>
              <a:gd name="T3" fmla="*/ 684 h 1370"/>
              <a:gd name="T4" fmla="*/ 685 w 1371"/>
              <a:gd name="T5" fmla="*/ 1369 h 1370"/>
              <a:gd name="T6" fmla="*/ 685 w 1371"/>
              <a:gd name="T7" fmla="*/ 1369 h 1370"/>
              <a:gd name="T8" fmla="*/ 0 w 1371"/>
              <a:gd name="T9" fmla="*/ 684 h 1370"/>
              <a:gd name="T10" fmla="*/ 0 w 1371"/>
              <a:gd name="T11" fmla="*/ 684 h 1370"/>
              <a:gd name="T12" fmla="*/ 685 w 1371"/>
              <a:gd name="T13" fmla="*/ 0 h 1370"/>
              <a:gd name="T14" fmla="*/ 685 w 1371"/>
              <a:gd name="T15" fmla="*/ 0 h 1370"/>
              <a:gd name="T16" fmla="*/ 1370 w 1371"/>
              <a:gd name="T17" fmla="*/ 684 h 1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1" h="1370">
                <a:moveTo>
                  <a:pt x="1370" y="684"/>
                </a:moveTo>
                <a:lnTo>
                  <a:pt x="1370" y="684"/>
                </a:lnTo>
                <a:cubicBezTo>
                  <a:pt x="1370" y="1063"/>
                  <a:pt x="1064" y="1369"/>
                  <a:pt x="685" y="1369"/>
                </a:cubicBezTo>
                <a:lnTo>
                  <a:pt x="685" y="1369"/>
                </a:lnTo>
                <a:cubicBezTo>
                  <a:pt x="306" y="1369"/>
                  <a:pt x="0" y="1063"/>
                  <a:pt x="0" y="684"/>
                </a:cubicBezTo>
                <a:lnTo>
                  <a:pt x="0" y="684"/>
                </a:lnTo>
                <a:cubicBezTo>
                  <a:pt x="0" y="306"/>
                  <a:pt x="306" y="0"/>
                  <a:pt x="685" y="0"/>
                </a:cubicBezTo>
                <a:lnTo>
                  <a:pt x="685" y="0"/>
                </a:lnTo>
                <a:cubicBezTo>
                  <a:pt x="1064" y="0"/>
                  <a:pt x="1370" y="306"/>
                  <a:pt x="1370" y="684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44" name="Freeform 221">
            <a:extLst>
              <a:ext uri="{FF2B5EF4-FFF2-40B4-BE49-F238E27FC236}">
                <a16:creationId xmlns:a16="http://schemas.microsoft.com/office/drawing/2014/main" id="{A74A1D5A-8429-7F43-825B-EA128E014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6632" y="7000820"/>
            <a:ext cx="1038184" cy="769026"/>
          </a:xfrm>
          <a:custGeom>
            <a:avLst/>
            <a:gdLst>
              <a:gd name="T0" fmla="*/ 423 w 835"/>
              <a:gd name="T1" fmla="*/ 178 h 617"/>
              <a:gd name="T2" fmla="*/ 214 w 835"/>
              <a:gd name="T3" fmla="*/ 123 h 617"/>
              <a:gd name="T4" fmla="*/ 24 w 835"/>
              <a:gd name="T5" fmla="*/ 258 h 617"/>
              <a:gd name="T6" fmla="*/ 24 w 835"/>
              <a:gd name="T7" fmla="*/ 258 h 617"/>
              <a:gd name="T8" fmla="*/ 42 w 835"/>
              <a:gd name="T9" fmla="*/ 321 h 617"/>
              <a:gd name="T10" fmla="*/ 42 w 835"/>
              <a:gd name="T11" fmla="*/ 321 h 617"/>
              <a:gd name="T12" fmla="*/ 218 w 835"/>
              <a:gd name="T13" fmla="*/ 258 h 617"/>
              <a:gd name="T14" fmla="*/ 258 w 835"/>
              <a:gd name="T15" fmla="*/ 240 h 617"/>
              <a:gd name="T16" fmla="*/ 268 w 835"/>
              <a:gd name="T17" fmla="*/ 330 h 617"/>
              <a:gd name="T18" fmla="*/ 429 w 835"/>
              <a:gd name="T19" fmla="*/ 616 h 617"/>
              <a:gd name="T20" fmla="*/ 429 w 835"/>
              <a:gd name="T21" fmla="*/ 616 h 617"/>
              <a:gd name="T22" fmla="*/ 551 w 835"/>
              <a:gd name="T23" fmla="*/ 447 h 617"/>
              <a:gd name="T24" fmla="*/ 834 w 835"/>
              <a:gd name="T25" fmla="*/ 282 h 617"/>
              <a:gd name="T26" fmla="*/ 834 w 835"/>
              <a:gd name="T27" fmla="*/ 282 h 617"/>
              <a:gd name="T28" fmla="*/ 744 w 835"/>
              <a:gd name="T29" fmla="*/ 0 h 617"/>
              <a:gd name="T30" fmla="*/ 423 w 835"/>
              <a:gd name="T31" fmla="*/ 178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35" h="617">
                <a:moveTo>
                  <a:pt x="423" y="178"/>
                </a:moveTo>
                <a:lnTo>
                  <a:pt x="214" y="123"/>
                </a:lnTo>
                <a:lnTo>
                  <a:pt x="24" y="258"/>
                </a:lnTo>
                <a:lnTo>
                  <a:pt x="24" y="258"/>
                </a:lnTo>
                <a:cubicBezTo>
                  <a:pt x="0" y="279"/>
                  <a:pt x="12" y="318"/>
                  <a:pt x="42" y="321"/>
                </a:cubicBezTo>
                <a:lnTo>
                  <a:pt x="42" y="321"/>
                </a:lnTo>
                <a:cubicBezTo>
                  <a:pt x="96" y="327"/>
                  <a:pt x="182" y="334"/>
                  <a:pt x="218" y="258"/>
                </a:cubicBezTo>
                <a:lnTo>
                  <a:pt x="258" y="240"/>
                </a:lnTo>
                <a:lnTo>
                  <a:pt x="268" y="330"/>
                </a:lnTo>
                <a:lnTo>
                  <a:pt x="429" y="616"/>
                </a:lnTo>
                <a:lnTo>
                  <a:pt x="429" y="616"/>
                </a:lnTo>
                <a:cubicBezTo>
                  <a:pt x="429" y="616"/>
                  <a:pt x="564" y="512"/>
                  <a:pt x="551" y="447"/>
                </a:cubicBezTo>
                <a:lnTo>
                  <a:pt x="834" y="282"/>
                </a:lnTo>
                <a:lnTo>
                  <a:pt x="834" y="282"/>
                </a:lnTo>
                <a:cubicBezTo>
                  <a:pt x="824" y="180"/>
                  <a:pt x="793" y="84"/>
                  <a:pt x="744" y="0"/>
                </a:cubicBezTo>
                <a:lnTo>
                  <a:pt x="423" y="178"/>
                </a:lnTo>
              </a:path>
            </a:pathLst>
          </a:custGeom>
          <a:solidFill>
            <a:srgbClr val="FF86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45" name="Freeform 222">
            <a:extLst>
              <a:ext uri="{FF2B5EF4-FFF2-40B4-BE49-F238E27FC236}">
                <a16:creationId xmlns:a16="http://schemas.microsoft.com/office/drawing/2014/main" id="{35086262-1BDC-9F43-BFB8-A5FB1F8B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1972" y="6984342"/>
            <a:ext cx="1263401" cy="1032693"/>
          </a:xfrm>
          <a:custGeom>
            <a:avLst/>
            <a:gdLst>
              <a:gd name="T0" fmla="*/ 602 w 1016"/>
              <a:gd name="T1" fmla="*/ 761 h 829"/>
              <a:gd name="T2" fmla="*/ 675 w 1016"/>
              <a:gd name="T3" fmla="*/ 805 h 829"/>
              <a:gd name="T4" fmla="*/ 675 w 1016"/>
              <a:gd name="T5" fmla="*/ 805 h 829"/>
              <a:gd name="T6" fmla="*/ 791 w 1016"/>
              <a:gd name="T7" fmla="*/ 785 h 829"/>
              <a:gd name="T8" fmla="*/ 809 w 1016"/>
              <a:gd name="T9" fmla="*/ 748 h 829"/>
              <a:gd name="T10" fmla="*/ 838 w 1016"/>
              <a:gd name="T11" fmla="*/ 752 h 829"/>
              <a:gd name="T12" fmla="*/ 838 w 1016"/>
              <a:gd name="T13" fmla="*/ 752 h 829"/>
              <a:gd name="T14" fmla="*/ 897 w 1016"/>
              <a:gd name="T15" fmla="*/ 692 h 829"/>
              <a:gd name="T16" fmla="*/ 894 w 1016"/>
              <a:gd name="T17" fmla="*/ 670 h 829"/>
              <a:gd name="T18" fmla="*/ 919 w 1016"/>
              <a:gd name="T19" fmla="*/ 665 h 829"/>
              <a:gd name="T20" fmla="*/ 919 w 1016"/>
              <a:gd name="T21" fmla="*/ 665 h 829"/>
              <a:gd name="T22" fmla="*/ 977 w 1016"/>
              <a:gd name="T23" fmla="*/ 576 h 829"/>
              <a:gd name="T24" fmla="*/ 976 w 1016"/>
              <a:gd name="T25" fmla="*/ 567 h 829"/>
              <a:gd name="T26" fmla="*/ 994 w 1016"/>
              <a:gd name="T27" fmla="*/ 550 h 829"/>
              <a:gd name="T28" fmla="*/ 994 w 1016"/>
              <a:gd name="T29" fmla="*/ 550 h 829"/>
              <a:gd name="T30" fmla="*/ 994 w 1016"/>
              <a:gd name="T31" fmla="*/ 477 h 829"/>
              <a:gd name="T32" fmla="*/ 804 w 1016"/>
              <a:gd name="T33" fmla="*/ 256 h 829"/>
              <a:gd name="T34" fmla="*/ 582 w 1016"/>
              <a:gd name="T35" fmla="*/ 166 h 829"/>
              <a:gd name="T36" fmla="*/ 384 w 1016"/>
              <a:gd name="T37" fmla="*/ 189 h 829"/>
              <a:gd name="T38" fmla="*/ 98 w 1016"/>
              <a:gd name="T39" fmla="*/ 0 h 829"/>
              <a:gd name="T40" fmla="*/ 98 w 1016"/>
              <a:gd name="T41" fmla="*/ 0 h 829"/>
              <a:gd name="T42" fmla="*/ 0 w 1016"/>
              <a:gd name="T43" fmla="*/ 342 h 829"/>
              <a:gd name="T44" fmla="*/ 280 w 1016"/>
              <a:gd name="T45" fmla="*/ 463 h 829"/>
              <a:gd name="T46" fmla="*/ 602 w 1016"/>
              <a:gd name="T47" fmla="*/ 761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16" h="829">
                <a:moveTo>
                  <a:pt x="602" y="761"/>
                </a:moveTo>
                <a:lnTo>
                  <a:pt x="675" y="805"/>
                </a:lnTo>
                <a:lnTo>
                  <a:pt x="675" y="805"/>
                </a:lnTo>
                <a:cubicBezTo>
                  <a:pt x="713" y="828"/>
                  <a:pt x="763" y="820"/>
                  <a:pt x="791" y="785"/>
                </a:cubicBezTo>
                <a:lnTo>
                  <a:pt x="809" y="748"/>
                </a:lnTo>
                <a:lnTo>
                  <a:pt x="838" y="752"/>
                </a:lnTo>
                <a:lnTo>
                  <a:pt x="838" y="752"/>
                </a:lnTo>
                <a:cubicBezTo>
                  <a:pt x="873" y="757"/>
                  <a:pt x="903" y="727"/>
                  <a:pt x="897" y="692"/>
                </a:cubicBezTo>
                <a:lnTo>
                  <a:pt x="894" y="670"/>
                </a:lnTo>
                <a:lnTo>
                  <a:pt x="919" y="665"/>
                </a:lnTo>
                <a:lnTo>
                  <a:pt x="919" y="665"/>
                </a:lnTo>
                <a:cubicBezTo>
                  <a:pt x="959" y="655"/>
                  <a:pt x="984" y="616"/>
                  <a:pt x="977" y="576"/>
                </a:cubicBezTo>
                <a:lnTo>
                  <a:pt x="976" y="567"/>
                </a:lnTo>
                <a:lnTo>
                  <a:pt x="994" y="550"/>
                </a:lnTo>
                <a:lnTo>
                  <a:pt x="994" y="550"/>
                </a:lnTo>
                <a:cubicBezTo>
                  <a:pt x="1015" y="530"/>
                  <a:pt x="1015" y="496"/>
                  <a:pt x="994" y="477"/>
                </a:cubicBezTo>
                <a:lnTo>
                  <a:pt x="804" y="256"/>
                </a:lnTo>
                <a:lnTo>
                  <a:pt x="582" y="166"/>
                </a:lnTo>
                <a:lnTo>
                  <a:pt x="384" y="189"/>
                </a:lnTo>
                <a:lnTo>
                  <a:pt x="98" y="0"/>
                </a:lnTo>
                <a:lnTo>
                  <a:pt x="98" y="0"/>
                </a:lnTo>
                <a:cubicBezTo>
                  <a:pt x="37" y="101"/>
                  <a:pt x="2" y="217"/>
                  <a:pt x="0" y="342"/>
                </a:cubicBezTo>
                <a:lnTo>
                  <a:pt x="280" y="463"/>
                </a:lnTo>
                <a:lnTo>
                  <a:pt x="602" y="761"/>
                </a:lnTo>
              </a:path>
            </a:pathLst>
          </a:custGeom>
          <a:solidFill>
            <a:srgbClr val="FFD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46" name="Freeform 223">
            <a:extLst>
              <a:ext uri="{FF2B5EF4-FFF2-40B4-BE49-F238E27FC236}">
                <a16:creationId xmlns:a16="http://schemas.microsoft.com/office/drawing/2014/main" id="{18DB0E3F-0C50-8841-91BA-13833350E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0007" y="7500692"/>
            <a:ext cx="444935" cy="450430"/>
          </a:xfrm>
          <a:custGeom>
            <a:avLst/>
            <a:gdLst>
              <a:gd name="T0" fmla="*/ 0 w 358"/>
              <a:gd name="T1" fmla="*/ 143 h 362"/>
              <a:gd name="T2" fmla="*/ 1 w 358"/>
              <a:gd name="T3" fmla="*/ 169 h 362"/>
              <a:gd name="T4" fmla="*/ 1 w 358"/>
              <a:gd name="T5" fmla="*/ 169 h 362"/>
              <a:gd name="T6" fmla="*/ 62 w 358"/>
              <a:gd name="T7" fmla="*/ 223 h 362"/>
              <a:gd name="T8" fmla="*/ 66 w 358"/>
              <a:gd name="T9" fmla="*/ 223 h 362"/>
              <a:gd name="T10" fmla="*/ 70 w 358"/>
              <a:gd name="T11" fmla="*/ 242 h 362"/>
              <a:gd name="T12" fmla="*/ 70 w 358"/>
              <a:gd name="T13" fmla="*/ 242 h 362"/>
              <a:gd name="T14" fmla="*/ 129 w 358"/>
              <a:gd name="T15" fmla="*/ 286 h 362"/>
              <a:gd name="T16" fmla="*/ 138 w 358"/>
              <a:gd name="T17" fmla="*/ 285 h 362"/>
              <a:gd name="T18" fmla="*/ 149 w 358"/>
              <a:gd name="T19" fmla="*/ 314 h 362"/>
              <a:gd name="T20" fmla="*/ 149 w 358"/>
              <a:gd name="T21" fmla="*/ 314 h 362"/>
              <a:gd name="T22" fmla="*/ 201 w 358"/>
              <a:gd name="T23" fmla="*/ 337 h 362"/>
              <a:gd name="T24" fmla="*/ 217 w 358"/>
              <a:gd name="T25" fmla="*/ 330 h 362"/>
              <a:gd name="T26" fmla="*/ 225 w 358"/>
              <a:gd name="T27" fmla="*/ 339 h 362"/>
              <a:gd name="T28" fmla="*/ 225 w 358"/>
              <a:gd name="T29" fmla="*/ 339 h 362"/>
              <a:gd name="T30" fmla="*/ 299 w 358"/>
              <a:gd name="T31" fmla="*/ 332 h 362"/>
              <a:gd name="T32" fmla="*/ 357 w 358"/>
              <a:gd name="T33" fmla="*/ 263 h 362"/>
              <a:gd name="T34" fmla="*/ 351 w 358"/>
              <a:gd name="T35" fmla="*/ 153 h 362"/>
              <a:gd name="T36" fmla="*/ 351 w 358"/>
              <a:gd name="T37" fmla="*/ 153 h 362"/>
              <a:gd name="T38" fmla="*/ 307 w 358"/>
              <a:gd name="T39" fmla="*/ 134 h 362"/>
              <a:gd name="T40" fmla="*/ 307 w 358"/>
              <a:gd name="T41" fmla="*/ 134 h 362"/>
              <a:gd name="T42" fmla="*/ 285 w 358"/>
              <a:gd name="T43" fmla="*/ 164 h 362"/>
              <a:gd name="T44" fmla="*/ 290 w 358"/>
              <a:gd name="T45" fmla="*/ 93 h 362"/>
              <a:gd name="T46" fmla="*/ 290 w 358"/>
              <a:gd name="T47" fmla="*/ 93 h 362"/>
              <a:gd name="T48" fmla="*/ 283 w 358"/>
              <a:gd name="T49" fmla="*/ 85 h 362"/>
              <a:gd name="T50" fmla="*/ 283 w 358"/>
              <a:gd name="T51" fmla="*/ 85 h 362"/>
              <a:gd name="T52" fmla="*/ 214 w 358"/>
              <a:gd name="T53" fmla="*/ 143 h 362"/>
              <a:gd name="T54" fmla="*/ 224 w 358"/>
              <a:gd name="T55" fmla="*/ 82 h 362"/>
              <a:gd name="T56" fmla="*/ 224 w 358"/>
              <a:gd name="T57" fmla="*/ 82 h 362"/>
              <a:gd name="T58" fmla="*/ 182 w 358"/>
              <a:gd name="T59" fmla="*/ 47 h 362"/>
              <a:gd name="T60" fmla="*/ 182 w 358"/>
              <a:gd name="T61" fmla="*/ 47 h 362"/>
              <a:gd name="T62" fmla="*/ 147 w 358"/>
              <a:gd name="T63" fmla="*/ 101 h 362"/>
              <a:gd name="T64" fmla="*/ 147 w 358"/>
              <a:gd name="T65" fmla="*/ 31 h 362"/>
              <a:gd name="T66" fmla="*/ 147 w 358"/>
              <a:gd name="T67" fmla="*/ 31 h 362"/>
              <a:gd name="T68" fmla="*/ 115 w 358"/>
              <a:gd name="T69" fmla="*/ 8 h 362"/>
              <a:gd name="T70" fmla="*/ 115 w 358"/>
              <a:gd name="T71" fmla="*/ 8 h 362"/>
              <a:gd name="T72" fmla="*/ 70 w 358"/>
              <a:gd name="T73" fmla="*/ 67 h 362"/>
              <a:gd name="T74" fmla="*/ 45 w 358"/>
              <a:gd name="T75" fmla="*/ 104 h 362"/>
              <a:gd name="T76" fmla="*/ 14 w 358"/>
              <a:gd name="T77" fmla="*/ 76 h 362"/>
              <a:gd name="T78" fmla="*/ 0 w 358"/>
              <a:gd name="T79" fmla="*/ 143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362">
                <a:moveTo>
                  <a:pt x="0" y="143"/>
                </a:moveTo>
                <a:lnTo>
                  <a:pt x="1" y="169"/>
                </a:lnTo>
                <a:lnTo>
                  <a:pt x="1" y="169"/>
                </a:lnTo>
                <a:cubicBezTo>
                  <a:pt x="3" y="201"/>
                  <a:pt x="30" y="225"/>
                  <a:pt x="62" y="223"/>
                </a:cubicBezTo>
                <a:lnTo>
                  <a:pt x="66" y="223"/>
                </a:lnTo>
                <a:lnTo>
                  <a:pt x="70" y="242"/>
                </a:lnTo>
                <a:lnTo>
                  <a:pt x="70" y="242"/>
                </a:lnTo>
                <a:cubicBezTo>
                  <a:pt x="74" y="270"/>
                  <a:pt x="101" y="290"/>
                  <a:pt x="129" y="286"/>
                </a:cubicBezTo>
                <a:lnTo>
                  <a:pt x="138" y="285"/>
                </a:lnTo>
                <a:lnTo>
                  <a:pt x="149" y="314"/>
                </a:lnTo>
                <a:lnTo>
                  <a:pt x="149" y="314"/>
                </a:lnTo>
                <a:cubicBezTo>
                  <a:pt x="156" y="335"/>
                  <a:pt x="180" y="345"/>
                  <a:pt x="201" y="337"/>
                </a:cubicBezTo>
                <a:lnTo>
                  <a:pt x="217" y="330"/>
                </a:lnTo>
                <a:lnTo>
                  <a:pt x="225" y="339"/>
                </a:lnTo>
                <a:lnTo>
                  <a:pt x="225" y="339"/>
                </a:lnTo>
                <a:cubicBezTo>
                  <a:pt x="247" y="361"/>
                  <a:pt x="283" y="358"/>
                  <a:pt x="299" y="332"/>
                </a:cubicBezTo>
                <a:lnTo>
                  <a:pt x="357" y="263"/>
                </a:lnTo>
                <a:lnTo>
                  <a:pt x="351" y="153"/>
                </a:lnTo>
                <a:lnTo>
                  <a:pt x="351" y="153"/>
                </a:lnTo>
                <a:cubicBezTo>
                  <a:pt x="350" y="131"/>
                  <a:pt x="323" y="119"/>
                  <a:pt x="307" y="134"/>
                </a:cubicBezTo>
                <a:lnTo>
                  <a:pt x="307" y="134"/>
                </a:lnTo>
                <a:cubicBezTo>
                  <a:pt x="299" y="140"/>
                  <a:pt x="292" y="150"/>
                  <a:pt x="285" y="164"/>
                </a:cubicBezTo>
                <a:lnTo>
                  <a:pt x="290" y="93"/>
                </a:lnTo>
                <a:lnTo>
                  <a:pt x="290" y="93"/>
                </a:lnTo>
                <a:cubicBezTo>
                  <a:pt x="290" y="89"/>
                  <a:pt x="287" y="85"/>
                  <a:pt x="283" y="85"/>
                </a:cubicBezTo>
                <a:lnTo>
                  <a:pt x="283" y="85"/>
                </a:lnTo>
                <a:cubicBezTo>
                  <a:pt x="269" y="83"/>
                  <a:pt x="241" y="87"/>
                  <a:pt x="214" y="143"/>
                </a:cubicBezTo>
                <a:lnTo>
                  <a:pt x="224" y="82"/>
                </a:lnTo>
                <a:lnTo>
                  <a:pt x="224" y="82"/>
                </a:lnTo>
                <a:cubicBezTo>
                  <a:pt x="227" y="59"/>
                  <a:pt x="204" y="38"/>
                  <a:pt x="182" y="47"/>
                </a:cubicBezTo>
                <a:lnTo>
                  <a:pt x="182" y="47"/>
                </a:lnTo>
                <a:cubicBezTo>
                  <a:pt x="162" y="55"/>
                  <a:pt x="149" y="83"/>
                  <a:pt x="147" y="101"/>
                </a:cubicBezTo>
                <a:lnTo>
                  <a:pt x="147" y="31"/>
                </a:lnTo>
                <a:lnTo>
                  <a:pt x="147" y="31"/>
                </a:lnTo>
                <a:cubicBezTo>
                  <a:pt x="148" y="13"/>
                  <a:pt x="131" y="0"/>
                  <a:pt x="115" y="8"/>
                </a:cubicBezTo>
                <a:lnTo>
                  <a:pt x="115" y="8"/>
                </a:lnTo>
                <a:cubicBezTo>
                  <a:pt x="96" y="17"/>
                  <a:pt x="75" y="34"/>
                  <a:pt x="70" y="67"/>
                </a:cubicBezTo>
                <a:lnTo>
                  <a:pt x="45" y="104"/>
                </a:lnTo>
                <a:lnTo>
                  <a:pt x="14" y="76"/>
                </a:lnTo>
                <a:lnTo>
                  <a:pt x="0" y="143"/>
                </a:lnTo>
              </a:path>
            </a:pathLst>
          </a:custGeom>
          <a:solidFill>
            <a:srgbClr val="FF86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47" name="Freeform 224">
            <a:extLst>
              <a:ext uri="{FF2B5EF4-FFF2-40B4-BE49-F238E27FC236}">
                <a16:creationId xmlns:a16="http://schemas.microsoft.com/office/drawing/2014/main" id="{C1DCD13C-AC95-224F-9E2A-19B3F4B03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6632" y="7154625"/>
            <a:ext cx="406485" cy="263666"/>
          </a:xfrm>
          <a:custGeom>
            <a:avLst/>
            <a:gdLst>
              <a:gd name="T0" fmla="*/ 214 w 327"/>
              <a:gd name="T1" fmla="*/ 0 h 212"/>
              <a:gd name="T2" fmla="*/ 24 w 327"/>
              <a:gd name="T3" fmla="*/ 135 h 212"/>
              <a:gd name="T4" fmla="*/ 24 w 327"/>
              <a:gd name="T5" fmla="*/ 135 h 212"/>
              <a:gd name="T6" fmla="*/ 42 w 327"/>
              <a:gd name="T7" fmla="*/ 198 h 212"/>
              <a:gd name="T8" fmla="*/ 42 w 327"/>
              <a:gd name="T9" fmla="*/ 198 h 212"/>
              <a:gd name="T10" fmla="*/ 218 w 327"/>
              <a:gd name="T11" fmla="*/ 135 h 212"/>
              <a:gd name="T12" fmla="*/ 258 w 327"/>
              <a:gd name="T13" fmla="*/ 117 h 212"/>
              <a:gd name="T14" fmla="*/ 326 w 327"/>
              <a:gd name="T15" fmla="*/ 30 h 212"/>
              <a:gd name="T16" fmla="*/ 214 w 327"/>
              <a:gd name="T17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7" h="212">
                <a:moveTo>
                  <a:pt x="214" y="0"/>
                </a:moveTo>
                <a:lnTo>
                  <a:pt x="24" y="135"/>
                </a:lnTo>
                <a:lnTo>
                  <a:pt x="24" y="135"/>
                </a:lnTo>
                <a:cubicBezTo>
                  <a:pt x="0" y="156"/>
                  <a:pt x="12" y="195"/>
                  <a:pt x="42" y="198"/>
                </a:cubicBezTo>
                <a:lnTo>
                  <a:pt x="42" y="198"/>
                </a:lnTo>
                <a:cubicBezTo>
                  <a:pt x="96" y="204"/>
                  <a:pt x="182" y="211"/>
                  <a:pt x="218" y="135"/>
                </a:cubicBezTo>
                <a:lnTo>
                  <a:pt x="258" y="117"/>
                </a:lnTo>
                <a:lnTo>
                  <a:pt x="326" y="30"/>
                </a:lnTo>
                <a:lnTo>
                  <a:pt x="214" y="0"/>
                </a:lnTo>
              </a:path>
            </a:pathLst>
          </a:custGeom>
          <a:solidFill>
            <a:srgbClr val="FF86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48" name="Freeform 225">
            <a:extLst>
              <a:ext uri="{FF2B5EF4-FFF2-40B4-BE49-F238E27FC236}">
                <a16:creationId xmlns:a16="http://schemas.microsoft.com/office/drawing/2014/main" id="{952B5B75-8993-FC47-B26B-CF559DC38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1913" y="6522926"/>
            <a:ext cx="1752280" cy="1752280"/>
          </a:xfrm>
          <a:custGeom>
            <a:avLst/>
            <a:gdLst>
              <a:gd name="T0" fmla="*/ 1407 w 1408"/>
              <a:gd name="T1" fmla="*/ 703 h 1408"/>
              <a:gd name="T2" fmla="*/ 1407 w 1408"/>
              <a:gd name="T3" fmla="*/ 703 h 1408"/>
              <a:gd name="T4" fmla="*/ 703 w 1408"/>
              <a:gd name="T5" fmla="*/ 1407 h 1408"/>
              <a:gd name="T6" fmla="*/ 703 w 1408"/>
              <a:gd name="T7" fmla="*/ 1407 h 1408"/>
              <a:gd name="T8" fmla="*/ 0 w 1408"/>
              <a:gd name="T9" fmla="*/ 703 h 1408"/>
              <a:gd name="T10" fmla="*/ 0 w 1408"/>
              <a:gd name="T11" fmla="*/ 703 h 1408"/>
              <a:gd name="T12" fmla="*/ 703 w 1408"/>
              <a:gd name="T13" fmla="*/ 0 h 1408"/>
              <a:gd name="T14" fmla="*/ 703 w 1408"/>
              <a:gd name="T15" fmla="*/ 0 h 1408"/>
              <a:gd name="T16" fmla="*/ 1407 w 1408"/>
              <a:gd name="T17" fmla="*/ 703 h 1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8" h="1408">
                <a:moveTo>
                  <a:pt x="1407" y="703"/>
                </a:moveTo>
                <a:lnTo>
                  <a:pt x="1407" y="703"/>
                </a:lnTo>
                <a:cubicBezTo>
                  <a:pt x="1407" y="1092"/>
                  <a:pt x="1092" y="1407"/>
                  <a:pt x="703" y="1407"/>
                </a:cubicBezTo>
                <a:lnTo>
                  <a:pt x="703" y="1407"/>
                </a:lnTo>
                <a:cubicBezTo>
                  <a:pt x="315" y="1407"/>
                  <a:pt x="0" y="1092"/>
                  <a:pt x="0" y="703"/>
                </a:cubicBezTo>
                <a:lnTo>
                  <a:pt x="0" y="703"/>
                </a:lnTo>
                <a:cubicBezTo>
                  <a:pt x="0" y="314"/>
                  <a:pt x="315" y="0"/>
                  <a:pt x="703" y="0"/>
                </a:cubicBezTo>
                <a:lnTo>
                  <a:pt x="703" y="0"/>
                </a:lnTo>
                <a:cubicBezTo>
                  <a:pt x="1092" y="0"/>
                  <a:pt x="1407" y="314"/>
                  <a:pt x="1407" y="703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49" name="Freeform 226">
            <a:extLst>
              <a:ext uri="{FF2B5EF4-FFF2-40B4-BE49-F238E27FC236}">
                <a16:creationId xmlns:a16="http://schemas.microsoft.com/office/drawing/2014/main" id="{B22FAD90-F3A2-C94D-BF98-37A79C092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4593" y="6868990"/>
            <a:ext cx="1252415" cy="1049174"/>
          </a:xfrm>
          <a:custGeom>
            <a:avLst/>
            <a:gdLst>
              <a:gd name="T0" fmla="*/ 957 w 1005"/>
              <a:gd name="T1" fmla="*/ 50 h 842"/>
              <a:gd name="T2" fmla="*/ 957 w 1005"/>
              <a:gd name="T3" fmla="*/ 50 h 842"/>
              <a:gd name="T4" fmla="*/ 773 w 1005"/>
              <a:gd name="T5" fmla="*/ 164 h 842"/>
              <a:gd name="T6" fmla="*/ 773 w 1005"/>
              <a:gd name="T7" fmla="*/ 164 h 842"/>
              <a:gd name="T8" fmla="*/ 773 w 1005"/>
              <a:gd name="T9" fmla="*/ 164 h 842"/>
              <a:gd name="T10" fmla="*/ 592 w 1005"/>
              <a:gd name="T11" fmla="*/ 139 h 842"/>
              <a:gd name="T12" fmla="*/ 592 w 1005"/>
              <a:gd name="T13" fmla="*/ 139 h 842"/>
              <a:gd name="T14" fmla="*/ 409 w 1005"/>
              <a:gd name="T15" fmla="*/ 139 h 842"/>
              <a:gd name="T16" fmla="*/ 234 w 1005"/>
              <a:gd name="T17" fmla="*/ 164 h 842"/>
              <a:gd name="T18" fmla="*/ 234 w 1005"/>
              <a:gd name="T19" fmla="*/ 164 h 842"/>
              <a:gd name="T20" fmla="*/ 50 w 1005"/>
              <a:gd name="T21" fmla="*/ 50 h 842"/>
              <a:gd name="T22" fmla="*/ 50 w 1005"/>
              <a:gd name="T23" fmla="*/ 50 h 842"/>
              <a:gd name="T24" fmla="*/ 86 w 1005"/>
              <a:gd name="T25" fmla="*/ 315 h 842"/>
              <a:gd name="T26" fmla="*/ 86 w 1005"/>
              <a:gd name="T27" fmla="*/ 483 h 842"/>
              <a:gd name="T28" fmla="*/ 86 w 1005"/>
              <a:gd name="T29" fmla="*/ 483 h 842"/>
              <a:gd name="T30" fmla="*/ 365 w 1005"/>
              <a:gd name="T31" fmla="*/ 824 h 842"/>
              <a:gd name="T32" fmla="*/ 365 w 1005"/>
              <a:gd name="T33" fmla="*/ 824 h 842"/>
              <a:gd name="T34" fmla="*/ 365 w 1005"/>
              <a:gd name="T35" fmla="*/ 824 h 842"/>
              <a:gd name="T36" fmla="*/ 619 w 1005"/>
              <a:gd name="T37" fmla="*/ 825 h 842"/>
              <a:gd name="T38" fmla="*/ 639 w 1005"/>
              <a:gd name="T39" fmla="*/ 821 h 842"/>
              <a:gd name="T40" fmla="*/ 639 w 1005"/>
              <a:gd name="T41" fmla="*/ 821 h 842"/>
              <a:gd name="T42" fmla="*/ 921 w 1005"/>
              <a:gd name="T43" fmla="*/ 479 h 842"/>
              <a:gd name="T44" fmla="*/ 921 w 1005"/>
              <a:gd name="T45" fmla="*/ 313 h 842"/>
              <a:gd name="T46" fmla="*/ 921 w 1005"/>
              <a:gd name="T47" fmla="*/ 313 h 842"/>
              <a:gd name="T48" fmla="*/ 957 w 1005"/>
              <a:gd name="T49" fmla="*/ 50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05" h="842">
                <a:moveTo>
                  <a:pt x="957" y="50"/>
                </a:moveTo>
                <a:lnTo>
                  <a:pt x="957" y="50"/>
                </a:lnTo>
                <a:cubicBezTo>
                  <a:pt x="901" y="0"/>
                  <a:pt x="773" y="164"/>
                  <a:pt x="773" y="164"/>
                </a:cubicBezTo>
                <a:lnTo>
                  <a:pt x="773" y="164"/>
                </a:lnTo>
                <a:lnTo>
                  <a:pt x="773" y="164"/>
                </a:lnTo>
                <a:lnTo>
                  <a:pt x="592" y="139"/>
                </a:lnTo>
                <a:lnTo>
                  <a:pt x="592" y="139"/>
                </a:lnTo>
                <a:cubicBezTo>
                  <a:pt x="531" y="130"/>
                  <a:pt x="470" y="130"/>
                  <a:pt x="409" y="139"/>
                </a:cubicBezTo>
                <a:lnTo>
                  <a:pt x="234" y="164"/>
                </a:lnTo>
                <a:lnTo>
                  <a:pt x="234" y="164"/>
                </a:lnTo>
                <a:cubicBezTo>
                  <a:pt x="234" y="164"/>
                  <a:pt x="105" y="0"/>
                  <a:pt x="50" y="50"/>
                </a:cubicBezTo>
                <a:lnTo>
                  <a:pt x="50" y="50"/>
                </a:lnTo>
                <a:cubicBezTo>
                  <a:pt x="0" y="95"/>
                  <a:pt x="86" y="315"/>
                  <a:pt x="86" y="315"/>
                </a:cubicBezTo>
                <a:lnTo>
                  <a:pt x="86" y="483"/>
                </a:lnTo>
                <a:lnTo>
                  <a:pt x="86" y="483"/>
                </a:lnTo>
                <a:cubicBezTo>
                  <a:pt x="86" y="648"/>
                  <a:pt x="203" y="790"/>
                  <a:pt x="365" y="824"/>
                </a:cubicBezTo>
                <a:lnTo>
                  <a:pt x="365" y="824"/>
                </a:lnTo>
                <a:lnTo>
                  <a:pt x="365" y="824"/>
                </a:lnTo>
                <a:cubicBezTo>
                  <a:pt x="448" y="841"/>
                  <a:pt x="534" y="841"/>
                  <a:pt x="619" y="825"/>
                </a:cubicBezTo>
                <a:lnTo>
                  <a:pt x="639" y="821"/>
                </a:lnTo>
                <a:lnTo>
                  <a:pt x="639" y="821"/>
                </a:lnTo>
                <a:cubicBezTo>
                  <a:pt x="803" y="789"/>
                  <a:pt x="921" y="646"/>
                  <a:pt x="921" y="479"/>
                </a:cubicBezTo>
                <a:lnTo>
                  <a:pt x="921" y="313"/>
                </a:lnTo>
                <a:lnTo>
                  <a:pt x="921" y="313"/>
                </a:lnTo>
                <a:cubicBezTo>
                  <a:pt x="928" y="293"/>
                  <a:pt x="1004" y="92"/>
                  <a:pt x="957" y="50"/>
                </a:cubicBezTo>
              </a:path>
            </a:pathLst>
          </a:custGeom>
          <a:solidFill>
            <a:srgbClr val="FFD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50" name="Freeform 227">
            <a:extLst>
              <a:ext uri="{FF2B5EF4-FFF2-40B4-BE49-F238E27FC236}">
                <a16:creationId xmlns:a16="http://schemas.microsoft.com/office/drawing/2014/main" id="{41867419-5A7A-A64C-8BA1-1C4FBE051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4327" y="6951384"/>
            <a:ext cx="192255" cy="258171"/>
          </a:xfrm>
          <a:custGeom>
            <a:avLst/>
            <a:gdLst>
              <a:gd name="T0" fmla="*/ 120 w 153"/>
              <a:gd name="T1" fmla="*/ 33 h 209"/>
              <a:gd name="T2" fmla="*/ 120 w 153"/>
              <a:gd name="T3" fmla="*/ 33 h 209"/>
              <a:gd name="T4" fmla="*/ 97 w 153"/>
              <a:gd name="T5" fmla="*/ 205 h 209"/>
              <a:gd name="T6" fmla="*/ 97 w 153"/>
              <a:gd name="T7" fmla="*/ 205 h 209"/>
              <a:gd name="T8" fmla="*/ 0 w 153"/>
              <a:gd name="T9" fmla="*/ 107 h 209"/>
              <a:gd name="T10" fmla="*/ 0 w 153"/>
              <a:gd name="T11" fmla="*/ 107 h 209"/>
              <a:gd name="T12" fmla="*/ 120 w 153"/>
              <a:gd name="T13" fmla="*/ 3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209">
                <a:moveTo>
                  <a:pt x="120" y="33"/>
                </a:moveTo>
                <a:lnTo>
                  <a:pt x="120" y="33"/>
                </a:lnTo>
                <a:cubicBezTo>
                  <a:pt x="152" y="62"/>
                  <a:pt x="97" y="205"/>
                  <a:pt x="97" y="205"/>
                </a:cubicBezTo>
                <a:lnTo>
                  <a:pt x="97" y="205"/>
                </a:lnTo>
                <a:cubicBezTo>
                  <a:pt x="97" y="205"/>
                  <a:pt x="0" y="208"/>
                  <a:pt x="0" y="107"/>
                </a:cubicBezTo>
                <a:lnTo>
                  <a:pt x="0" y="107"/>
                </a:lnTo>
                <a:cubicBezTo>
                  <a:pt x="0" y="107"/>
                  <a:pt x="84" y="0"/>
                  <a:pt x="120" y="33"/>
                </a:cubicBezTo>
              </a:path>
            </a:pathLst>
          </a:custGeom>
          <a:solidFill>
            <a:srgbClr val="FF86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51" name="Freeform 228">
            <a:extLst>
              <a:ext uri="{FF2B5EF4-FFF2-40B4-BE49-F238E27FC236}">
                <a16:creationId xmlns:a16="http://schemas.microsoft.com/office/drawing/2014/main" id="{91BE8847-4C52-184E-BF0D-890351E05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0653" y="7346887"/>
            <a:ext cx="115356" cy="115352"/>
          </a:xfrm>
          <a:custGeom>
            <a:avLst/>
            <a:gdLst>
              <a:gd name="T0" fmla="*/ 90 w 91"/>
              <a:gd name="T1" fmla="*/ 45 h 91"/>
              <a:gd name="T2" fmla="*/ 90 w 91"/>
              <a:gd name="T3" fmla="*/ 45 h 91"/>
              <a:gd name="T4" fmla="*/ 46 w 91"/>
              <a:gd name="T5" fmla="*/ 90 h 91"/>
              <a:gd name="T6" fmla="*/ 46 w 91"/>
              <a:gd name="T7" fmla="*/ 90 h 91"/>
              <a:gd name="T8" fmla="*/ 0 w 91"/>
              <a:gd name="T9" fmla="*/ 45 h 91"/>
              <a:gd name="T10" fmla="*/ 0 w 91"/>
              <a:gd name="T11" fmla="*/ 45 h 91"/>
              <a:gd name="T12" fmla="*/ 46 w 91"/>
              <a:gd name="T13" fmla="*/ 0 h 91"/>
              <a:gd name="T14" fmla="*/ 46 w 91"/>
              <a:gd name="T15" fmla="*/ 0 h 91"/>
              <a:gd name="T16" fmla="*/ 90 w 91"/>
              <a:gd name="T17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91">
                <a:moveTo>
                  <a:pt x="90" y="45"/>
                </a:moveTo>
                <a:lnTo>
                  <a:pt x="90" y="45"/>
                </a:lnTo>
                <a:cubicBezTo>
                  <a:pt x="90" y="70"/>
                  <a:pt x="70" y="90"/>
                  <a:pt x="46" y="90"/>
                </a:cubicBezTo>
                <a:lnTo>
                  <a:pt x="46" y="90"/>
                </a:lnTo>
                <a:cubicBezTo>
                  <a:pt x="21" y="90"/>
                  <a:pt x="0" y="70"/>
                  <a:pt x="0" y="45"/>
                </a:cubicBezTo>
                <a:lnTo>
                  <a:pt x="0" y="45"/>
                </a:lnTo>
                <a:cubicBezTo>
                  <a:pt x="0" y="20"/>
                  <a:pt x="21" y="0"/>
                  <a:pt x="46" y="0"/>
                </a:cubicBezTo>
                <a:lnTo>
                  <a:pt x="46" y="0"/>
                </a:lnTo>
                <a:cubicBezTo>
                  <a:pt x="70" y="0"/>
                  <a:pt x="90" y="20"/>
                  <a:pt x="90" y="4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52" name="Freeform 229">
            <a:extLst>
              <a:ext uri="{FF2B5EF4-FFF2-40B4-BE49-F238E27FC236}">
                <a16:creationId xmlns:a16="http://schemas.microsoft.com/office/drawing/2014/main" id="{4E290DF4-09AA-6841-B663-F70055FBE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4609" y="7346887"/>
            <a:ext cx="115352" cy="115352"/>
          </a:xfrm>
          <a:custGeom>
            <a:avLst/>
            <a:gdLst>
              <a:gd name="T0" fmla="*/ 91 w 92"/>
              <a:gd name="T1" fmla="*/ 45 h 91"/>
              <a:gd name="T2" fmla="*/ 91 w 92"/>
              <a:gd name="T3" fmla="*/ 45 h 91"/>
              <a:gd name="T4" fmla="*/ 45 w 92"/>
              <a:gd name="T5" fmla="*/ 90 h 91"/>
              <a:gd name="T6" fmla="*/ 45 w 92"/>
              <a:gd name="T7" fmla="*/ 90 h 91"/>
              <a:gd name="T8" fmla="*/ 0 w 92"/>
              <a:gd name="T9" fmla="*/ 45 h 91"/>
              <a:gd name="T10" fmla="*/ 0 w 92"/>
              <a:gd name="T11" fmla="*/ 45 h 91"/>
              <a:gd name="T12" fmla="*/ 45 w 92"/>
              <a:gd name="T13" fmla="*/ 0 h 91"/>
              <a:gd name="T14" fmla="*/ 45 w 92"/>
              <a:gd name="T15" fmla="*/ 0 h 91"/>
              <a:gd name="T16" fmla="*/ 91 w 92"/>
              <a:gd name="T17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" h="91">
                <a:moveTo>
                  <a:pt x="91" y="45"/>
                </a:moveTo>
                <a:lnTo>
                  <a:pt x="91" y="45"/>
                </a:lnTo>
                <a:cubicBezTo>
                  <a:pt x="91" y="70"/>
                  <a:pt x="70" y="90"/>
                  <a:pt x="45" y="90"/>
                </a:cubicBezTo>
                <a:lnTo>
                  <a:pt x="45" y="90"/>
                </a:lnTo>
                <a:cubicBezTo>
                  <a:pt x="20" y="90"/>
                  <a:pt x="0" y="70"/>
                  <a:pt x="0" y="45"/>
                </a:cubicBezTo>
                <a:lnTo>
                  <a:pt x="0" y="45"/>
                </a:lnTo>
                <a:cubicBezTo>
                  <a:pt x="0" y="20"/>
                  <a:pt x="20" y="0"/>
                  <a:pt x="45" y="0"/>
                </a:cubicBezTo>
                <a:lnTo>
                  <a:pt x="45" y="0"/>
                </a:lnTo>
                <a:cubicBezTo>
                  <a:pt x="70" y="0"/>
                  <a:pt x="91" y="20"/>
                  <a:pt x="91" y="4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53" name="Freeform 230">
            <a:extLst>
              <a:ext uri="{FF2B5EF4-FFF2-40B4-BE49-F238E27FC236}">
                <a16:creationId xmlns:a16="http://schemas.microsoft.com/office/drawing/2014/main" id="{69A91E32-D901-1747-96D8-7E0F1D91A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5448" y="7522661"/>
            <a:ext cx="230708" cy="241694"/>
          </a:xfrm>
          <a:custGeom>
            <a:avLst/>
            <a:gdLst>
              <a:gd name="T0" fmla="*/ 93 w 184"/>
              <a:gd name="T1" fmla="*/ 102 h 196"/>
              <a:gd name="T2" fmla="*/ 93 w 184"/>
              <a:gd name="T3" fmla="*/ 102 h 196"/>
              <a:gd name="T4" fmla="*/ 93 w 184"/>
              <a:gd name="T5" fmla="*/ 102 h 196"/>
              <a:gd name="T6" fmla="*/ 159 w 184"/>
              <a:gd name="T7" fmla="*/ 0 h 196"/>
              <a:gd name="T8" fmla="*/ 17 w 184"/>
              <a:gd name="T9" fmla="*/ 0 h 196"/>
              <a:gd name="T10" fmla="*/ 84 w 184"/>
              <a:gd name="T11" fmla="*/ 102 h 196"/>
              <a:gd name="T12" fmla="*/ 83 w 184"/>
              <a:gd name="T13" fmla="*/ 102 h 196"/>
              <a:gd name="T14" fmla="*/ 83 w 184"/>
              <a:gd name="T15" fmla="*/ 102 h 196"/>
              <a:gd name="T16" fmla="*/ 83 w 184"/>
              <a:gd name="T17" fmla="*/ 102 h 196"/>
              <a:gd name="T18" fmla="*/ 60 w 184"/>
              <a:gd name="T19" fmla="*/ 163 h 196"/>
              <a:gd name="T20" fmla="*/ 60 w 184"/>
              <a:gd name="T21" fmla="*/ 163 h 196"/>
              <a:gd name="T22" fmla="*/ 0 w 184"/>
              <a:gd name="T23" fmla="*/ 185 h 196"/>
              <a:gd name="T24" fmla="*/ 0 w 184"/>
              <a:gd name="T25" fmla="*/ 195 h 196"/>
              <a:gd name="T26" fmla="*/ 0 w 184"/>
              <a:gd name="T27" fmla="*/ 195 h 196"/>
              <a:gd name="T28" fmla="*/ 66 w 184"/>
              <a:gd name="T29" fmla="*/ 171 h 196"/>
              <a:gd name="T30" fmla="*/ 66 w 184"/>
              <a:gd name="T31" fmla="*/ 171 h 196"/>
              <a:gd name="T32" fmla="*/ 89 w 184"/>
              <a:gd name="T33" fmla="*/ 132 h 196"/>
              <a:gd name="T34" fmla="*/ 89 w 184"/>
              <a:gd name="T35" fmla="*/ 132 h 196"/>
              <a:gd name="T36" fmla="*/ 183 w 184"/>
              <a:gd name="T37" fmla="*/ 195 h 196"/>
              <a:gd name="T38" fmla="*/ 183 w 184"/>
              <a:gd name="T39" fmla="*/ 185 h 196"/>
              <a:gd name="T40" fmla="*/ 183 w 184"/>
              <a:gd name="T41" fmla="*/ 185 h 196"/>
              <a:gd name="T42" fmla="*/ 93 w 184"/>
              <a:gd name="T43" fmla="*/ 10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4" h="196">
                <a:moveTo>
                  <a:pt x="93" y="102"/>
                </a:moveTo>
                <a:lnTo>
                  <a:pt x="93" y="102"/>
                </a:lnTo>
                <a:lnTo>
                  <a:pt x="93" y="102"/>
                </a:lnTo>
                <a:lnTo>
                  <a:pt x="159" y="0"/>
                </a:lnTo>
                <a:lnTo>
                  <a:pt x="17" y="0"/>
                </a:lnTo>
                <a:lnTo>
                  <a:pt x="84" y="102"/>
                </a:lnTo>
                <a:lnTo>
                  <a:pt x="83" y="102"/>
                </a:lnTo>
                <a:lnTo>
                  <a:pt x="83" y="102"/>
                </a:lnTo>
                <a:lnTo>
                  <a:pt x="83" y="102"/>
                </a:lnTo>
                <a:cubicBezTo>
                  <a:pt x="83" y="102"/>
                  <a:pt x="83" y="139"/>
                  <a:pt x="60" y="163"/>
                </a:cubicBezTo>
                <a:lnTo>
                  <a:pt x="60" y="163"/>
                </a:lnTo>
                <a:cubicBezTo>
                  <a:pt x="45" y="178"/>
                  <a:pt x="25" y="185"/>
                  <a:pt x="0" y="185"/>
                </a:cubicBezTo>
                <a:lnTo>
                  <a:pt x="0" y="195"/>
                </a:lnTo>
                <a:lnTo>
                  <a:pt x="0" y="195"/>
                </a:lnTo>
                <a:cubicBezTo>
                  <a:pt x="28" y="195"/>
                  <a:pt x="50" y="187"/>
                  <a:pt x="66" y="171"/>
                </a:cubicBezTo>
                <a:lnTo>
                  <a:pt x="66" y="171"/>
                </a:lnTo>
                <a:cubicBezTo>
                  <a:pt x="79" y="159"/>
                  <a:pt x="85" y="144"/>
                  <a:pt x="89" y="132"/>
                </a:cubicBezTo>
                <a:lnTo>
                  <a:pt x="89" y="132"/>
                </a:lnTo>
                <a:cubicBezTo>
                  <a:pt x="97" y="159"/>
                  <a:pt x="121" y="195"/>
                  <a:pt x="183" y="195"/>
                </a:cubicBezTo>
                <a:lnTo>
                  <a:pt x="183" y="185"/>
                </a:lnTo>
                <a:lnTo>
                  <a:pt x="183" y="185"/>
                </a:lnTo>
                <a:cubicBezTo>
                  <a:pt x="96" y="185"/>
                  <a:pt x="93" y="107"/>
                  <a:pt x="93" y="102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54" name="Freeform 231">
            <a:extLst>
              <a:ext uri="{FF2B5EF4-FFF2-40B4-BE49-F238E27FC236}">
                <a16:creationId xmlns:a16="http://schemas.microsoft.com/office/drawing/2014/main" id="{785294D9-8317-7542-8E0C-CA7EAF1A3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126" y="7495194"/>
            <a:ext cx="395499" cy="175777"/>
          </a:xfrm>
          <a:custGeom>
            <a:avLst/>
            <a:gdLst>
              <a:gd name="T0" fmla="*/ 6 w 318"/>
              <a:gd name="T1" fmla="*/ 140 h 141"/>
              <a:gd name="T2" fmla="*/ 6 w 318"/>
              <a:gd name="T3" fmla="*/ 140 h 141"/>
              <a:gd name="T4" fmla="*/ 4 w 318"/>
              <a:gd name="T5" fmla="*/ 138 h 141"/>
              <a:gd name="T6" fmla="*/ 4 w 318"/>
              <a:gd name="T7" fmla="*/ 138 h 141"/>
              <a:gd name="T8" fmla="*/ 2 w 318"/>
              <a:gd name="T9" fmla="*/ 131 h 141"/>
              <a:gd name="T10" fmla="*/ 2 w 318"/>
              <a:gd name="T11" fmla="*/ 131 h 141"/>
              <a:gd name="T12" fmla="*/ 311 w 318"/>
              <a:gd name="T13" fmla="*/ 59 h 141"/>
              <a:gd name="T14" fmla="*/ 313 w 318"/>
              <a:gd name="T15" fmla="*/ 60 h 141"/>
              <a:gd name="T16" fmla="*/ 313 w 318"/>
              <a:gd name="T17" fmla="*/ 60 h 141"/>
              <a:gd name="T18" fmla="*/ 317 w 318"/>
              <a:gd name="T19" fmla="*/ 65 h 141"/>
              <a:gd name="T20" fmla="*/ 317 w 318"/>
              <a:gd name="T21" fmla="*/ 65 h 141"/>
              <a:gd name="T22" fmla="*/ 312 w 318"/>
              <a:gd name="T23" fmla="*/ 70 h 141"/>
              <a:gd name="T24" fmla="*/ 312 w 318"/>
              <a:gd name="T25" fmla="*/ 70 h 141"/>
              <a:gd name="T26" fmla="*/ 308 w 318"/>
              <a:gd name="T27" fmla="*/ 69 h 141"/>
              <a:gd name="T28" fmla="*/ 308 w 318"/>
              <a:gd name="T29" fmla="*/ 69 h 141"/>
              <a:gd name="T30" fmla="*/ 10 w 318"/>
              <a:gd name="T31" fmla="*/ 137 h 141"/>
              <a:gd name="T32" fmla="*/ 10 w 318"/>
              <a:gd name="T33" fmla="*/ 137 h 141"/>
              <a:gd name="T34" fmla="*/ 6 w 318"/>
              <a:gd name="T35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8" h="141">
                <a:moveTo>
                  <a:pt x="6" y="140"/>
                </a:moveTo>
                <a:lnTo>
                  <a:pt x="6" y="140"/>
                </a:lnTo>
                <a:cubicBezTo>
                  <a:pt x="5" y="140"/>
                  <a:pt x="4" y="139"/>
                  <a:pt x="4" y="138"/>
                </a:cubicBezTo>
                <a:lnTo>
                  <a:pt x="4" y="138"/>
                </a:lnTo>
                <a:cubicBezTo>
                  <a:pt x="1" y="137"/>
                  <a:pt x="0" y="133"/>
                  <a:pt x="2" y="131"/>
                </a:cubicBezTo>
                <a:lnTo>
                  <a:pt x="2" y="131"/>
                </a:lnTo>
                <a:cubicBezTo>
                  <a:pt x="105" y="0"/>
                  <a:pt x="265" y="43"/>
                  <a:pt x="311" y="59"/>
                </a:cubicBezTo>
                <a:lnTo>
                  <a:pt x="313" y="60"/>
                </a:lnTo>
                <a:lnTo>
                  <a:pt x="313" y="60"/>
                </a:lnTo>
                <a:cubicBezTo>
                  <a:pt x="315" y="61"/>
                  <a:pt x="317" y="63"/>
                  <a:pt x="317" y="65"/>
                </a:cubicBezTo>
                <a:lnTo>
                  <a:pt x="317" y="65"/>
                </a:lnTo>
                <a:cubicBezTo>
                  <a:pt x="317" y="67"/>
                  <a:pt x="315" y="70"/>
                  <a:pt x="312" y="70"/>
                </a:cubicBezTo>
                <a:lnTo>
                  <a:pt x="312" y="70"/>
                </a:lnTo>
                <a:cubicBezTo>
                  <a:pt x="311" y="70"/>
                  <a:pt x="310" y="70"/>
                  <a:pt x="308" y="69"/>
                </a:cubicBezTo>
                <a:lnTo>
                  <a:pt x="308" y="69"/>
                </a:lnTo>
                <a:cubicBezTo>
                  <a:pt x="263" y="53"/>
                  <a:pt x="109" y="12"/>
                  <a:pt x="10" y="137"/>
                </a:cubicBezTo>
                <a:lnTo>
                  <a:pt x="10" y="137"/>
                </a:lnTo>
                <a:cubicBezTo>
                  <a:pt x="10" y="139"/>
                  <a:pt x="8" y="140"/>
                  <a:pt x="6" y="14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55" name="Freeform 232">
            <a:extLst>
              <a:ext uri="{FF2B5EF4-FFF2-40B4-BE49-F238E27FC236}">
                <a16:creationId xmlns:a16="http://schemas.microsoft.com/office/drawing/2014/main" id="{A4DF8A3C-DDEB-8645-885F-71788D1CA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6004" y="7610553"/>
            <a:ext cx="302119" cy="120847"/>
          </a:xfrm>
          <a:custGeom>
            <a:avLst/>
            <a:gdLst>
              <a:gd name="T0" fmla="*/ 6 w 243"/>
              <a:gd name="T1" fmla="*/ 97 h 98"/>
              <a:gd name="T2" fmla="*/ 6 w 243"/>
              <a:gd name="T3" fmla="*/ 97 h 98"/>
              <a:gd name="T4" fmla="*/ 2 w 243"/>
              <a:gd name="T5" fmla="*/ 95 h 98"/>
              <a:gd name="T6" fmla="*/ 2 w 243"/>
              <a:gd name="T7" fmla="*/ 95 h 98"/>
              <a:gd name="T8" fmla="*/ 2 w 243"/>
              <a:gd name="T9" fmla="*/ 89 h 98"/>
              <a:gd name="T10" fmla="*/ 2 w 243"/>
              <a:gd name="T11" fmla="*/ 89 h 98"/>
              <a:gd name="T12" fmla="*/ 238 w 243"/>
              <a:gd name="T13" fmla="*/ 35 h 98"/>
              <a:gd name="T14" fmla="*/ 238 w 243"/>
              <a:gd name="T15" fmla="*/ 35 h 98"/>
              <a:gd name="T16" fmla="*/ 241 w 243"/>
              <a:gd name="T17" fmla="*/ 41 h 98"/>
              <a:gd name="T18" fmla="*/ 241 w 243"/>
              <a:gd name="T19" fmla="*/ 41 h 98"/>
              <a:gd name="T20" fmla="*/ 235 w 243"/>
              <a:gd name="T21" fmla="*/ 45 h 98"/>
              <a:gd name="T22" fmla="*/ 235 w 243"/>
              <a:gd name="T23" fmla="*/ 45 h 98"/>
              <a:gd name="T24" fmla="*/ 235 w 243"/>
              <a:gd name="T25" fmla="*/ 45 h 98"/>
              <a:gd name="T26" fmla="*/ 235 w 243"/>
              <a:gd name="T27" fmla="*/ 45 h 98"/>
              <a:gd name="T28" fmla="*/ 9 w 243"/>
              <a:gd name="T29" fmla="*/ 96 h 98"/>
              <a:gd name="T30" fmla="*/ 9 w 243"/>
              <a:gd name="T31" fmla="*/ 96 h 98"/>
              <a:gd name="T32" fmla="*/ 6 w 243"/>
              <a:gd name="T33" fmla="*/ 9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3" h="98">
                <a:moveTo>
                  <a:pt x="6" y="97"/>
                </a:moveTo>
                <a:lnTo>
                  <a:pt x="6" y="97"/>
                </a:lnTo>
                <a:cubicBezTo>
                  <a:pt x="5" y="97"/>
                  <a:pt x="3" y="97"/>
                  <a:pt x="2" y="95"/>
                </a:cubicBezTo>
                <a:lnTo>
                  <a:pt x="2" y="95"/>
                </a:lnTo>
                <a:cubicBezTo>
                  <a:pt x="0" y="94"/>
                  <a:pt x="0" y="90"/>
                  <a:pt x="2" y="89"/>
                </a:cubicBezTo>
                <a:lnTo>
                  <a:pt x="2" y="89"/>
                </a:lnTo>
                <a:cubicBezTo>
                  <a:pt x="93" y="0"/>
                  <a:pt x="214" y="28"/>
                  <a:pt x="238" y="35"/>
                </a:cubicBezTo>
                <a:lnTo>
                  <a:pt x="238" y="35"/>
                </a:lnTo>
                <a:cubicBezTo>
                  <a:pt x="240" y="36"/>
                  <a:pt x="242" y="39"/>
                  <a:pt x="241" y="41"/>
                </a:cubicBezTo>
                <a:lnTo>
                  <a:pt x="241" y="41"/>
                </a:lnTo>
                <a:cubicBezTo>
                  <a:pt x="241" y="44"/>
                  <a:pt x="238" y="45"/>
                  <a:pt x="235" y="45"/>
                </a:cubicBezTo>
                <a:lnTo>
                  <a:pt x="235" y="45"/>
                </a:lnTo>
                <a:lnTo>
                  <a:pt x="235" y="45"/>
                </a:lnTo>
                <a:lnTo>
                  <a:pt x="235" y="45"/>
                </a:lnTo>
                <a:cubicBezTo>
                  <a:pt x="213" y="39"/>
                  <a:pt x="96" y="12"/>
                  <a:pt x="9" y="96"/>
                </a:cubicBezTo>
                <a:lnTo>
                  <a:pt x="9" y="96"/>
                </a:lnTo>
                <a:cubicBezTo>
                  <a:pt x="8" y="97"/>
                  <a:pt x="7" y="97"/>
                  <a:pt x="6" y="9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56" name="Freeform 233">
            <a:extLst>
              <a:ext uri="{FF2B5EF4-FFF2-40B4-BE49-F238E27FC236}">
                <a16:creationId xmlns:a16="http://schemas.microsoft.com/office/drawing/2014/main" id="{896AFFFA-D96A-E84A-85A2-9E90C3E83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5443" y="7720414"/>
            <a:ext cx="269158" cy="159297"/>
          </a:xfrm>
          <a:custGeom>
            <a:avLst/>
            <a:gdLst>
              <a:gd name="T0" fmla="*/ 6 w 214"/>
              <a:gd name="T1" fmla="*/ 129 h 130"/>
              <a:gd name="T2" fmla="*/ 6 w 214"/>
              <a:gd name="T3" fmla="*/ 129 h 130"/>
              <a:gd name="T4" fmla="*/ 4 w 214"/>
              <a:gd name="T5" fmla="*/ 129 h 130"/>
              <a:gd name="T6" fmla="*/ 4 w 214"/>
              <a:gd name="T7" fmla="*/ 129 h 130"/>
              <a:gd name="T8" fmla="*/ 1 w 214"/>
              <a:gd name="T9" fmla="*/ 122 h 130"/>
              <a:gd name="T10" fmla="*/ 1 w 214"/>
              <a:gd name="T11" fmla="*/ 122 h 130"/>
              <a:gd name="T12" fmla="*/ 208 w 214"/>
              <a:gd name="T13" fmla="*/ 6 h 130"/>
              <a:gd name="T14" fmla="*/ 208 w 214"/>
              <a:gd name="T15" fmla="*/ 6 h 130"/>
              <a:gd name="T16" fmla="*/ 213 w 214"/>
              <a:gd name="T17" fmla="*/ 11 h 130"/>
              <a:gd name="T18" fmla="*/ 213 w 214"/>
              <a:gd name="T19" fmla="*/ 11 h 130"/>
              <a:gd name="T20" fmla="*/ 208 w 214"/>
              <a:gd name="T21" fmla="*/ 15 h 130"/>
              <a:gd name="T22" fmla="*/ 208 w 214"/>
              <a:gd name="T23" fmla="*/ 15 h 130"/>
              <a:gd name="T24" fmla="*/ 11 w 214"/>
              <a:gd name="T25" fmla="*/ 127 h 130"/>
              <a:gd name="T26" fmla="*/ 11 w 214"/>
              <a:gd name="T27" fmla="*/ 127 h 130"/>
              <a:gd name="T28" fmla="*/ 6 w 214"/>
              <a:gd name="T29" fmla="*/ 1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4" h="130">
                <a:moveTo>
                  <a:pt x="6" y="129"/>
                </a:moveTo>
                <a:lnTo>
                  <a:pt x="6" y="129"/>
                </a:lnTo>
                <a:cubicBezTo>
                  <a:pt x="5" y="129"/>
                  <a:pt x="4" y="129"/>
                  <a:pt x="4" y="129"/>
                </a:cubicBezTo>
                <a:lnTo>
                  <a:pt x="4" y="129"/>
                </a:lnTo>
                <a:cubicBezTo>
                  <a:pt x="1" y="127"/>
                  <a:pt x="0" y="124"/>
                  <a:pt x="1" y="122"/>
                </a:cubicBezTo>
                <a:lnTo>
                  <a:pt x="1" y="122"/>
                </a:lnTo>
                <a:cubicBezTo>
                  <a:pt x="67" y="0"/>
                  <a:pt x="207" y="5"/>
                  <a:pt x="208" y="6"/>
                </a:cubicBezTo>
                <a:lnTo>
                  <a:pt x="208" y="6"/>
                </a:lnTo>
                <a:cubicBezTo>
                  <a:pt x="211" y="6"/>
                  <a:pt x="213" y="8"/>
                  <a:pt x="213" y="11"/>
                </a:cubicBezTo>
                <a:lnTo>
                  <a:pt x="213" y="11"/>
                </a:lnTo>
                <a:cubicBezTo>
                  <a:pt x="213" y="14"/>
                  <a:pt x="211" y="16"/>
                  <a:pt x="208" y="15"/>
                </a:cubicBezTo>
                <a:lnTo>
                  <a:pt x="208" y="15"/>
                </a:lnTo>
                <a:cubicBezTo>
                  <a:pt x="207" y="15"/>
                  <a:pt x="73" y="11"/>
                  <a:pt x="11" y="127"/>
                </a:cubicBezTo>
                <a:lnTo>
                  <a:pt x="11" y="127"/>
                </a:lnTo>
                <a:cubicBezTo>
                  <a:pt x="10" y="129"/>
                  <a:pt x="8" y="129"/>
                  <a:pt x="6" y="12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57" name="Freeform 234">
            <a:extLst>
              <a:ext uri="{FF2B5EF4-FFF2-40B4-BE49-F238E27FC236}">
                <a16:creationId xmlns:a16="http://schemas.microsoft.com/office/drawing/2014/main" id="{C81F8469-0389-0F46-9ABE-6964E2654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0944" y="7495194"/>
            <a:ext cx="395499" cy="175777"/>
          </a:xfrm>
          <a:custGeom>
            <a:avLst/>
            <a:gdLst>
              <a:gd name="T0" fmla="*/ 311 w 317"/>
              <a:gd name="T1" fmla="*/ 140 h 141"/>
              <a:gd name="T2" fmla="*/ 311 w 317"/>
              <a:gd name="T3" fmla="*/ 140 h 141"/>
              <a:gd name="T4" fmla="*/ 307 w 317"/>
              <a:gd name="T5" fmla="*/ 137 h 141"/>
              <a:gd name="T6" fmla="*/ 307 w 317"/>
              <a:gd name="T7" fmla="*/ 137 h 141"/>
              <a:gd name="T8" fmla="*/ 10 w 317"/>
              <a:gd name="T9" fmla="*/ 69 h 141"/>
              <a:gd name="T10" fmla="*/ 10 w 317"/>
              <a:gd name="T11" fmla="*/ 69 h 141"/>
              <a:gd name="T12" fmla="*/ 5 w 317"/>
              <a:gd name="T13" fmla="*/ 70 h 141"/>
              <a:gd name="T14" fmla="*/ 5 w 317"/>
              <a:gd name="T15" fmla="*/ 70 h 141"/>
              <a:gd name="T16" fmla="*/ 0 w 317"/>
              <a:gd name="T17" fmla="*/ 65 h 141"/>
              <a:gd name="T18" fmla="*/ 0 w 317"/>
              <a:gd name="T19" fmla="*/ 65 h 141"/>
              <a:gd name="T20" fmla="*/ 5 w 317"/>
              <a:gd name="T21" fmla="*/ 60 h 141"/>
              <a:gd name="T22" fmla="*/ 6 w 317"/>
              <a:gd name="T23" fmla="*/ 59 h 141"/>
              <a:gd name="T24" fmla="*/ 6 w 317"/>
              <a:gd name="T25" fmla="*/ 59 h 141"/>
              <a:gd name="T26" fmla="*/ 315 w 317"/>
              <a:gd name="T27" fmla="*/ 131 h 141"/>
              <a:gd name="T28" fmla="*/ 315 w 317"/>
              <a:gd name="T29" fmla="*/ 131 h 141"/>
              <a:gd name="T30" fmla="*/ 314 w 317"/>
              <a:gd name="T31" fmla="*/ 138 h 141"/>
              <a:gd name="T32" fmla="*/ 314 w 317"/>
              <a:gd name="T33" fmla="*/ 138 h 141"/>
              <a:gd name="T34" fmla="*/ 311 w 317"/>
              <a:gd name="T35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7" h="141">
                <a:moveTo>
                  <a:pt x="311" y="140"/>
                </a:moveTo>
                <a:lnTo>
                  <a:pt x="311" y="140"/>
                </a:lnTo>
                <a:cubicBezTo>
                  <a:pt x="309" y="140"/>
                  <a:pt x="308" y="139"/>
                  <a:pt x="307" y="137"/>
                </a:cubicBezTo>
                <a:lnTo>
                  <a:pt x="307" y="137"/>
                </a:lnTo>
                <a:cubicBezTo>
                  <a:pt x="208" y="12"/>
                  <a:pt x="54" y="53"/>
                  <a:pt x="10" y="69"/>
                </a:cubicBezTo>
                <a:lnTo>
                  <a:pt x="10" y="69"/>
                </a:lnTo>
                <a:cubicBezTo>
                  <a:pt x="7" y="70"/>
                  <a:pt x="6" y="70"/>
                  <a:pt x="5" y="70"/>
                </a:cubicBezTo>
                <a:lnTo>
                  <a:pt x="5" y="70"/>
                </a:lnTo>
                <a:cubicBezTo>
                  <a:pt x="3" y="70"/>
                  <a:pt x="0" y="67"/>
                  <a:pt x="0" y="65"/>
                </a:cubicBezTo>
                <a:lnTo>
                  <a:pt x="0" y="65"/>
                </a:lnTo>
                <a:cubicBezTo>
                  <a:pt x="0" y="63"/>
                  <a:pt x="2" y="61"/>
                  <a:pt x="5" y="60"/>
                </a:cubicBezTo>
                <a:lnTo>
                  <a:pt x="6" y="59"/>
                </a:lnTo>
                <a:lnTo>
                  <a:pt x="6" y="59"/>
                </a:lnTo>
                <a:cubicBezTo>
                  <a:pt x="52" y="43"/>
                  <a:pt x="213" y="0"/>
                  <a:pt x="315" y="131"/>
                </a:cubicBezTo>
                <a:lnTo>
                  <a:pt x="315" y="131"/>
                </a:lnTo>
                <a:cubicBezTo>
                  <a:pt x="316" y="133"/>
                  <a:pt x="316" y="137"/>
                  <a:pt x="314" y="138"/>
                </a:cubicBezTo>
                <a:lnTo>
                  <a:pt x="314" y="138"/>
                </a:lnTo>
                <a:cubicBezTo>
                  <a:pt x="314" y="139"/>
                  <a:pt x="312" y="140"/>
                  <a:pt x="311" y="14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58" name="Freeform 235">
            <a:extLst>
              <a:ext uri="{FF2B5EF4-FFF2-40B4-BE49-F238E27FC236}">
                <a16:creationId xmlns:a16="http://schemas.microsoft.com/office/drawing/2014/main" id="{DE36A90C-A993-5449-A8B0-91660DB0E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0947" y="7610553"/>
            <a:ext cx="296625" cy="120847"/>
          </a:xfrm>
          <a:custGeom>
            <a:avLst/>
            <a:gdLst>
              <a:gd name="T0" fmla="*/ 1 w 238"/>
              <a:gd name="T1" fmla="*/ 40 h 98"/>
              <a:gd name="T2" fmla="*/ 1 w 238"/>
              <a:gd name="T3" fmla="*/ 40 h 98"/>
              <a:gd name="T4" fmla="*/ 232 w 238"/>
              <a:gd name="T5" fmla="*/ 97 h 98"/>
              <a:gd name="T6" fmla="*/ 232 w 238"/>
              <a:gd name="T7" fmla="*/ 97 h 98"/>
              <a:gd name="T8" fmla="*/ 228 w 238"/>
              <a:gd name="T9" fmla="*/ 96 h 98"/>
              <a:gd name="T10" fmla="*/ 228 w 238"/>
              <a:gd name="T11" fmla="*/ 96 h 98"/>
              <a:gd name="T12" fmla="*/ 3 w 238"/>
              <a:gd name="T13" fmla="*/ 45 h 98"/>
              <a:gd name="T14" fmla="*/ 1 w 238"/>
              <a:gd name="T15" fmla="*/ 40 h 98"/>
              <a:gd name="T16" fmla="*/ 0 w 238"/>
              <a:gd name="T17" fmla="*/ 35 h 98"/>
              <a:gd name="T18" fmla="*/ 0 w 238"/>
              <a:gd name="T19" fmla="*/ 35 h 98"/>
              <a:gd name="T20" fmla="*/ 236 w 238"/>
              <a:gd name="T21" fmla="*/ 89 h 98"/>
              <a:gd name="T22" fmla="*/ 236 w 238"/>
              <a:gd name="T23" fmla="*/ 89 h 98"/>
              <a:gd name="T24" fmla="*/ 236 w 238"/>
              <a:gd name="T25" fmla="*/ 95 h 98"/>
              <a:gd name="T26" fmla="*/ 236 w 238"/>
              <a:gd name="T27" fmla="*/ 95 h 98"/>
              <a:gd name="T28" fmla="*/ 232 w 238"/>
              <a:gd name="T29" fmla="*/ 9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8" h="98">
                <a:moveTo>
                  <a:pt x="1" y="40"/>
                </a:moveTo>
                <a:lnTo>
                  <a:pt x="1" y="40"/>
                </a:lnTo>
                <a:close/>
                <a:moveTo>
                  <a:pt x="232" y="97"/>
                </a:moveTo>
                <a:lnTo>
                  <a:pt x="232" y="97"/>
                </a:lnTo>
                <a:cubicBezTo>
                  <a:pt x="231" y="97"/>
                  <a:pt x="229" y="97"/>
                  <a:pt x="228" y="96"/>
                </a:cubicBezTo>
                <a:lnTo>
                  <a:pt x="228" y="96"/>
                </a:lnTo>
                <a:cubicBezTo>
                  <a:pt x="141" y="12"/>
                  <a:pt x="25" y="39"/>
                  <a:pt x="3" y="45"/>
                </a:cubicBezTo>
                <a:lnTo>
                  <a:pt x="1" y="40"/>
                </a:lnTo>
                <a:lnTo>
                  <a:pt x="0" y="35"/>
                </a:lnTo>
                <a:lnTo>
                  <a:pt x="0" y="35"/>
                </a:lnTo>
                <a:cubicBezTo>
                  <a:pt x="23" y="28"/>
                  <a:pt x="144" y="0"/>
                  <a:pt x="236" y="89"/>
                </a:cubicBezTo>
                <a:lnTo>
                  <a:pt x="236" y="89"/>
                </a:lnTo>
                <a:cubicBezTo>
                  <a:pt x="237" y="90"/>
                  <a:pt x="237" y="94"/>
                  <a:pt x="236" y="95"/>
                </a:cubicBezTo>
                <a:lnTo>
                  <a:pt x="236" y="95"/>
                </a:lnTo>
                <a:cubicBezTo>
                  <a:pt x="234" y="97"/>
                  <a:pt x="233" y="97"/>
                  <a:pt x="232" y="9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59" name="Freeform 236">
            <a:extLst>
              <a:ext uri="{FF2B5EF4-FFF2-40B4-BE49-F238E27FC236}">
                <a16:creationId xmlns:a16="http://schemas.microsoft.com/office/drawing/2014/main" id="{051986E0-361F-B340-B89B-5265CC852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4470" y="7720414"/>
            <a:ext cx="269158" cy="159297"/>
          </a:xfrm>
          <a:custGeom>
            <a:avLst/>
            <a:gdLst>
              <a:gd name="T0" fmla="*/ 208 w 214"/>
              <a:gd name="T1" fmla="*/ 129 h 130"/>
              <a:gd name="T2" fmla="*/ 208 w 214"/>
              <a:gd name="T3" fmla="*/ 129 h 130"/>
              <a:gd name="T4" fmla="*/ 203 w 214"/>
              <a:gd name="T5" fmla="*/ 127 h 130"/>
              <a:gd name="T6" fmla="*/ 203 w 214"/>
              <a:gd name="T7" fmla="*/ 127 h 130"/>
              <a:gd name="T8" fmla="*/ 6 w 214"/>
              <a:gd name="T9" fmla="*/ 15 h 130"/>
              <a:gd name="T10" fmla="*/ 6 w 214"/>
              <a:gd name="T11" fmla="*/ 15 h 130"/>
              <a:gd name="T12" fmla="*/ 0 w 214"/>
              <a:gd name="T13" fmla="*/ 11 h 130"/>
              <a:gd name="T14" fmla="*/ 0 w 214"/>
              <a:gd name="T15" fmla="*/ 11 h 130"/>
              <a:gd name="T16" fmla="*/ 5 w 214"/>
              <a:gd name="T17" fmla="*/ 6 h 130"/>
              <a:gd name="T18" fmla="*/ 5 w 214"/>
              <a:gd name="T19" fmla="*/ 6 h 130"/>
              <a:gd name="T20" fmla="*/ 212 w 214"/>
              <a:gd name="T21" fmla="*/ 122 h 130"/>
              <a:gd name="T22" fmla="*/ 212 w 214"/>
              <a:gd name="T23" fmla="*/ 122 h 130"/>
              <a:gd name="T24" fmla="*/ 210 w 214"/>
              <a:gd name="T25" fmla="*/ 129 h 130"/>
              <a:gd name="T26" fmla="*/ 210 w 214"/>
              <a:gd name="T27" fmla="*/ 129 h 130"/>
              <a:gd name="T28" fmla="*/ 208 w 214"/>
              <a:gd name="T29" fmla="*/ 1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4" h="130">
                <a:moveTo>
                  <a:pt x="208" y="129"/>
                </a:moveTo>
                <a:lnTo>
                  <a:pt x="208" y="129"/>
                </a:lnTo>
                <a:cubicBezTo>
                  <a:pt x="205" y="129"/>
                  <a:pt x="204" y="129"/>
                  <a:pt x="203" y="127"/>
                </a:cubicBezTo>
                <a:lnTo>
                  <a:pt x="203" y="127"/>
                </a:lnTo>
                <a:cubicBezTo>
                  <a:pt x="141" y="11"/>
                  <a:pt x="7" y="15"/>
                  <a:pt x="6" y="15"/>
                </a:cubicBezTo>
                <a:lnTo>
                  <a:pt x="6" y="15"/>
                </a:lnTo>
                <a:cubicBezTo>
                  <a:pt x="3" y="16"/>
                  <a:pt x="0" y="14"/>
                  <a:pt x="0" y="11"/>
                </a:cubicBezTo>
                <a:lnTo>
                  <a:pt x="0" y="11"/>
                </a:lnTo>
                <a:cubicBezTo>
                  <a:pt x="0" y="8"/>
                  <a:pt x="3" y="6"/>
                  <a:pt x="5" y="6"/>
                </a:cubicBezTo>
                <a:lnTo>
                  <a:pt x="5" y="6"/>
                </a:lnTo>
                <a:cubicBezTo>
                  <a:pt x="7" y="5"/>
                  <a:pt x="146" y="0"/>
                  <a:pt x="212" y="122"/>
                </a:cubicBezTo>
                <a:lnTo>
                  <a:pt x="212" y="122"/>
                </a:lnTo>
                <a:cubicBezTo>
                  <a:pt x="213" y="124"/>
                  <a:pt x="212" y="127"/>
                  <a:pt x="210" y="129"/>
                </a:cubicBezTo>
                <a:lnTo>
                  <a:pt x="210" y="129"/>
                </a:lnTo>
                <a:cubicBezTo>
                  <a:pt x="209" y="129"/>
                  <a:pt x="208" y="129"/>
                  <a:pt x="208" y="12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60" name="Freeform 237">
            <a:extLst>
              <a:ext uri="{FF2B5EF4-FFF2-40B4-BE49-F238E27FC236}">
                <a16:creationId xmlns:a16="http://schemas.microsoft.com/office/drawing/2014/main" id="{9F6C67E2-5DFA-394C-A0E2-E2BCA411B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5018" y="6951384"/>
            <a:ext cx="192258" cy="258171"/>
          </a:xfrm>
          <a:custGeom>
            <a:avLst/>
            <a:gdLst>
              <a:gd name="T0" fmla="*/ 32 w 153"/>
              <a:gd name="T1" fmla="*/ 33 h 209"/>
              <a:gd name="T2" fmla="*/ 32 w 153"/>
              <a:gd name="T3" fmla="*/ 33 h 209"/>
              <a:gd name="T4" fmla="*/ 56 w 153"/>
              <a:gd name="T5" fmla="*/ 205 h 209"/>
              <a:gd name="T6" fmla="*/ 56 w 153"/>
              <a:gd name="T7" fmla="*/ 205 h 209"/>
              <a:gd name="T8" fmla="*/ 152 w 153"/>
              <a:gd name="T9" fmla="*/ 107 h 209"/>
              <a:gd name="T10" fmla="*/ 152 w 153"/>
              <a:gd name="T11" fmla="*/ 107 h 209"/>
              <a:gd name="T12" fmla="*/ 32 w 153"/>
              <a:gd name="T13" fmla="*/ 3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209">
                <a:moveTo>
                  <a:pt x="32" y="33"/>
                </a:moveTo>
                <a:lnTo>
                  <a:pt x="32" y="33"/>
                </a:lnTo>
                <a:cubicBezTo>
                  <a:pt x="0" y="62"/>
                  <a:pt x="56" y="205"/>
                  <a:pt x="56" y="205"/>
                </a:cubicBezTo>
                <a:lnTo>
                  <a:pt x="56" y="205"/>
                </a:lnTo>
                <a:cubicBezTo>
                  <a:pt x="56" y="205"/>
                  <a:pt x="152" y="208"/>
                  <a:pt x="152" y="107"/>
                </a:cubicBezTo>
                <a:lnTo>
                  <a:pt x="152" y="107"/>
                </a:lnTo>
                <a:cubicBezTo>
                  <a:pt x="152" y="107"/>
                  <a:pt x="68" y="0"/>
                  <a:pt x="32" y="33"/>
                </a:cubicBezTo>
              </a:path>
            </a:pathLst>
          </a:custGeom>
          <a:solidFill>
            <a:srgbClr val="FF86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61" name="Freeform 238">
            <a:extLst>
              <a:ext uri="{FF2B5EF4-FFF2-40B4-BE49-F238E27FC236}">
                <a16:creationId xmlns:a16="http://schemas.microsoft.com/office/drawing/2014/main" id="{564678F5-EFE7-7A47-8501-04EF1D3B5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3762" y="9719879"/>
            <a:ext cx="1719322" cy="1713830"/>
          </a:xfrm>
          <a:custGeom>
            <a:avLst/>
            <a:gdLst>
              <a:gd name="T0" fmla="*/ 1378 w 1379"/>
              <a:gd name="T1" fmla="*/ 688 h 1378"/>
              <a:gd name="T2" fmla="*/ 1378 w 1379"/>
              <a:gd name="T3" fmla="*/ 688 h 1378"/>
              <a:gd name="T4" fmla="*/ 689 w 1379"/>
              <a:gd name="T5" fmla="*/ 1377 h 1378"/>
              <a:gd name="T6" fmla="*/ 689 w 1379"/>
              <a:gd name="T7" fmla="*/ 1377 h 1378"/>
              <a:gd name="T8" fmla="*/ 0 w 1379"/>
              <a:gd name="T9" fmla="*/ 688 h 1378"/>
              <a:gd name="T10" fmla="*/ 0 w 1379"/>
              <a:gd name="T11" fmla="*/ 688 h 1378"/>
              <a:gd name="T12" fmla="*/ 689 w 1379"/>
              <a:gd name="T13" fmla="*/ 0 h 1378"/>
              <a:gd name="T14" fmla="*/ 689 w 1379"/>
              <a:gd name="T15" fmla="*/ 0 h 1378"/>
              <a:gd name="T16" fmla="*/ 1378 w 1379"/>
              <a:gd name="T17" fmla="*/ 688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9" h="1378">
                <a:moveTo>
                  <a:pt x="1378" y="688"/>
                </a:moveTo>
                <a:lnTo>
                  <a:pt x="1378" y="688"/>
                </a:lnTo>
                <a:cubicBezTo>
                  <a:pt x="1378" y="1069"/>
                  <a:pt x="1069" y="1377"/>
                  <a:pt x="689" y="1377"/>
                </a:cubicBezTo>
                <a:lnTo>
                  <a:pt x="689" y="1377"/>
                </a:lnTo>
                <a:cubicBezTo>
                  <a:pt x="308" y="1377"/>
                  <a:pt x="0" y="1069"/>
                  <a:pt x="0" y="688"/>
                </a:cubicBezTo>
                <a:lnTo>
                  <a:pt x="0" y="688"/>
                </a:lnTo>
                <a:cubicBezTo>
                  <a:pt x="0" y="308"/>
                  <a:pt x="308" y="0"/>
                  <a:pt x="689" y="0"/>
                </a:cubicBezTo>
                <a:lnTo>
                  <a:pt x="689" y="0"/>
                </a:lnTo>
                <a:cubicBezTo>
                  <a:pt x="1069" y="0"/>
                  <a:pt x="1378" y="308"/>
                  <a:pt x="1378" y="688"/>
                </a:cubicBez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62" name="Freeform 239">
            <a:extLst>
              <a:ext uri="{FF2B5EF4-FFF2-40B4-BE49-F238E27FC236}">
                <a16:creationId xmlns:a16="http://schemas.microsoft.com/office/drawing/2014/main" id="{6F7C7391-FDAB-1846-804C-50358F74A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2499" y="10516369"/>
            <a:ext cx="637193" cy="747054"/>
          </a:xfrm>
          <a:custGeom>
            <a:avLst/>
            <a:gdLst>
              <a:gd name="T0" fmla="*/ 510 w 511"/>
              <a:gd name="T1" fmla="*/ 169 h 601"/>
              <a:gd name="T2" fmla="*/ 510 w 511"/>
              <a:gd name="T3" fmla="*/ 169 h 601"/>
              <a:gd name="T4" fmla="*/ 342 w 511"/>
              <a:gd name="T5" fmla="*/ 0 h 601"/>
              <a:gd name="T6" fmla="*/ 342 w 511"/>
              <a:gd name="T7" fmla="*/ 0 h 601"/>
              <a:gd name="T8" fmla="*/ 174 w 511"/>
              <a:gd name="T9" fmla="*/ 169 h 601"/>
              <a:gd name="T10" fmla="*/ 174 w 511"/>
              <a:gd name="T11" fmla="*/ 169 h 601"/>
              <a:gd name="T12" fmla="*/ 191 w 511"/>
              <a:gd name="T13" fmla="*/ 241 h 601"/>
              <a:gd name="T14" fmla="*/ 191 w 511"/>
              <a:gd name="T15" fmla="*/ 241 h 601"/>
              <a:gd name="T16" fmla="*/ 180 w 511"/>
              <a:gd name="T17" fmla="*/ 241 h 601"/>
              <a:gd name="T18" fmla="*/ 180 w 511"/>
              <a:gd name="T19" fmla="*/ 241 h 601"/>
              <a:gd name="T20" fmla="*/ 0 w 511"/>
              <a:gd name="T21" fmla="*/ 420 h 601"/>
              <a:gd name="T22" fmla="*/ 0 w 511"/>
              <a:gd name="T23" fmla="*/ 420 h 601"/>
              <a:gd name="T24" fmla="*/ 180 w 511"/>
              <a:gd name="T25" fmla="*/ 600 h 601"/>
              <a:gd name="T26" fmla="*/ 180 w 511"/>
              <a:gd name="T27" fmla="*/ 600 h 601"/>
              <a:gd name="T28" fmla="*/ 359 w 511"/>
              <a:gd name="T29" fmla="*/ 420 h 601"/>
              <a:gd name="T30" fmla="*/ 359 w 511"/>
              <a:gd name="T31" fmla="*/ 420 h 601"/>
              <a:gd name="T32" fmla="*/ 338 w 511"/>
              <a:gd name="T33" fmla="*/ 336 h 601"/>
              <a:gd name="T34" fmla="*/ 338 w 511"/>
              <a:gd name="T35" fmla="*/ 336 h 601"/>
              <a:gd name="T36" fmla="*/ 342 w 511"/>
              <a:gd name="T37" fmla="*/ 336 h 601"/>
              <a:gd name="T38" fmla="*/ 342 w 511"/>
              <a:gd name="T39" fmla="*/ 336 h 601"/>
              <a:gd name="T40" fmla="*/ 510 w 511"/>
              <a:gd name="T41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1" h="601">
                <a:moveTo>
                  <a:pt x="510" y="169"/>
                </a:moveTo>
                <a:lnTo>
                  <a:pt x="510" y="169"/>
                </a:lnTo>
                <a:cubicBezTo>
                  <a:pt x="510" y="76"/>
                  <a:pt x="436" y="0"/>
                  <a:pt x="342" y="0"/>
                </a:cubicBezTo>
                <a:lnTo>
                  <a:pt x="342" y="0"/>
                </a:lnTo>
                <a:cubicBezTo>
                  <a:pt x="249" y="0"/>
                  <a:pt x="174" y="76"/>
                  <a:pt x="174" y="169"/>
                </a:cubicBezTo>
                <a:lnTo>
                  <a:pt x="174" y="169"/>
                </a:lnTo>
                <a:cubicBezTo>
                  <a:pt x="174" y="194"/>
                  <a:pt x="180" y="219"/>
                  <a:pt x="191" y="241"/>
                </a:cubicBezTo>
                <a:lnTo>
                  <a:pt x="191" y="241"/>
                </a:lnTo>
                <a:cubicBezTo>
                  <a:pt x="188" y="241"/>
                  <a:pt x="183" y="241"/>
                  <a:pt x="180" y="241"/>
                </a:cubicBezTo>
                <a:lnTo>
                  <a:pt x="180" y="241"/>
                </a:lnTo>
                <a:cubicBezTo>
                  <a:pt x="81" y="241"/>
                  <a:pt x="0" y="321"/>
                  <a:pt x="0" y="420"/>
                </a:cubicBezTo>
                <a:lnTo>
                  <a:pt x="0" y="420"/>
                </a:lnTo>
                <a:cubicBezTo>
                  <a:pt x="0" y="519"/>
                  <a:pt x="81" y="600"/>
                  <a:pt x="180" y="600"/>
                </a:cubicBezTo>
                <a:lnTo>
                  <a:pt x="180" y="600"/>
                </a:lnTo>
                <a:cubicBezTo>
                  <a:pt x="279" y="600"/>
                  <a:pt x="359" y="519"/>
                  <a:pt x="359" y="420"/>
                </a:cubicBezTo>
                <a:lnTo>
                  <a:pt x="359" y="420"/>
                </a:lnTo>
                <a:cubicBezTo>
                  <a:pt x="359" y="390"/>
                  <a:pt x="352" y="361"/>
                  <a:pt x="338" y="336"/>
                </a:cubicBezTo>
                <a:lnTo>
                  <a:pt x="338" y="336"/>
                </a:lnTo>
                <a:cubicBezTo>
                  <a:pt x="339" y="336"/>
                  <a:pt x="341" y="336"/>
                  <a:pt x="342" y="336"/>
                </a:cubicBezTo>
                <a:lnTo>
                  <a:pt x="342" y="336"/>
                </a:lnTo>
                <a:cubicBezTo>
                  <a:pt x="436" y="336"/>
                  <a:pt x="510" y="261"/>
                  <a:pt x="510" y="1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63" name="Freeform 240">
            <a:extLst>
              <a:ext uri="{FF2B5EF4-FFF2-40B4-BE49-F238E27FC236}">
                <a16:creationId xmlns:a16="http://schemas.microsoft.com/office/drawing/2014/main" id="{0509C863-A1C8-6F47-8D1B-663F16C06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7847" y="10406508"/>
            <a:ext cx="615221" cy="615221"/>
          </a:xfrm>
          <a:custGeom>
            <a:avLst/>
            <a:gdLst>
              <a:gd name="T0" fmla="*/ 493 w 494"/>
              <a:gd name="T1" fmla="*/ 248 h 495"/>
              <a:gd name="T2" fmla="*/ 493 w 494"/>
              <a:gd name="T3" fmla="*/ 248 h 495"/>
              <a:gd name="T4" fmla="*/ 247 w 494"/>
              <a:gd name="T5" fmla="*/ 494 h 495"/>
              <a:gd name="T6" fmla="*/ 247 w 494"/>
              <a:gd name="T7" fmla="*/ 494 h 495"/>
              <a:gd name="T8" fmla="*/ 0 w 494"/>
              <a:gd name="T9" fmla="*/ 248 h 495"/>
              <a:gd name="T10" fmla="*/ 0 w 494"/>
              <a:gd name="T11" fmla="*/ 248 h 495"/>
              <a:gd name="T12" fmla="*/ 247 w 494"/>
              <a:gd name="T13" fmla="*/ 0 h 495"/>
              <a:gd name="T14" fmla="*/ 247 w 494"/>
              <a:gd name="T15" fmla="*/ 0 h 495"/>
              <a:gd name="T16" fmla="*/ 493 w 494"/>
              <a:gd name="T17" fmla="*/ 248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4" h="495">
                <a:moveTo>
                  <a:pt x="493" y="248"/>
                </a:moveTo>
                <a:lnTo>
                  <a:pt x="493" y="248"/>
                </a:lnTo>
                <a:cubicBezTo>
                  <a:pt x="493" y="384"/>
                  <a:pt x="383" y="494"/>
                  <a:pt x="247" y="494"/>
                </a:cubicBezTo>
                <a:lnTo>
                  <a:pt x="247" y="494"/>
                </a:lnTo>
                <a:cubicBezTo>
                  <a:pt x="110" y="494"/>
                  <a:pt x="0" y="384"/>
                  <a:pt x="0" y="248"/>
                </a:cubicBezTo>
                <a:lnTo>
                  <a:pt x="0" y="248"/>
                </a:lnTo>
                <a:cubicBezTo>
                  <a:pt x="0" y="111"/>
                  <a:pt x="110" y="0"/>
                  <a:pt x="247" y="0"/>
                </a:cubicBezTo>
                <a:lnTo>
                  <a:pt x="247" y="0"/>
                </a:lnTo>
                <a:cubicBezTo>
                  <a:pt x="383" y="0"/>
                  <a:pt x="493" y="111"/>
                  <a:pt x="493" y="2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64" name="Freeform 241">
            <a:extLst>
              <a:ext uri="{FF2B5EF4-FFF2-40B4-BE49-F238E27FC236}">
                <a16:creationId xmlns:a16="http://schemas.microsoft.com/office/drawing/2014/main" id="{073E3CA7-AC6D-524D-92B3-954B95867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0666" y="10011012"/>
            <a:ext cx="642688" cy="582263"/>
          </a:xfrm>
          <a:custGeom>
            <a:avLst/>
            <a:gdLst>
              <a:gd name="T0" fmla="*/ 350 w 516"/>
              <a:gd name="T1" fmla="*/ 137 h 469"/>
              <a:gd name="T2" fmla="*/ 350 w 516"/>
              <a:gd name="T3" fmla="*/ 137 h 469"/>
              <a:gd name="T4" fmla="*/ 345 w 516"/>
              <a:gd name="T5" fmla="*/ 138 h 469"/>
              <a:gd name="T6" fmla="*/ 345 w 516"/>
              <a:gd name="T7" fmla="*/ 138 h 469"/>
              <a:gd name="T8" fmla="*/ 350 w 516"/>
              <a:gd name="T9" fmla="*/ 106 h 469"/>
              <a:gd name="T10" fmla="*/ 350 w 516"/>
              <a:gd name="T11" fmla="*/ 106 h 469"/>
              <a:gd name="T12" fmla="*/ 244 w 516"/>
              <a:gd name="T13" fmla="*/ 0 h 469"/>
              <a:gd name="T14" fmla="*/ 244 w 516"/>
              <a:gd name="T15" fmla="*/ 0 h 469"/>
              <a:gd name="T16" fmla="*/ 138 w 516"/>
              <a:gd name="T17" fmla="*/ 95 h 469"/>
              <a:gd name="T18" fmla="*/ 138 w 516"/>
              <a:gd name="T19" fmla="*/ 95 h 469"/>
              <a:gd name="T20" fmla="*/ 0 w 516"/>
              <a:gd name="T21" fmla="*/ 248 h 469"/>
              <a:gd name="T22" fmla="*/ 0 w 516"/>
              <a:gd name="T23" fmla="*/ 248 h 469"/>
              <a:gd name="T24" fmla="*/ 154 w 516"/>
              <a:gd name="T25" fmla="*/ 403 h 469"/>
              <a:gd name="T26" fmla="*/ 154 w 516"/>
              <a:gd name="T27" fmla="*/ 403 h 469"/>
              <a:gd name="T28" fmla="*/ 211 w 516"/>
              <a:gd name="T29" fmla="*/ 392 h 469"/>
              <a:gd name="T30" fmla="*/ 211 w 516"/>
              <a:gd name="T31" fmla="*/ 392 h 469"/>
              <a:gd name="T32" fmla="*/ 350 w 516"/>
              <a:gd name="T33" fmla="*/ 468 h 469"/>
              <a:gd name="T34" fmla="*/ 350 w 516"/>
              <a:gd name="T35" fmla="*/ 468 h 469"/>
              <a:gd name="T36" fmla="*/ 515 w 516"/>
              <a:gd name="T37" fmla="*/ 302 h 469"/>
              <a:gd name="T38" fmla="*/ 515 w 516"/>
              <a:gd name="T39" fmla="*/ 302 h 469"/>
              <a:gd name="T40" fmla="*/ 350 w 516"/>
              <a:gd name="T41" fmla="*/ 137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6" h="469">
                <a:moveTo>
                  <a:pt x="350" y="137"/>
                </a:moveTo>
                <a:lnTo>
                  <a:pt x="350" y="137"/>
                </a:lnTo>
                <a:cubicBezTo>
                  <a:pt x="348" y="137"/>
                  <a:pt x="347" y="138"/>
                  <a:pt x="345" y="138"/>
                </a:cubicBezTo>
                <a:lnTo>
                  <a:pt x="345" y="138"/>
                </a:lnTo>
                <a:cubicBezTo>
                  <a:pt x="348" y="127"/>
                  <a:pt x="350" y="117"/>
                  <a:pt x="350" y="106"/>
                </a:cubicBezTo>
                <a:lnTo>
                  <a:pt x="350" y="106"/>
                </a:lnTo>
                <a:cubicBezTo>
                  <a:pt x="350" y="48"/>
                  <a:pt x="302" y="0"/>
                  <a:pt x="244" y="0"/>
                </a:cubicBezTo>
                <a:lnTo>
                  <a:pt x="244" y="0"/>
                </a:lnTo>
                <a:cubicBezTo>
                  <a:pt x="189" y="0"/>
                  <a:pt x="144" y="42"/>
                  <a:pt x="138" y="95"/>
                </a:cubicBezTo>
                <a:lnTo>
                  <a:pt x="138" y="95"/>
                </a:lnTo>
                <a:cubicBezTo>
                  <a:pt x="60" y="103"/>
                  <a:pt x="0" y="169"/>
                  <a:pt x="0" y="248"/>
                </a:cubicBezTo>
                <a:lnTo>
                  <a:pt x="0" y="248"/>
                </a:lnTo>
                <a:cubicBezTo>
                  <a:pt x="0" y="334"/>
                  <a:pt x="69" y="403"/>
                  <a:pt x="154" y="403"/>
                </a:cubicBezTo>
                <a:lnTo>
                  <a:pt x="154" y="403"/>
                </a:lnTo>
                <a:cubicBezTo>
                  <a:pt x="174" y="403"/>
                  <a:pt x="194" y="399"/>
                  <a:pt x="211" y="392"/>
                </a:cubicBezTo>
                <a:lnTo>
                  <a:pt x="211" y="392"/>
                </a:lnTo>
                <a:cubicBezTo>
                  <a:pt x="241" y="437"/>
                  <a:pt x="291" y="468"/>
                  <a:pt x="350" y="468"/>
                </a:cubicBezTo>
                <a:lnTo>
                  <a:pt x="350" y="468"/>
                </a:lnTo>
                <a:cubicBezTo>
                  <a:pt x="441" y="468"/>
                  <a:pt x="515" y="394"/>
                  <a:pt x="515" y="302"/>
                </a:cubicBezTo>
                <a:lnTo>
                  <a:pt x="515" y="302"/>
                </a:lnTo>
                <a:cubicBezTo>
                  <a:pt x="515" y="211"/>
                  <a:pt x="441" y="137"/>
                  <a:pt x="350" y="1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65" name="Freeform 242">
            <a:extLst>
              <a:ext uri="{FF2B5EF4-FFF2-40B4-BE49-F238E27FC236}">
                <a16:creationId xmlns:a16="http://schemas.microsoft.com/office/drawing/2014/main" id="{4720287B-4789-1240-8972-ECAABE22C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3481" y="10340592"/>
            <a:ext cx="87889" cy="181272"/>
          </a:xfrm>
          <a:custGeom>
            <a:avLst/>
            <a:gdLst>
              <a:gd name="T0" fmla="*/ 68 w 69"/>
              <a:gd name="T1" fmla="*/ 110 h 144"/>
              <a:gd name="T2" fmla="*/ 68 w 69"/>
              <a:gd name="T3" fmla="*/ 110 h 144"/>
              <a:gd name="T4" fmla="*/ 34 w 69"/>
              <a:gd name="T5" fmla="*/ 143 h 144"/>
              <a:gd name="T6" fmla="*/ 34 w 69"/>
              <a:gd name="T7" fmla="*/ 143 h 144"/>
              <a:gd name="T8" fmla="*/ 0 w 69"/>
              <a:gd name="T9" fmla="*/ 110 h 144"/>
              <a:gd name="T10" fmla="*/ 0 w 69"/>
              <a:gd name="T11" fmla="*/ 110 h 144"/>
              <a:gd name="T12" fmla="*/ 34 w 69"/>
              <a:gd name="T13" fmla="*/ 0 h 144"/>
              <a:gd name="T14" fmla="*/ 34 w 69"/>
              <a:gd name="T15" fmla="*/ 0 h 144"/>
              <a:gd name="T16" fmla="*/ 68 w 69"/>
              <a:gd name="T17" fmla="*/ 11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144">
                <a:moveTo>
                  <a:pt x="68" y="110"/>
                </a:moveTo>
                <a:lnTo>
                  <a:pt x="68" y="110"/>
                </a:lnTo>
                <a:cubicBezTo>
                  <a:pt x="68" y="128"/>
                  <a:pt x="53" y="143"/>
                  <a:pt x="34" y="143"/>
                </a:cubicBezTo>
                <a:lnTo>
                  <a:pt x="34" y="143"/>
                </a:lnTo>
                <a:cubicBezTo>
                  <a:pt x="15" y="143"/>
                  <a:pt x="0" y="128"/>
                  <a:pt x="0" y="110"/>
                </a:cubicBezTo>
                <a:lnTo>
                  <a:pt x="0" y="110"/>
                </a:lnTo>
                <a:cubicBezTo>
                  <a:pt x="0" y="91"/>
                  <a:pt x="34" y="0"/>
                  <a:pt x="34" y="0"/>
                </a:cubicBezTo>
                <a:lnTo>
                  <a:pt x="34" y="0"/>
                </a:lnTo>
                <a:cubicBezTo>
                  <a:pt x="34" y="0"/>
                  <a:pt x="68" y="91"/>
                  <a:pt x="68" y="1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66" name="Freeform 243">
            <a:extLst>
              <a:ext uri="{FF2B5EF4-FFF2-40B4-BE49-F238E27FC236}">
                <a16:creationId xmlns:a16="http://schemas.microsoft.com/office/drawing/2014/main" id="{68CC4043-5431-4242-A133-F75BEDE9D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2929" y="9928618"/>
            <a:ext cx="87889" cy="181269"/>
          </a:xfrm>
          <a:custGeom>
            <a:avLst/>
            <a:gdLst>
              <a:gd name="T0" fmla="*/ 68 w 69"/>
              <a:gd name="T1" fmla="*/ 110 h 145"/>
              <a:gd name="T2" fmla="*/ 68 w 69"/>
              <a:gd name="T3" fmla="*/ 110 h 145"/>
              <a:gd name="T4" fmla="*/ 34 w 69"/>
              <a:gd name="T5" fmla="*/ 144 h 145"/>
              <a:gd name="T6" fmla="*/ 34 w 69"/>
              <a:gd name="T7" fmla="*/ 144 h 145"/>
              <a:gd name="T8" fmla="*/ 0 w 69"/>
              <a:gd name="T9" fmla="*/ 110 h 145"/>
              <a:gd name="T10" fmla="*/ 0 w 69"/>
              <a:gd name="T11" fmla="*/ 110 h 145"/>
              <a:gd name="T12" fmla="*/ 34 w 69"/>
              <a:gd name="T13" fmla="*/ 0 h 145"/>
              <a:gd name="T14" fmla="*/ 34 w 69"/>
              <a:gd name="T15" fmla="*/ 0 h 145"/>
              <a:gd name="T16" fmla="*/ 68 w 69"/>
              <a:gd name="T17" fmla="*/ 11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145">
                <a:moveTo>
                  <a:pt x="68" y="110"/>
                </a:moveTo>
                <a:lnTo>
                  <a:pt x="68" y="110"/>
                </a:lnTo>
                <a:cubicBezTo>
                  <a:pt x="68" y="129"/>
                  <a:pt x="53" y="144"/>
                  <a:pt x="34" y="144"/>
                </a:cubicBezTo>
                <a:lnTo>
                  <a:pt x="34" y="144"/>
                </a:lnTo>
                <a:cubicBezTo>
                  <a:pt x="16" y="144"/>
                  <a:pt x="0" y="129"/>
                  <a:pt x="0" y="110"/>
                </a:cubicBezTo>
                <a:lnTo>
                  <a:pt x="0" y="110"/>
                </a:lnTo>
                <a:cubicBezTo>
                  <a:pt x="0" y="91"/>
                  <a:pt x="34" y="0"/>
                  <a:pt x="34" y="0"/>
                </a:cubicBezTo>
                <a:lnTo>
                  <a:pt x="34" y="0"/>
                </a:lnTo>
                <a:cubicBezTo>
                  <a:pt x="34" y="0"/>
                  <a:pt x="68" y="91"/>
                  <a:pt x="68" y="1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67" name="Freeform 244">
            <a:extLst>
              <a:ext uri="{FF2B5EF4-FFF2-40B4-BE49-F238E27FC236}">
                <a16:creationId xmlns:a16="http://schemas.microsoft.com/office/drawing/2014/main" id="{1952EB17-FB9F-7E4F-86AC-8E9522B92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3354" y="10928353"/>
            <a:ext cx="87889" cy="181269"/>
          </a:xfrm>
          <a:custGeom>
            <a:avLst/>
            <a:gdLst>
              <a:gd name="T0" fmla="*/ 68 w 69"/>
              <a:gd name="T1" fmla="*/ 111 h 145"/>
              <a:gd name="T2" fmla="*/ 68 w 69"/>
              <a:gd name="T3" fmla="*/ 111 h 145"/>
              <a:gd name="T4" fmla="*/ 34 w 69"/>
              <a:gd name="T5" fmla="*/ 144 h 145"/>
              <a:gd name="T6" fmla="*/ 34 w 69"/>
              <a:gd name="T7" fmla="*/ 144 h 145"/>
              <a:gd name="T8" fmla="*/ 0 w 69"/>
              <a:gd name="T9" fmla="*/ 111 h 145"/>
              <a:gd name="T10" fmla="*/ 0 w 69"/>
              <a:gd name="T11" fmla="*/ 111 h 145"/>
              <a:gd name="T12" fmla="*/ 34 w 69"/>
              <a:gd name="T13" fmla="*/ 0 h 145"/>
              <a:gd name="T14" fmla="*/ 34 w 69"/>
              <a:gd name="T15" fmla="*/ 0 h 145"/>
              <a:gd name="T16" fmla="*/ 68 w 69"/>
              <a:gd name="T17" fmla="*/ 111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145">
                <a:moveTo>
                  <a:pt x="68" y="111"/>
                </a:moveTo>
                <a:lnTo>
                  <a:pt x="68" y="111"/>
                </a:lnTo>
                <a:cubicBezTo>
                  <a:pt x="68" y="129"/>
                  <a:pt x="53" y="144"/>
                  <a:pt x="34" y="144"/>
                </a:cubicBezTo>
                <a:lnTo>
                  <a:pt x="34" y="144"/>
                </a:lnTo>
                <a:cubicBezTo>
                  <a:pt x="16" y="144"/>
                  <a:pt x="0" y="129"/>
                  <a:pt x="0" y="111"/>
                </a:cubicBezTo>
                <a:lnTo>
                  <a:pt x="0" y="111"/>
                </a:lnTo>
                <a:cubicBezTo>
                  <a:pt x="0" y="91"/>
                  <a:pt x="34" y="0"/>
                  <a:pt x="34" y="0"/>
                </a:cubicBezTo>
                <a:lnTo>
                  <a:pt x="34" y="0"/>
                </a:lnTo>
                <a:cubicBezTo>
                  <a:pt x="34" y="0"/>
                  <a:pt x="68" y="91"/>
                  <a:pt x="68" y="11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68" name="Freeform 245">
            <a:extLst>
              <a:ext uri="{FF2B5EF4-FFF2-40B4-BE49-F238E27FC236}">
                <a16:creationId xmlns:a16="http://schemas.microsoft.com/office/drawing/2014/main" id="{B6333854-30B6-E546-BFA7-29EA261AC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5178" y="9983549"/>
            <a:ext cx="1213962" cy="1082128"/>
          </a:xfrm>
          <a:custGeom>
            <a:avLst/>
            <a:gdLst>
              <a:gd name="T0" fmla="*/ 254 w 973"/>
              <a:gd name="T1" fmla="*/ 254 h 867"/>
              <a:gd name="T2" fmla="*/ 82 w 973"/>
              <a:gd name="T3" fmla="*/ 347 h 867"/>
              <a:gd name="T4" fmla="*/ 82 w 973"/>
              <a:gd name="T5" fmla="*/ 347 h 867"/>
              <a:gd name="T6" fmla="*/ 254 w 973"/>
              <a:gd name="T7" fmla="*/ 338 h 867"/>
              <a:gd name="T8" fmla="*/ 310 w 973"/>
              <a:gd name="T9" fmla="*/ 361 h 867"/>
              <a:gd name="T10" fmla="*/ 181 w 973"/>
              <a:gd name="T11" fmla="*/ 465 h 867"/>
              <a:gd name="T12" fmla="*/ 120 w 973"/>
              <a:gd name="T13" fmla="*/ 536 h 867"/>
              <a:gd name="T14" fmla="*/ 13 w 973"/>
              <a:gd name="T15" fmla="*/ 666 h 867"/>
              <a:gd name="T16" fmla="*/ 13 w 973"/>
              <a:gd name="T17" fmla="*/ 666 h 867"/>
              <a:gd name="T18" fmla="*/ 35 w 973"/>
              <a:gd name="T19" fmla="*/ 697 h 867"/>
              <a:gd name="T20" fmla="*/ 35 w 973"/>
              <a:gd name="T21" fmla="*/ 697 h 867"/>
              <a:gd name="T22" fmla="*/ 147 w 973"/>
              <a:gd name="T23" fmla="*/ 601 h 867"/>
              <a:gd name="T24" fmla="*/ 266 w 973"/>
              <a:gd name="T25" fmla="*/ 535 h 867"/>
              <a:gd name="T26" fmla="*/ 142 w 973"/>
              <a:gd name="T27" fmla="*/ 675 h 867"/>
              <a:gd name="T28" fmla="*/ 85 w 973"/>
              <a:gd name="T29" fmla="*/ 760 h 867"/>
              <a:gd name="T30" fmla="*/ 85 w 973"/>
              <a:gd name="T31" fmla="*/ 760 h 867"/>
              <a:gd name="T32" fmla="*/ 110 w 973"/>
              <a:gd name="T33" fmla="*/ 792 h 867"/>
              <a:gd name="T34" fmla="*/ 110 w 973"/>
              <a:gd name="T35" fmla="*/ 792 h 867"/>
              <a:gd name="T36" fmla="*/ 187 w 973"/>
              <a:gd name="T37" fmla="*/ 712 h 867"/>
              <a:gd name="T38" fmla="*/ 335 w 973"/>
              <a:gd name="T39" fmla="*/ 594 h 867"/>
              <a:gd name="T40" fmla="*/ 262 w 973"/>
              <a:gd name="T41" fmla="*/ 685 h 867"/>
              <a:gd name="T42" fmla="*/ 197 w 973"/>
              <a:gd name="T43" fmla="*/ 816 h 867"/>
              <a:gd name="T44" fmla="*/ 197 w 973"/>
              <a:gd name="T45" fmla="*/ 816 h 867"/>
              <a:gd name="T46" fmla="*/ 220 w 973"/>
              <a:gd name="T47" fmla="*/ 839 h 867"/>
              <a:gd name="T48" fmla="*/ 220 w 973"/>
              <a:gd name="T49" fmla="*/ 839 h 867"/>
              <a:gd name="T50" fmla="*/ 297 w 973"/>
              <a:gd name="T51" fmla="*/ 753 h 867"/>
              <a:gd name="T52" fmla="*/ 408 w 973"/>
              <a:gd name="T53" fmla="*/ 645 h 867"/>
              <a:gd name="T54" fmla="*/ 371 w 973"/>
              <a:gd name="T55" fmla="*/ 753 h 867"/>
              <a:gd name="T56" fmla="*/ 358 w 973"/>
              <a:gd name="T57" fmla="*/ 835 h 867"/>
              <a:gd name="T58" fmla="*/ 358 w 973"/>
              <a:gd name="T59" fmla="*/ 835 h 867"/>
              <a:gd name="T60" fmla="*/ 390 w 973"/>
              <a:gd name="T61" fmla="*/ 852 h 867"/>
              <a:gd name="T62" fmla="*/ 390 w 973"/>
              <a:gd name="T63" fmla="*/ 852 h 867"/>
              <a:gd name="T64" fmla="*/ 425 w 973"/>
              <a:gd name="T65" fmla="*/ 762 h 867"/>
              <a:gd name="T66" fmla="*/ 572 w 973"/>
              <a:gd name="T67" fmla="*/ 497 h 867"/>
              <a:gd name="T68" fmla="*/ 972 w 973"/>
              <a:gd name="T69" fmla="*/ 253 h 867"/>
              <a:gd name="T70" fmla="*/ 972 w 973"/>
              <a:gd name="T71" fmla="*/ 253 h 867"/>
              <a:gd name="T72" fmla="*/ 816 w 973"/>
              <a:gd name="T73" fmla="*/ 0 h 867"/>
              <a:gd name="T74" fmla="*/ 456 w 973"/>
              <a:gd name="T75" fmla="*/ 287 h 867"/>
              <a:gd name="T76" fmla="*/ 254 w 973"/>
              <a:gd name="T77" fmla="*/ 254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73" h="867">
                <a:moveTo>
                  <a:pt x="254" y="254"/>
                </a:moveTo>
                <a:lnTo>
                  <a:pt x="82" y="347"/>
                </a:lnTo>
                <a:lnTo>
                  <a:pt x="82" y="347"/>
                </a:lnTo>
                <a:cubicBezTo>
                  <a:pt x="82" y="347"/>
                  <a:pt x="206" y="388"/>
                  <a:pt x="254" y="338"/>
                </a:cubicBezTo>
                <a:lnTo>
                  <a:pt x="310" y="361"/>
                </a:lnTo>
                <a:lnTo>
                  <a:pt x="181" y="465"/>
                </a:lnTo>
                <a:lnTo>
                  <a:pt x="120" y="536"/>
                </a:lnTo>
                <a:lnTo>
                  <a:pt x="13" y="666"/>
                </a:lnTo>
                <a:lnTo>
                  <a:pt x="13" y="666"/>
                </a:lnTo>
                <a:cubicBezTo>
                  <a:pt x="0" y="681"/>
                  <a:pt x="15" y="704"/>
                  <a:pt x="35" y="697"/>
                </a:cubicBezTo>
                <a:lnTo>
                  <a:pt x="35" y="697"/>
                </a:lnTo>
                <a:cubicBezTo>
                  <a:pt x="71" y="685"/>
                  <a:pt x="117" y="659"/>
                  <a:pt x="147" y="601"/>
                </a:cubicBezTo>
                <a:lnTo>
                  <a:pt x="266" y="535"/>
                </a:lnTo>
                <a:lnTo>
                  <a:pt x="142" y="675"/>
                </a:lnTo>
                <a:lnTo>
                  <a:pt x="85" y="760"/>
                </a:lnTo>
                <a:lnTo>
                  <a:pt x="85" y="760"/>
                </a:lnTo>
                <a:cubicBezTo>
                  <a:pt x="74" y="777"/>
                  <a:pt x="91" y="799"/>
                  <a:pt x="110" y="792"/>
                </a:cubicBezTo>
                <a:lnTo>
                  <a:pt x="110" y="792"/>
                </a:lnTo>
                <a:cubicBezTo>
                  <a:pt x="134" y="782"/>
                  <a:pt x="176" y="741"/>
                  <a:pt x="187" y="712"/>
                </a:cubicBezTo>
                <a:lnTo>
                  <a:pt x="335" y="594"/>
                </a:lnTo>
                <a:lnTo>
                  <a:pt x="262" y="685"/>
                </a:lnTo>
                <a:lnTo>
                  <a:pt x="197" y="816"/>
                </a:lnTo>
                <a:lnTo>
                  <a:pt x="197" y="816"/>
                </a:lnTo>
                <a:cubicBezTo>
                  <a:pt x="191" y="831"/>
                  <a:pt x="205" y="845"/>
                  <a:pt x="220" y="839"/>
                </a:cubicBezTo>
                <a:lnTo>
                  <a:pt x="220" y="839"/>
                </a:lnTo>
                <a:cubicBezTo>
                  <a:pt x="248" y="826"/>
                  <a:pt x="292" y="783"/>
                  <a:pt x="297" y="753"/>
                </a:cubicBezTo>
                <a:lnTo>
                  <a:pt x="408" y="645"/>
                </a:lnTo>
                <a:lnTo>
                  <a:pt x="371" y="753"/>
                </a:lnTo>
                <a:lnTo>
                  <a:pt x="358" y="835"/>
                </a:lnTo>
                <a:lnTo>
                  <a:pt x="358" y="835"/>
                </a:lnTo>
                <a:cubicBezTo>
                  <a:pt x="355" y="854"/>
                  <a:pt x="377" y="866"/>
                  <a:pt x="390" y="852"/>
                </a:cubicBezTo>
                <a:lnTo>
                  <a:pt x="390" y="852"/>
                </a:lnTo>
                <a:cubicBezTo>
                  <a:pt x="411" y="831"/>
                  <a:pt x="430" y="800"/>
                  <a:pt x="425" y="762"/>
                </a:cubicBezTo>
                <a:lnTo>
                  <a:pt x="572" y="497"/>
                </a:lnTo>
                <a:lnTo>
                  <a:pt x="972" y="253"/>
                </a:lnTo>
                <a:lnTo>
                  <a:pt x="972" y="253"/>
                </a:lnTo>
                <a:cubicBezTo>
                  <a:pt x="939" y="157"/>
                  <a:pt x="885" y="70"/>
                  <a:pt x="816" y="0"/>
                </a:cubicBezTo>
                <a:lnTo>
                  <a:pt x="456" y="287"/>
                </a:lnTo>
                <a:lnTo>
                  <a:pt x="254" y="254"/>
                </a:lnTo>
              </a:path>
            </a:pathLst>
          </a:custGeom>
          <a:solidFill>
            <a:srgbClr val="FFD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69" name="Freeform 246">
            <a:extLst>
              <a:ext uri="{FF2B5EF4-FFF2-40B4-BE49-F238E27FC236}">
                <a16:creationId xmlns:a16="http://schemas.microsoft.com/office/drawing/2014/main" id="{D14EEB09-EA1B-8247-AF05-88107E6D9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3640" y="9983545"/>
            <a:ext cx="390008" cy="505360"/>
          </a:xfrm>
          <a:custGeom>
            <a:avLst/>
            <a:gdLst>
              <a:gd name="T0" fmla="*/ 155 w 312"/>
              <a:gd name="T1" fmla="*/ 0 h 407"/>
              <a:gd name="T2" fmla="*/ 0 w 312"/>
              <a:gd name="T3" fmla="*/ 123 h 407"/>
              <a:gd name="T4" fmla="*/ 61 w 312"/>
              <a:gd name="T5" fmla="*/ 406 h 407"/>
              <a:gd name="T6" fmla="*/ 311 w 312"/>
              <a:gd name="T7" fmla="*/ 253 h 407"/>
              <a:gd name="T8" fmla="*/ 311 w 312"/>
              <a:gd name="T9" fmla="*/ 253 h 407"/>
              <a:gd name="T10" fmla="*/ 155 w 312"/>
              <a:gd name="T11" fmla="*/ 0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2" h="407">
                <a:moveTo>
                  <a:pt x="155" y="0"/>
                </a:moveTo>
                <a:lnTo>
                  <a:pt x="0" y="123"/>
                </a:lnTo>
                <a:lnTo>
                  <a:pt x="61" y="406"/>
                </a:lnTo>
                <a:lnTo>
                  <a:pt x="311" y="253"/>
                </a:lnTo>
                <a:lnTo>
                  <a:pt x="311" y="253"/>
                </a:lnTo>
                <a:cubicBezTo>
                  <a:pt x="278" y="157"/>
                  <a:pt x="224" y="70"/>
                  <a:pt x="155" y="0"/>
                </a:cubicBezTo>
              </a:path>
            </a:pathLst>
          </a:custGeom>
          <a:solidFill>
            <a:srgbClr val="FF86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70" name="Freeform 247">
            <a:extLst>
              <a:ext uri="{FF2B5EF4-FFF2-40B4-BE49-F238E27FC236}">
                <a16:creationId xmlns:a16="http://schemas.microsoft.com/office/drawing/2014/main" id="{905EFA26-3DE4-9C47-864D-9638FF50C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6480" y="9719879"/>
            <a:ext cx="1719322" cy="1713830"/>
          </a:xfrm>
          <a:custGeom>
            <a:avLst/>
            <a:gdLst>
              <a:gd name="T0" fmla="*/ 1378 w 1379"/>
              <a:gd name="T1" fmla="*/ 688 h 1378"/>
              <a:gd name="T2" fmla="*/ 1378 w 1379"/>
              <a:gd name="T3" fmla="*/ 688 h 1378"/>
              <a:gd name="T4" fmla="*/ 689 w 1379"/>
              <a:gd name="T5" fmla="*/ 1377 h 1378"/>
              <a:gd name="T6" fmla="*/ 689 w 1379"/>
              <a:gd name="T7" fmla="*/ 1377 h 1378"/>
              <a:gd name="T8" fmla="*/ 0 w 1379"/>
              <a:gd name="T9" fmla="*/ 688 h 1378"/>
              <a:gd name="T10" fmla="*/ 0 w 1379"/>
              <a:gd name="T11" fmla="*/ 688 h 1378"/>
              <a:gd name="T12" fmla="*/ 689 w 1379"/>
              <a:gd name="T13" fmla="*/ 0 h 1378"/>
              <a:gd name="T14" fmla="*/ 689 w 1379"/>
              <a:gd name="T15" fmla="*/ 0 h 1378"/>
              <a:gd name="T16" fmla="*/ 1378 w 1379"/>
              <a:gd name="T17" fmla="*/ 688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9" h="1378">
                <a:moveTo>
                  <a:pt x="1378" y="688"/>
                </a:moveTo>
                <a:lnTo>
                  <a:pt x="1378" y="688"/>
                </a:lnTo>
                <a:cubicBezTo>
                  <a:pt x="1378" y="1069"/>
                  <a:pt x="1069" y="1377"/>
                  <a:pt x="689" y="1377"/>
                </a:cubicBezTo>
                <a:lnTo>
                  <a:pt x="689" y="1377"/>
                </a:lnTo>
                <a:cubicBezTo>
                  <a:pt x="309" y="1377"/>
                  <a:pt x="0" y="1069"/>
                  <a:pt x="0" y="688"/>
                </a:cubicBezTo>
                <a:lnTo>
                  <a:pt x="0" y="688"/>
                </a:lnTo>
                <a:cubicBezTo>
                  <a:pt x="0" y="308"/>
                  <a:pt x="309" y="0"/>
                  <a:pt x="689" y="0"/>
                </a:cubicBezTo>
                <a:lnTo>
                  <a:pt x="689" y="0"/>
                </a:lnTo>
                <a:cubicBezTo>
                  <a:pt x="1069" y="0"/>
                  <a:pt x="1378" y="308"/>
                  <a:pt x="1378" y="688"/>
                </a:cubicBez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71" name="Freeform 248">
            <a:extLst>
              <a:ext uri="{FF2B5EF4-FFF2-40B4-BE49-F238E27FC236}">
                <a16:creationId xmlns:a16="http://schemas.microsoft.com/office/drawing/2014/main" id="{679A7E07-46E9-4648-BE5A-8888ADBDE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0704" y="10340592"/>
            <a:ext cx="351555" cy="615221"/>
          </a:xfrm>
          <a:custGeom>
            <a:avLst/>
            <a:gdLst>
              <a:gd name="T0" fmla="*/ 178 w 283"/>
              <a:gd name="T1" fmla="*/ 495 h 496"/>
              <a:gd name="T2" fmla="*/ 178 w 283"/>
              <a:gd name="T3" fmla="*/ 495 h 496"/>
              <a:gd name="T4" fmla="*/ 0 w 283"/>
              <a:gd name="T5" fmla="*/ 217 h 496"/>
              <a:gd name="T6" fmla="*/ 0 w 283"/>
              <a:gd name="T7" fmla="*/ 217 h 496"/>
              <a:gd name="T8" fmla="*/ 58 w 283"/>
              <a:gd name="T9" fmla="*/ 52 h 496"/>
              <a:gd name="T10" fmla="*/ 58 w 283"/>
              <a:gd name="T11" fmla="*/ 52 h 496"/>
              <a:gd name="T12" fmla="*/ 186 w 283"/>
              <a:gd name="T13" fmla="*/ 7 h 496"/>
              <a:gd name="T14" fmla="*/ 184 w 283"/>
              <a:gd name="T15" fmla="*/ 37 h 496"/>
              <a:gd name="T16" fmla="*/ 185 w 283"/>
              <a:gd name="T17" fmla="*/ 22 h 496"/>
              <a:gd name="T18" fmla="*/ 184 w 283"/>
              <a:gd name="T19" fmla="*/ 37 h 496"/>
              <a:gd name="T20" fmla="*/ 184 w 283"/>
              <a:gd name="T21" fmla="*/ 37 h 496"/>
              <a:gd name="T22" fmla="*/ 77 w 283"/>
              <a:gd name="T23" fmla="*/ 75 h 496"/>
              <a:gd name="T24" fmla="*/ 77 w 283"/>
              <a:gd name="T25" fmla="*/ 75 h 496"/>
              <a:gd name="T26" fmla="*/ 29 w 283"/>
              <a:gd name="T27" fmla="*/ 217 h 496"/>
              <a:gd name="T28" fmla="*/ 29 w 283"/>
              <a:gd name="T29" fmla="*/ 217 h 496"/>
              <a:gd name="T30" fmla="*/ 178 w 283"/>
              <a:gd name="T31" fmla="*/ 464 h 496"/>
              <a:gd name="T32" fmla="*/ 178 w 283"/>
              <a:gd name="T33" fmla="*/ 464 h 496"/>
              <a:gd name="T34" fmla="*/ 217 w 283"/>
              <a:gd name="T35" fmla="*/ 447 h 496"/>
              <a:gd name="T36" fmla="*/ 217 w 283"/>
              <a:gd name="T37" fmla="*/ 447 h 496"/>
              <a:gd name="T38" fmla="*/ 249 w 283"/>
              <a:gd name="T39" fmla="*/ 316 h 496"/>
              <a:gd name="T40" fmla="*/ 277 w 283"/>
              <a:gd name="T41" fmla="*/ 314 h 496"/>
              <a:gd name="T42" fmla="*/ 277 w 283"/>
              <a:gd name="T43" fmla="*/ 314 h 496"/>
              <a:gd name="T44" fmla="*/ 238 w 283"/>
              <a:gd name="T45" fmla="*/ 468 h 496"/>
              <a:gd name="T46" fmla="*/ 238 w 283"/>
              <a:gd name="T47" fmla="*/ 468 h 496"/>
              <a:gd name="T48" fmla="*/ 178 w 283"/>
              <a:gd name="T49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3" h="496">
                <a:moveTo>
                  <a:pt x="178" y="495"/>
                </a:moveTo>
                <a:lnTo>
                  <a:pt x="178" y="495"/>
                </a:lnTo>
                <a:cubicBezTo>
                  <a:pt x="55" y="495"/>
                  <a:pt x="0" y="409"/>
                  <a:pt x="0" y="217"/>
                </a:cubicBezTo>
                <a:lnTo>
                  <a:pt x="0" y="217"/>
                </a:lnTo>
                <a:cubicBezTo>
                  <a:pt x="0" y="144"/>
                  <a:pt x="20" y="88"/>
                  <a:pt x="58" y="52"/>
                </a:cubicBezTo>
                <a:lnTo>
                  <a:pt x="58" y="52"/>
                </a:lnTo>
                <a:cubicBezTo>
                  <a:pt x="112" y="0"/>
                  <a:pt x="183" y="7"/>
                  <a:pt x="186" y="7"/>
                </a:cubicBezTo>
                <a:lnTo>
                  <a:pt x="184" y="37"/>
                </a:lnTo>
                <a:lnTo>
                  <a:pt x="185" y="22"/>
                </a:lnTo>
                <a:lnTo>
                  <a:pt x="184" y="37"/>
                </a:lnTo>
                <a:lnTo>
                  <a:pt x="184" y="37"/>
                </a:lnTo>
                <a:cubicBezTo>
                  <a:pt x="183" y="37"/>
                  <a:pt x="121" y="31"/>
                  <a:pt x="77" y="75"/>
                </a:cubicBezTo>
                <a:lnTo>
                  <a:pt x="77" y="75"/>
                </a:lnTo>
                <a:cubicBezTo>
                  <a:pt x="45" y="105"/>
                  <a:pt x="29" y="153"/>
                  <a:pt x="29" y="217"/>
                </a:cubicBezTo>
                <a:lnTo>
                  <a:pt x="29" y="217"/>
                </a:lnTo>
                <a:cubicBezTo>
                  <a:pt x="29" y="435"/>
                  <a:pt x="104" y="464"/>
                  <a:pt x="178" y="464"/>
                </a:cubicBezTo>
                <a:lnTo>
                  <a:pt x="178" y="464"/>
                </a:lnTo>
                <a:cubicBezTo>
                  <a:pt x="194" y="464"/>
                  <a:pt x="206" y="459"/>
                  <a:pt x="217" y="447"/>
                </a:cubicBezTo>
                <a:lnTo>
                  <a:pt x="217" y="447"/>
                </a:lnTo>
                <a:cubicBezTo>
                  <a:pt x="247" y="414"/>
                  <a:pt x="250" y="341"/>
                  <a:pt x="249" y="316"/>
                </a:cubicBezTo>
                <a:lnTo>
                  <a:pt x="277" y="314"/>
                </a:lnTo>
                <a:lnTo>
                  <a:pt x="277" y="314"/>
                </a:lnTo>
                <a:cubicBezTo>
                  <a:pt x="277" y="318"/>
                  <a:pt x="282" y="419"/>
                  <a:pt x="238" y="468"/>
                </a:cubicBezTo>
                <a:lnTo>
                  <a:pt x="238" y="468"/>
                </a:lnTo>
                <a:cubicBezTo>
                  <a:pt x="222" y="486"/>
                  <a:pt x="202" y="495"/>
                  <a:pt x="178" y="49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72" name="Freeform 249">
            <a:extLst>
              <a:ext uri="{FF2B5EF4-FFF2-40B4-BE49-F238E27FC236}">
                <a16:creationId xmlns:a16="http://schemas.microsoft.com/office/drawing/2014/main" id="{D98EE5B5-7D51-6B40-BAB5-676173347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5508" y="10340592"/>
            <a:ext cx="351555" cy="615221"/>
          </a:xfrm>
          <a:custGeom>
            <a:avLst/>
            <a:gdLst>
              <a:gd name="T0" fmla="*/ 104 w 283"/>
              <a:gd name="T1" fmla="*/ 495 h 496"/>
              <a:gd name="T2" fmla="*/ 104 w 283"/>
              <a:gd name="T3" fmla="*/ 495 h 496"/>
              <a:gd name="T4" fmla="*/ 282 w 283"/>
              <a:gd name="T5" fmla="*/ 217 h 496"/>
              <a:gd name="T6" fmla="*/ 282 w 283"/>
              <a:gd name="T7" fmla="*/ 217 h 496"/>
              <a:gd name="T8" fmla="*/ 225 w 283"/>
              <a:gd name="T9" fmla="*/ 52 h 496"/>
              <a:gd name="T10" fmla="*/ 225 w 283"/>
              <a:gd name="T11" fmla="*/ 52 h 496"/>
              <a:gd name="T12" fmla="*/ 96 w 283"/>
              <a:gd name="T13" fmla="*/ 7 h 496"/>
              <a:gd name="T14" fmla="*/ 99 w 283"/>
              <a:gd name="T15" fmla="*/ 37 h 496"/>
              <a:gd name="T16" fmla="*/ 97 w 283"/>
              <a:gd name="T17" fmla="*/ 22 h 496"/>
              <a:gd name="T18" fmla="*/ 98 w 283"/>
              <a:gd name="T19" fmla="*/ 37 h 496"/>
              <a:gd name="T20" fmla="*/ 98 w 283"/>
              <a:gd name="T21" fmla="*/ 37 h 496"/>
              <a:gd name="T22" fmla="*/ 205 w 283"/>
              <a:gd name="T23" fmla="*/ 75 h 496"/>
              <a:gd name="T24" fmla="*/ 205 w 283"/>
              <a:gd name="T25" fmla="*/ 75 h 496"/>
              <a:gd name="T26" fmla="*/ 253 w 283"/>
              <a:gd name="T27" fmla="*/ 217 h 496"/>
              <a:gd name="T28" fmla="*/ 253 w 283"/>
              <a:gd name="T29" fmla="*/ 217 h 496"/>
              <a:gd name="T30" fmla="*/ 104 w 283"/>
              <a:gd name="T31" fmla="*/ 464 h 496"/>
              <a:gd name="T32" fmla="*/ 104 w 283"/>
              <a:gd name="T33" fmla="*/ 464 h 496"/>
              <a:gd name="T34" fmla="*/ 65 w 283"/>
              <a:gd name="T35" fmla="*/ 447 h 496"/>
              <a:gd name="T36" fmla="*/ 65 w 283"/>
              <a:gd name="T37" fmla="*/ 447 h 496"/>
              <a:gd name="T38" fmla="*/ 33 w 283"/>
              <a:gd name="T39" fmla="*/ 316 h 496"/>
              <a:gd name="T40" fmla="*/ 5 w 283"/>
              <a:gd name="T41" fmla="*/ 314 h 496"/>
              <a:gd name="T42" fmla="*/ 5 w 283"/>
              <a:gd name="T43" fmla="*/ 314 h 496"/>
              <a:gd name="T44" fmla="*/ 44 w 283"/>
              <a:gd name="T45" fmla="*/ 468 h 496"/>
              <a:gd name="T46" fmla="*/ 44 w 283"/>
              <a:gd name="T47" fmla="*/ 468 h 496"/>
              <a:gd name="T48" fmla="*/ 104 w 283"/>
              <a:gd name="T49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3" h="496">
                <a:moveTo>
                  <a:pt x="104" y="495"/>
                </a:moveTo>
                <a:lnTo>
                  <a:pt x="104" y="495"/>
                </a:lnTo>
                <a:cubicBezTo>
                  <a:pt x="227" y="495"/>
                  <a:pt x="282" y="409"/>
                  <a:pt x="282" y="217"/>
                </a:cubicBezTo>
                <a:lnTo>
                  <a:pt x="282" y="217"/>
                </a:lnTo>
                <a:cubicBezTo>
                  <a:pt x="282" y="144"/>
                  <a:pt x="262" y="88"/>
                  <a:pt x="225" y="52"/>
                </a:cubicBezTo>
                <a:lnTo>
                  <a:pt x="225" y="52"/>
                </a:lnTo>
                <a:cubicBezTo>
                  <a:pt x="170" y="0"/>
                  <a:pt x="99" y="7"/>
                  <a:pt x="96" y="7"/>
                </a:cubicBezTo>
                <a:lnTo>
                  <a:pt x="99" y="37"/>
                </a:lnTo>
                <a:lnTo>
                  <a:pt x="97" y="22"/>
                </a:lnTo>
                <a:lnTo>
                  <a:pt x="98" y="37"/>
                </a:lnTo>
                <a:lnTo>
                  <a:pt x="98" y="37"/>
                </a:lnTo>
                <a:cubicBezTo>
                  <a:pt x="99" y="37"/>
                  <a:pt x="161" y="31"/>
                  <a:pt x="205" y="75"/>
                </a:cubicBezTo>
                <a:lnTo>
                  <a:pt x="205" y="75"/>
                </a:lnTo>
                <a:cubicBezTo>
                  <a:pt x="237" y="105"/>
                  <a:pt x="253" y="153"/>
                  <a:pt x="253" y="217"/>
                </a:cubicBezTo>
                <a:lnTo>
                  <a:pt x="253" y="217"/>
                </a:lnTo>
                <a:cubicBezTo>
                  <a:pt x="253" y="435"/>
                  <a:pt x="178" y="464"/>
                  <a:pt x="104" y="464"/>
                </a:cubicBezTo>
                <a:lnTo>
                  <a:pt x="104" y="464"/>
                </a:lnTo>
                <a:cubicBezTo>
                  <a:pt x="88" y="464"/>
                  <a:pt x="75" y="459"/>
                  <a:pt x="65" y="447"/>
                </a:cubicBezTo>
                <a:lnTo>
                  <a:pt x="65" y="447"/>
                </a:lnTo>
                <a:cubicBezTo>
                  <a:pt x="35" y="414"/>
                  <a:pt x="32" y="341"/>
                  <a:pt x="33" y="316"/>
                </a:cubicBezTo>
                <a:lnTo>
                  <a:pt x="5" y="314"/>
                </a:lnTo>
                <a:lnTo>
                  <a:pt x="5" y="314"/>
                </a:lnTo>
                <a:cubicBezTo>
                  <a:pt x="5" y="318"/>
                  <a:pt x="0" y="419"/>
                  <a:pt x="44" y="468"/>
                </a:cubicBezTo>
                <a:lnTo>
                  <a:pt x="44" y="468"/>
                </a:lnTo>
                <a:cubicBezTo>
                  <a:pt x="60" y="486"/>
                  <a:pt x="80" y="495"/>
                  <a:pt x="104" y="49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73" name="Freeform 250">
            <a:extLst>
              <a:ext uri="{FF2B5EF4-FFF2-40B4-BE49-F238E27FC236}">
                <a16:creationId xmlns:a16="http://schemas.microsoft.com/office/drawing/2014/main" id="{F3E8A652-5E59-FA45-BCA5-FECB87F67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976" y="10318620"/>
            <a:ext cx="939309" cy="510855"/>
          </a:xfrm>
          <a:custGeom>
            <a:avLst/>
            <a:gdLst>
              <a:gd name="T0" fmla="*/ 574 w 754"/>
              <a:gd name="T1" fmla="*/ 410 h 411"/>
              <a:gd name="T2" fmla="*/ 179 w 754"/>
              <a:gd name="T3" fmla="*/ 410 h 411"/>
              <a:gd name="T4" fmla="*/ 179 w 754"/>
              <a:gd name="T5" fmla="*/ 410 h 411"/>
              <a:gd name="T6" fmla="*/ 0 w 754"/>
              <a:gd name="T7" fmla="*/ 231 h 411"/>
              <a:gd name="T8" fmla="*/ 0 w 754"/>
              <a:gd name="T9" fmla="*/ 0 h 411"/>
              <a:gd name="T10" fmla="*/ 753 w 754"/>
              <a:gd name="T11" fmla="*/ 0 h 411"/>
              <a:gd name="T12" fmla="*/ 753 w 754"/>
              <a:gd name="T13" fmla="*/ 231 h 411"/>
              <a:gd name="T14" fmla="*/ 753 w 754"/>
              <a:gd name="T15" fmla="*/ 231 h 411"/>
              <a:gd name="T16" fmla="*/ 574 w 754"/>
              <a:gd name="T17" fmla="*/ 41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4" h="411">
                <a:moveTo>
                  <a:pt x="574" y="410"/>
                </a:moveTo>
                <a:lnTo>
                  <a:pt x="179" y="410"/>
                </a:lnTo>
                <a:lnTo>
                  <a:pt x="179" y="410"/>
                </a:lnTo>
                <a:cubicBezTo>
                  <a:pt x="81" y="410"/>
                  <a:pt x="0" y="330"/>
                  <a:pt x="0" y="231"/>
                </a:cubicBezTo>
                <a:lnTo>
                  <a:pt x="0" y="0"/>
                </a:lnTo>
                <a:lnTo>
                  <a:pt x="753" y="0"/>
                </a:lnTo>
                <a:lnTo>
                  <a:pt x="753" y="231"/>
                </a:lnTo>
                <a:lnTo>
                  <a:pt x="753" y="231"/>
                </a:lnTo>
                <a:cubicBezTo>
                  <a:pt x="753" y="330"/>
                  <a:pt x="672" y="410"/>
                  <a:pt x="574" y="410"/>
                </a:cubicBezTo>
              </a:path>
            </a:pathLst>
          </a:custGeom>
          <a:solidFill>
            <a:srgbClr val="92C9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74" name="Freeform 251">
            <a:extLst>
              <a:ext uri="{FF2B5EF4-FFF2-40B4-BE49-F238E27FC236}">
                <a16:creationId xmlns:a16="http://schemas.microsoft.com/office/drawing/2014/main" id="{2ADC885D-F1B4-FB4A-904E-5D72B9761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8175" y="10318620"/>
            <a:ext cx="703110" cy="510855"/>
          </a:xfrm>
          <a:custGeom>
            <a:avLst/>
            <a:gdLst>
              <a:gd name="T0" fmla="*/ 411 w 564"/>
              <a:gd name="T1" fmla="*/ 0 h 411"/>
              <a:gd name="T2" fmla="*/ 0 w 564"/>
              <a:gd name="T3" fmla="*/ 410 h 411"/>
              <a:gd name="T4" fmla="*/ 384 w 564"/>
              <a:gd name="T5" fmla="*/ 410 h 411"/>
              <a:gd name="T6" fmla="*/ 384 w 564"/>
              <a:gd name="T7" fmla="*/ 410 h 411"/>
              <a:gd name="T8" fmla="*/ 563 w 564"/>
              <a:gd name="T9" fmla="*/ 231 h 411"/>
              <a:gd name="T10" fmla="*/ 563 w 564"/>
              <a:gd name="T11" fmla="*/ 0 h 411"/>
              <a:gd name="T12" fmla="*/ 411 w 564"/>
              <a:gd name="T13" fmla="*/ 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4" h="411">
                <a:moveTo>
                  <a:pt x="411" y="0"/>
                </a:moveTo>
                <a:lnTo>
                  <a:pt x="0" y="410"/>
                </a:lnTo>
                <a:lnTo>
                  <a:pt x="384" y="410"/>
                </a:lnTo>
                <a:lnTo>
                  <a:pt x="384" y="410"/>
                </a:lnTo>
                <a:cubicBezTo>
                  <a:pt x="482" y="410"/>
                  <a:pt x="563" y="330"/>
                  <a:pt x="563" y="231"/>
                </a:cubicBezTo>
                <a:lnTo>
                  <a:pt x="563" y="0"/>
                </a:lnTo>
                <a:lnTo>
                  <a:pt x="411" y="0"/>
                </a:lnTo>
              </a:path>
            </a:pathLst>
          </a:custGeom>
          <a:solidFill>
            <a:srgbClr val="92C9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75" name="Freeform 252">
            <a:extLst>
              <a:ext uri="{FF2B5EF4-FFF2-40B4-BE49-F238E27FC236}">
                <a16:creationId xmlns:a16="http://schemas.microsoft.com/office/drawing/2014/main" id="{0E3FB91E-77EC-CF46-A59F-58AAF73EC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980" y="10318623"/>
            <a:ext cx="71408" cy="455925"/>
          </a:xfrm>
          <a:custGeom>
            <a:avLst/>
            <a:gdLst>
              <a:gd name="T0" fmla="*/ 0 w 59"/>
              <a:gd name="T1" fmla="*/ 0 h 364"/>
              <a:gd name="T2" fmla="*/ 0 w 59"/>
              <a:gd name="T3" fmla="*/ 231 h 364"/>
              <a:gd name="T4" fmla="*/ 0 w 59"/>
              <a:gd name="T5" fmla="*/ 231 h 364"/>
              <a:gd name="T6" fmla="*/ 58 w 59"/>
              <a:gd name="T7" fmla="*/ 363 h 364"/>
              <a:gd name="T8" fmla="*/ 58 w 59"/>
              <a:gd name="T9" fmla="*/ 0 h 364"/>
              <a:gd name="T10" fmla="*/ 0 w 59"/>
              <a:gd name="T11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" h="364">
                <a:moveTo>
                  <a:pt x="0" y="0"/>
                </a:moveTo>
                <a:lnTo>
                  <a:pt x="0" y="231"/>
                </a:lnTo>
                <a:lnTo>
                  <a:pt x="0" y="231"/>
                </a:lnTo>
                <a:cubicBezTo>
                  <a:pt x="0" y="284"/>
                  <a:pt x="23" y="330"/>
                  <a:pt x="58" y="363"/>
                </a:cubicBezTo>
                <a:lnTo>
                  <a:pt x="58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76" name="Freeform 253">
            <a:extLst>
              <a:ext uri="{FF2B5EF4-FFF2-40B4-BE49-F238E27FC236}">
                <a16:creationId xmlns:a16="http://schemas.microsoft.com/office/drawing/2014/main" id="{DF496B31-C841-334A-BCC1-75DADB5C9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9881" y="10318623"/>
            <a:ext cx="71408" cy="450430"/>
          </a:xfrm>
          <a:custGeom>
            <a:avLst/>
            <a:gdLst>
              <a:gd name="T0" fmla="*/ 0 w 57"/>
              <a:gd name="T1" fmla="*/ 0 h 362"/>
              <a:gd name="T2" fmla="*/ 0 w 57"/>
              <a:gd name="T3" fmla="*/ 361 h 362"/>
              <a:gd name="T4" fmla="*/ 0 w 57"/>
              <a:gd name="T5" fmla="*/ 361 h 362"/>
              <a:gd name="T6" fmla="*/ 56 w 57"/>
              <a:gd name="T7" fmla="*/ 231 h 362"/>
              <a:gd name="T8" fmla="*/ 56 w 57"/>
              <a:gd name="T9" fmla="*/ 0 h 362"/>
              <a:gd name="T10" fmla="*/ 0 w 57"/>
              <a:gd name="T11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" h="362">
                <a:moveTo>
                  <a:pt x="0" y="0"/>
                </a:moveTo>
                <a:lnTo>
                  <a:pt x="0" y="361"/>
                </a:lnTo>
                <a:lnTo>
                  <a:pt x="0" y="361"/>
                </a:lnTo>
                <a:cubicBezTo>
                  <a:pt x="34" y="329"/>
                  <a:pt x="56" y="283"/>
                  <a:pt x="56" y="231"/>
                </a:cubicBezTo>
                <a:lnTo>
                  <a:pt x="56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77" name="Freeform 254">
            <a:extLst>
              <a:ext uri="{FF2B5EF4-FFF2-40B4-BE49-F238E27FC236}">
                <a16:creationId xmlns:a16="http://schemas.microsoft.com/office/drawing/2014/main" id="{15A1016C-CDC2-EC4E-9ADD-28E643304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3700" y="9719879"/>
            <a:ext cx="1713831" cy="1713830"/>
          </a:xfrm>
          <a:custGeom>
            <a:avLst/>
            <a:gdLst>
              <a:gd name="T0" fmla="*/ 1377 w 1378"/>
              <a:gd name="T1" fmla="*/ 688 h 1378"/>
              <a:gd name="T2" fmla="*/ 1377 w 1378"/>
              <a:gd name="T3" fmla="*/ 688 h 1378"/>
              <a:gd name="T4" fmla="*/ 688 w 1378"/>
              <a:gd name="T5" fmla="*/ 1377 h 1378"/>
              <a:gd name="T6" fmla="*/ 688 w 1378"/>
              <a:gd name="T7" fmla="*/ 1377 h 1378"/>
              <a:gd name="T8" fmla="*/ 0 w 1378"/>
              <a:gd name="T9" fmla="*/ 688 h 1378"/>
              <a:gd name="T10" fmla="*/ 0 w 1378"/>
              <a:gd name="T11" fmla="*/ 688 h 1378"/>
              <a:gd name="T12" fmla="*/ 688 w 1378"/>
              <a:gd name="T13" fmla="*/ 0 h 1378"/>
              <a:gd name="T14" fmla="*/ 688 w 1378"/>
              <a:gd name="T15" fmla="*/ 0 h 1378"/>
              <a:gd name="T16" fmla="*/ 1377 w 1378"/>
              <a:gd name="T17" fmla="*/ 688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1378">
                <a:moveTo>
                  <a:pt x="1377" y="688"/>
                </a:moveTo>
                <a:lnTo>
                  <a:pt x="1377" y="688"/>
                </a:lnTo>
                <a:cubicBezTo>
                  <a:pt x="1377" y="1069"/>
                  <a:pt x="1069" y="1377"/>
                  <a:pt x="688" y="1377"/>
                </a:cubicBezTo>
                <a:lnTo>
                  <a:pt x="688" y="1377"/>
                </a:lnTo>
                <a:cubicBezTo>
                  <a:pt x="308" y="1377"/>
                  <a:pt x="0" y="1069"/>
                  <a:pt x="0" y="688"/>
                </a:cubicBezTo>
                <a:lnTo>
                  <a:pt x="0" y="688"/>
                </a:lnTo>
                <a:cubicBezTo>
                  <a:pt x="0" y="308"/>
                  <a:pt x="308" y="0"/>
                  <a:pt x="688" y="0"/>
                </a:cubicBezTo>
                <a:lnTo>
                  <a:pt x="688" y="0"/>
                </a:lnTo>
                <a:cubicBezTo>
                  <a:pt x="1069" y="0"/>
                  <a:pt x="1377" y="308"/>
                  <a:pt x="1377" y="688"/>
                </a:cubicBez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78" name="Freeform 255">
            <a:extLst>
              <a:ext uri="{FF2B5EF4-FFF2-40B4-BE49-F238E27FC236}">
                <a16:creationId xmlns:a16="http://schemas.microsoft.com/office/drawing/2014/main" id="{05463E1B-6D0D-E94D-9AC4-45BF1771A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2444" y="10269187"/>
            <a:ext cx="1115087" cy="752546"/>
          </a:xfrm>
          <a:custGeom>
            <a:avLst/>
            <a:gdLst>
              <a:gd name="T0" fmla="*/ 288 w 897"/>
              <a:gd name="T1" fmla="*/ 142 h 605"/>
              <a:gd name="T2" fmla="*/ 288 w 897"/>
              <a:gd name="T3" fmla="*/ 142 h 605"/>
              <a:gd name="T4" fmla="*/ 247 w 897"/>
              <a:gd name="T5" fmla="*/ 142 h 605"/>
              <a:gd name="T6" fmla="*/ 106 w 897"/>
              <a:gd name="T7" fmla="*/ 211 h 605"/>
              <a:gd name="T8" fmla="*/ 0 w 897"/>
              <a:gd name="T9" fmla="*/ 363 h 605"/>
              <a:gd name="T10" fmla="*/ 0 w 897"/>
              <a:gd name="T11" fmla="*/ 363 h 605"/>
              <a:gd name="T12" fmla="*/ 205 w 897"/>
              <a:gd name="T13" fmla="*/ 296 h 605"/>
              <a:gd name="T14" fmla="*/ 256 w 897"/>
              <a:gd name="T15" fmla="*/ 258 h 605"/>
              <a:gd name="T16" fmla="*/ 398 w 897"/>
              <a:gd name="T17" fmla="*/ 604 h 605"/>
              <a:gd name="T18" fmla="*/ 398 w 897"/>
              <a:gd name="T19" fmla="*/ 604 h 605"/>
              <a:gd name="T20" fmla="*/ 582 w 897"/>
              <a:gd name="T21" fmla="*/ 448 h 605"/>
              <a:gd name="T22" fmla="*/ 895 w 897"/>
              <a:gd name="T23" fmla="*/ 284 h 605"/>
              <a:gd name="T24" fmla="*/ 895 w 897"/>
              <a:gd name="T25" fmla="*/ 284 h 605"/>
              <a:gd name="T26" fmla="*/ 896 w 897"/>
              <a:gd name="T27" fmla="*/ 246 h 605"/>
              <a:gd name="T28" fmla="*/ 896 w 897"/>
              <a:gd name="T29" fmla="*/ 246 h 605"/>
              <a:gd name="T30" fmla="*/ 850 w 897"/>
              <a:gd name="T31" fmla="*/ 0 h 605"/>
              <a:gd name="T32" fmla="*/ 443 w 897"/>
              <a:gd name="T33" fmla="*/ 206 h 605"/>
              <a:gd name="T34" fmla="*/ 288 w 897"/>
              <a:gd name="T35" fmla="*/ 142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97" h="605">
                <a:moveTo>
                  <a:pt x="288" y="142"/>
                </a:moveTo>
                <a:lnTo>
                  <a:pt x="288" y="142"/>
                </a:lnTo>
                <a:cubicBezTo>
                  <a:pt x="274" y="136"/>
                  <a:pt x="259" y="136"/>
                  <a:pt x="247" y="142"/>
                </a:cubicBezTo>
                <a:lnTo>
                  <a:pt x="106" y="211"/>
                </a:lnTo>
                <a:lnTo>
                  <a:pt x="0" y="363"/>
                </a:lnTo>
                <a:lnTo>
                  <a:pt x="0" y="363"/>
                </a:lnTo>
                <a:cubicBezTo>
                  <a:pt x="0" y="363"/>
                  <a:pt x="128" y="400"/>
                  <a:pt x="205" y="296"/>
                </a:cubicBezTo>
                <a:lnTo>
                  <a:pt x="256" y="258"/>
                </a:lnTo>
                <a:lnTo>
                  <a:pt x="398" y="604"/>
                </a:lnTo>
                <a:lnTo>
                  <a:pt x="398" y="604"/>
                </a:lnTo>
                <a:cubicBezTo>
                  <a:pt x="398" y="604"/>
                  <a:pt x="576" y="590"/>
                  <a:pt x="582" y="448"/>
                </a:cubicBezTo>
                <a:lnTo>
                  <a:pt x="895" y="284"/>
                </a:lnTo>
                <a:lnTo>
                  <a:pt x="895" y="284"/>
                </a:lnTo>
                <a:cubicBezTo>
                  <a:pt x="896" y="271"/>
                  <a:pt x="896" y="258"/>
                  <a:pt x="896" y="246"/>
                </a:cubicBezTo>
                <a:lnTo>
                  <a:pt x="896" y="246"/>
                </a:lnTo>
                <a:cubicBezTo>
                  <a:pt x="896" y="159"/>
                  <a:pt x="880" y="76"/>
                  <a:pt x="850" y="0"/>
                </a:cubicBezTo>
                <a:lnTo>
                  <a:pt x="443" y="206"/>
                </a:lnTo>
                <a:lnTo>
                  <a:pt x="288" y="142"/>
                </a:lnTo>
              </a:path>
            </a:pathLst>
          </a:custGeom>
          <a:solidFill>
            <a:srgbClr val="FF86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79" name="Freeform 256">
            <a:extLst>
              <a:ext uri="{FF2B5EF4-FFF2-40B4-BE49-F238E27FC236}">
                <a16:creationId xmlns:a16="http://schemas.microsoft.com/office/drawing/2014/main" id="{06EE23AB-D216-CA4E-8358-8D1E7E46D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3704" y="10219745"/>
            <a:ext cx="1181007" cy="1032693"/>
          </a:xfrm>
          <a:custGeom>
            <a:avLst/>
            <a:gdLst>
              <a:gd name="T0" fmla="*/ 589 w 946"/>
              <a:gd name="T1" fmla="*/ 827 h 828"/>
              <a:gd name="T2" fmla="*/ 619 w 946"/>
              <a:gd name="T3" fmla="*/ 827 h 828"/>
              <a:gd name="T4" fmla="*/ 619 w 946"/>
              <a:gd name="T5" fmla="*/ 827 h 828"/>
              <a:gd name="T6" fmla="*/ 708 w 946"/>
              <a:gd name="T7" fmla="*/ 771 h 828"/>
              <a:gd name="T8" fmla="*/ 723 w 946"/>
              <a:gd name="T9" fmla="*/ 770 h 828"/>
              <a:gd name="T10" fmla="*/ 723 w 946"/>
              <a:gd name="T11" fmla="*/ 770 h 828"/>
              <a:gd name="T12" fmla="*/ 808 w 946"/>
              <a:gd name="T13" fmla="*/ 688 h 828"/>
              <a:gd name="T14" fmla="*/ 836 w 946"/>
              <a:gd name="T15" fmla="*/ 680 h 828"/>
              <a:gd name="T16" fmla="*/ 836 w 946"/>
              <a:gd name="T17" fmla="*/ 680 h 828"/>
              <a:gd name="T18" fmla="*/ 884 w 946"/>
              <a:gd name="T19" fmla="*/ 601 h 828"/>
              <a:gd name="T20" fmla="*/ 882 w 946"/>
              <a:gd name="T21" fmla="*/ 591 h 828"/>
              <a:gd name="T22" fmla="*/ 905 w 946"/>
              <a:gd name="T23" fmla="*/ 578 h 828"/>
              <a:gd name="T24" fmla="*/ 905 w 946"/>
              <a:gd name="T25" fmla="*/ 578 h 828"/>
              <a:gd name="T26" fmla="*/ 919 w 946"/>
              <a:gd name="T27" fmla="*/ 489 h 828"/>
              <a:gd name="T28" fmla="*/ 749 w 946"/>
              <a:gd name="T29" fmla="*/ 310 h 828"/>
              <a:gd name="T30" fmla="*/ 749 w 946"/>
              <a:gd name="T31" fmla="*/ 310 h 828"/>
              <a:gd name="T32" fmla="*/ 510 w 946"/>
              <a:gd name="T33" fmla="*/ 223 h 828"/>
              <a:gd name="T34" fmla="*/ 372 w 946"/>
              <a:gd name="T35" fmla="*/ 236 h 828"/>
              <a:gd name="T36" fmla="*/ 62 w 946"/>
              <a:gd name="T37" fmla="*/ 0 h 828"/>
              <a:gd name="T38" fmla="*/ 62 w 946"/>
              <a:gd name="T39" fmla="*/ 0 h 828"/>
              <a:gd name="T40" fmla="*/ 0 w 946"/>
              <a:gd name="T41" fmla="*/ 287 h 828"/>
              <a:gd name="T42" fmla="*/ 0 w 946"/>
              <a:gd name="T43" fmla="*/ 287 h 828"/>
              <a:gd name="T44" fmla="*/ 4 w 946"/>
              <a:gd name="T45" fmla="*/ 364 h 828"/>
              <a:gd name="T46" fmla="*/ 271 w 946"/>
              <a:gd name="T47" fmla="*/ 510 h 828"/>
              <a:gd name="T48" fmla="*/ 589 w 946"/>
              <a:gd name="T49" fmla="*/ 827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46" h="828">
                <a:moveTo>
                  <a:pt x="589" y="827"/>
                </a:moveTo>
                <a:lnTo>
                  <a:pt x="619" y="827"/>
                </a:lnTo>
                <a:lnTo>
                  <a:pt x="619" y="827"/>
                </a:lnTo>
                <a:cubicBezTo>
                  <a:pt x="656" y="827"/>
                  <a:pt x="691" y="805"/>
                  <a:pt x="708" y="771"/>
                </a:cubicBezTo>
                <a:lnTo>
                  <a:pt x="723" y="770"/>
                </a:lnTo>
                <a:lnTo>
                  <a:pt x="723" y="770"/>
                </a:lnTo>
                <a:cubicBezTo>
                  <a:pt x="767" y="765"/>
                  <a:pt x="803" y="731"/>
                  <a:pt x="808" y="688"/>
                </a:cubicBezTo>
                <a:lnTo>
                  <a:pt x="836" y="680"/>
                </a:lnTo>
                <a:lnTo>
                  <a:pt x="836" y="680"/>
                </a:lnTo>
                <a:cubicBezTo>
                  <a:pt x="871" y="670"/>
                  <a:pt x="891" y="636"/>
                  <a:pt x="884" y="601"/>
                </a:cubicBezTo>
                <a:lnTo>
                  <a:pt x="882" y="591"/>
                </a:lnTo>
                <a:lnTo>
                  <a:pt x="905" y="578"/>
                </a:lnTo>
                <a:lnTo>
                  <a:pt x="905" y="578"/>
                </a:lnTo>
                <a:cubicBezTo>
                  <a:pt x="938" y="561"/>
                  <a:pt x="945" y="516"/>
                  <a:pt x="919" y="489"/>
                </a:cubicBezTo>
                <a:lnTo>
                  <a:pt x="749" y="310"/>
                </a:lnTo>
                <a:lnTo>
                  <a:pt x="749" y="310"/>
                </a:lnTo>
                <a:cubicBezTo>
                  <a:pt x="687" y="246"/>
                  <a:pt x="598" y="213"/>
                  <a:pt x="510" y="223"/>
                </a:cubicBezTo>
                <a:lnTo>
                  <a:pt x="372" y="236"/>
                </a:lnTo>
                <a:lnTo>
                  <a:pt x="62" y="0"/>
                </a:lnTo>
                <a:lnTo>
                  <a:pt x="62" y="0"/>
                </a:lnTo>
                <a:cubicBezTo>
                  <a:pt x="22" y="88"/>
                  <a:pt x="0" y="185"/>
                  <a:pt x="0" y="287"/>
                </a:cubicBezTo>
                <a:lnTo>
                  <a:pt x="0" y="287"/>
                </a:lnTo>
                <a:cubicBezTo>
                  <a:pt x="0" y="314"/>
                  <a:pt x="1" y="339"/>
                  <a:pt x="4" y="364"/>
                </a:cubicBezTo>
                <a:lnTo>
                  <a:pt x="271" y="510"/>
                </a:lnTo>
                <a:lnTo>
                  <a:pt x="589" y="827"/>
                </a:lnTo>
              </a:path>
            </a:pathLst>
          </a:custGeom>
          <a:solidFill>
            <a:srgbClr val="FFD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80" name="Freeform 257">
            <a:extLst>
              <a:ext uri="{FF2B5EF4-FFF2-40B4-BE49-F238E27FC236}">
                <a16:creationId xmlns:a16="http://schemas.microsoft.com/office/drawing/2014/main" id="{E3CA4918-4201-B84B-9801-3743E7ED0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2725" y="10714119"/>
            <a:ext cx="379018" cy="554799"/>
          </a:xfrm>
          <a:custGeom>
            <a:avLst/>
            <a:gdLst>
              <a:gd name="T0" fmla="*/ 6 w 306"/>
              <a:gd name="T1" fmla="*/ 138 h 446"/>
              <a:gd name="T2" fmla="*/ 2 w 306"/>
              <a:gd name="T3" fmla="*/ 187 h 446"/>
              <a:gd name="T4" fmla="*/ 2 w 306"/>
              <a:gd name="T5" fmla="*/ 187 h 446"/>
              <a:gd name="T6" fmla="*/ 43 w 306"/>
              <a:gd name="T7" fmla="*/ 232 h 446"/>
              <a:gd name="T8" fmla="*/ 68 w 306"/>
              <a:gd name="T9" fmla="*/ 232 h 446"/>
              <a:gd name="T10" fmla="*/ 65 w 306"/>
              <a:gd name="T11" fmla="*/ 256 h 446"/>
              <a:gd name="T12" fmla="*/ 65 w 306"/>
              <a:gd name="T13" fmla="*/ 256 h 446"/>
              <a:gd name="T14" fmla="*/ 105 w 306"/>
              <a:gd name="T15" fmla="*/ 312 h 446"/>
              <a:gd name="T16" fmla="*/ 128 w 306"/>
              <a:gd name="T17" fmla="*/ 315 h 446"/>
              <a:gd name="T18" fmla="*/ 130 w 306"/>
              <a:gd name="T19" fmla="*/ 342 h 446"/>
              <a:gd name="T20" fmla="*/ 130 w 306"/>
              <a:gd name="T21" fmla="*/ 342 h 446"/>
              <a:gd name="T22" fmla="*/ 190 w 306"/>
              <a:gd name="T23" fmla="*/ 398 h 446"/>
              <a:gd name="T24" fmla="*/ 197 w 306"/>
              <a:gd name="T25" fmla="*/ 398 h 446"/>
              <a:gd name="T26" fmla="*/ 197 w 306"/>
              <a:gd name="T27" fmla="*/ 398 h 446"/>
              <a:gd name="T28" fmla="*/ 286 w 306"/>
              <a:gd name="T29" fmla="*/ 431 h 446"/>
              <a:gd name="T30" fmla="*/ 290 w 306"/>
              <a:gd name="T31" fmla="*/ 430 h 446"/>
              <a:gd name="T32" fmla="*/ 301 w 306"/>
              <a:gd name="T33" fmla="*/ 319 h 446"/>
              <a:gd name="T34" fmla="*/ 301 w 306"/>
              <a:gd name="T35" fmla="*/ 319 h 446"/>
              <a:gd name="T36" fmla="*/ 276 w 306"/>
              <a:gd name="T37" fmla="*/ 227 h 446"/>
              <a:gd name="T38" fmla="*/ 238 w 306"/>
              <a:gd name="T39" fmla="*/ 287 h 446"/>
              <a:gd name="T40" fmla="*/ 238 w 306"/>
              <a:gd name="T41" fmla="*/ 287 h 446"/>
              <a:gd name="T42" fmla="*/ 209 w 306"/>
              <a:gd name="T43" fmla="*/ 127 h 446"/>
              <a:gd name="T44" fmla="*/ 169 w 306"/>
              <a:gd name="T45" fmla="*/ 199 h 446"/>
              <a:gd name="T46" fmla="*/ 169 w 306"/>
              <a:gd name="T47" fmla="*/ 199 h 446"/>
              <a:gd name="T48" fmla="*/ 150 w 306"/>
              <a:gd name="T49" fmla="*/ 43 h 446"/>
              <a:gd name="T50" fmla="*/ 102 w 306"/>
              <a:gd name="T51" fmla="*/ 129 h 446"/>
              <a:gd name="T52" fmla="*/ 102 w 306"/>
              <a:gd name="T53" fmla="*/ 129 h 446"/>
              <a:gd name="T54" fmla="*/ 78 w 306"/>
              <a:gd name="T55" fmla="*/ 0 h 446"/>
              <a:gd name="T56" fmla="*/ 6 w 306"/>
              <a:gd name="T57" fmla="*/ 138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6" h="446">
                <a:moveTo>
                  <a:pt x="6" y="138"/>
                </a:moveTo>
                <a:lnTo>
                  <a:pt x="2" y="187"/>
                </a:lnTo>
                <a:lnTo>
                  <a:pt x="2" y="187"/>
                </a:lnTo>
                <a:cubicBezTo>
                  <a:pt x="0" y="211"/>
                  <a:pt x="19" y="232"/>
                  <a:pt x="43" y="232"/>
                </a:cubicBezTo>
                <a:lnTo>
                  <a:pt x="68" y="232"/>
                </a:lnTo>
                <a:lnTo>
                  <a:pt x="65" y="256"/>
                </a:lnTo>
                <a:lnTo>
                  <a:pt x="65" y="256"/>
                </a:lnTo>
                <a:cubicBezTo>
                  <a:pt x="61" y="283"/>
                  <a:pt x="79" y="308"/>
                  <a:pt x="105" y="312"/>
                </a:cubicBezTo>
                <a:lnTo>
                  <a:pt x="128" y="315"/>
                </a:lnTo>
                <a:lnTo>
                  <a:pt x="130" y="342"/>
                </a:lnTo>
                <a:lnTo>
                  <a:pt x="130" y="342"/>
                </a:lnTo>
                <a:cubicBezTo>
                  <a:pt x="133" y="373"/>
                  <a:pt x="159" y="398"/>
                  <a:pt x="190" y="398"/>
                </a:cubicBezTo>
                <a:lnTo>
                  <a:pt x="197" y="398"/>
                </a:lnTo>
                <a:lnTo>
                  <a:pt x="197" y="398"/>
                </a:lnTo>
                <a:cubicBezTo>
                  <a:pt x="213" y="430"/>
                  <a:pt x="252" y="445"/>
                  <a:pt x="286" y="431"/>
                </a:cubicBezTo>
                <a:lnTo>
                  <a:pt x="290" y="430"/>
                </a:lnTo>
                <a:lnTo>
                  <a:pt x="301" y="319"/>
                </a:lnTo>
                <a:lnTo>
                  <a:pt x="301" y="319"/>
                </a:lnTo>
                <a:cubicBezTo>
                  <a:pt x="301" y="319"/>
                  <a:pt x="305" y="250"/>
                  <a:pt x="276" y="227"/>
                </a:cubicBezTo>
                <a:lnTo>
                  <a:pt x="238" y="287"/>
                </a:lnTo>
                <a:lnTo>
                  <a:pt x="238" y="287"/>
                </a:lnTo>
                <a:cubicBezTo>
                  <a:pt x="238" y="287"/>
                  <a:pt x="273" y="140"/>
                  <a:pt x="209" y="127"/>
                </a:cubicBezTo>
                <a:lnTo>
                  <a:pt x="169" y="199"/>
                </a:lnTo>
                <a:lnTo>
                  <a:pt x="169" y="199"/>
                </a:lnTo>
                <a:cubicBezTo>
                  <a:pt x="169" y="199"/>
                  <a:pt x="194" y="52"/>
                  <a:pt x="150" y="43"/>
                </a:cubicBezTo>
                <a:lnTo>
                  <a:pt x="102" y="129"/>
                </a:lnTo>
                <a:lnTo>
                  <a:pt x="102" y="129"/>
                </a:lnTo>
                <a:cubicBezTo>
                  <a:pt x="102" y="129"/>
                  <a:pt x="135" y="21"/>
                  <a:pt x="78" y="0"/>
                </a:cubicBezTo>
                <a:lnTo>
                  <a:pt x="6" y="138"/>
                </a:lnTo>
              </a:path>
            </a:pathLst>
          </a:custGeom>
          <a:solidFill>
            <a:srgbClr val="FF86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81" name="Freeform 258">
            <a:extLst>
              <a:ext uri="{FF2B5EF4-FFF2-40B4-BE49-F238E27FC236}">
                <a16:creationId xmlns:a16="http://schemas.microsoft.com/office/drawing/2014/main" id="{72936FC0-C729-7446-A590-B2D34238A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2444" y="10439467"/>
            <a:ext cx="346060" cy="329583"/>
          </a:xfrm>
          <a:custGeom>
            <a:avLst/>
            <a:gdLst>
              <a:gd name="T0" fmla="*/ 247 w 277"/>
              <a:gd name="T1" fmla="*/ 5 h 264"/>
              <a:gd name="T2" fmla="*/ 106 w 277"/>
              <a:gd name="T3" fmla="*/ 74 h 264"/>
              <a:gd name="T4" fmla="*/ 0 w 277"/>
              <a:gd name="T5" fmla="*/ 226 h 264"/>
              <a:gd name="T6" fmla="*/ 0 w 277"/>
              <a:gd name="T7" fmla="*/ 226 h 264"/>
              <a:gd name="T8" fmla="*/ 205 w 277"/>
              <a:gd name="T9" fmla="*/ 159 h 264"/>
              <a:gd name="T10" fmla="*/ 256 w 277"/>
              <a:gd name="T11" fmla="*/ 121 h 264"/>
              <a:gd name="T12" fmla="*/ 256 w 277"/>
              <a:gd name="T13" fmla="*/ 122 h 264"/>
              <a:gd name="T14" fmla="*/ 276 w 277"/>
              <a:gd name="T15" fmla="*/ 2 h 264"/>
              <a:gd name="T16" fmla="*/ 276 w 277"/>
              <a:gd name="T17" fmla="*/ 2 h 264"/>
              <a:gd name="T18" fmla="*/ 247 w 277"/>
              <a:gd name="T19" fmla="*/ 5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7" h="264">
                <a:moveTo>
                  <a:pt x="247" y="5"/>
                </a:moveTo>
                <a:lnTo>
                  <a:pt x="106" y="74"/>
                </a:lnTo>
                <a:lnTo>
                  <a:pt x="0" y="226"/>
                </a:lnTo>
                <a:lnTo>
                  <a:pt x="0" y="226"/>
                </a:lnTo>
                <a:cubicBezTo>
                  <a:pt x="0" y="226"/>
                  <a:pt x="128" y="263"/>
                  <a:pt x="205" y="159"/>
                </a:cubicBezTo>
                <a:lnTo>
                  <a:pt x="256" y="121"/>
                </a:lnTo>
                <a:lnTo>
                  <a:pt x="256" y="122"/>
                </a:lnTo>
                <a:lnTo>
                  <a:pt x="276" y="2"/>
                </a:lnTo>
                <a:lnTo>
                  <a:pt x="276" y="2"/>
                </a:lnTo>
                <a:cubicBezTo>
                  <a:pt x="266" y="0"/>
                  <a:pt x="256" y="1"/>
                  <a:pt x="247" y="5"/>
                </a:cubicBezTo>
              </a:path>
            </a:pathLst>
          </a:custGeom>
          <a:solidFill>
            <a:srgbClr val="FF86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82" name="Freeform 259">
            <a:extLst>
              <a:ext uri="{FF2B5EF4-FFF2-40B4-BE49-F238E27FC236}">
                <a16:creationId xmlns:a16="http://schemas.microsoft.com/office/drawing/2014/main" id="{53C28AEF-1437-3841-89BE-F73DC73B5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3700" y="9719879"/>
            <a:ext cx="1713831" cy="1713830"/>
          </a:xfrm>
          <a:custGeom>
            <a:avLst/>
            <a:gdLst>
              <a:gd name="T0" fmla="*/ 688 w 1378"/>
              <a:gd name="T1" fmla="*/ 1305 h 1378"/>
              <a:gd name="T2" fmla="*/ 688 w 1378"/>
              <a:gd name="T3" fmla="*/ 1305 h 1378"/>
              <a:gd name="T4" fmla="*/ 335 w 1378"/>
              <a:gd name="T5" fmla="*/ 1194 h 1378"/>
              <a:gd name="T6" fmla="*/ 1194 w 1378"/>
              <a:gd name="T7" fmla="*/ 335 h 1378"/>
              <a:gd name="T8" fmla="*/ 1194 w 1378"/>
              <a:gd name="T9" fmla="*/ 335 h 1378"/>
              <a:gd name="T10" fmla="*/ 1305 w 1378"/>
              <a:gd name="T11" fmla="*/ 688 h 1378"/>
              <a:gd name="T12" fmla="*/ 1305 w 1378"/>
              <a:gd name="T13" fmla="*/ 688 h 1378"/>
              <a:gd name="T14" fmla="*/ 688 w 1378"/>
              <a:gd name="T15" fmla="*/ 1305 h 1378"/>
              <a:gd name="T16" fmla="*/ 71 w 1378"/>
              <a:gd name="T17" fmla="*/ 688 h 1378"/>
              <a:gd name="T18" fmla="*/ 71 w 1378"/>
              <a:gd name="T19" fmla="*/ 688 h 1378"/>
              <a:gd name="T20" fmla="*/ 688 w 1378"/>
              <a:gd name="T21" fmla="*/ 71 h 1378"/>
              <a:gd name="T22" fmla="*/ 688 w 1378"/>
              <a:gd name="T23" fmla="*/ 71 h 1378"/>
              <a:gd name="T24" fmla="*/ 1149 w 1378"/>
              <a:gd name="T25" fmla="*/ 279 h 1378"/>
              <a:gd name="T26" fmla="*/ 281 w 1378"/>
              <a:gd name="T27" fmla="*/ 1147 h 1378"/>
              <a:gd name="T28" fmla="*/ 281 w 1378"/>
              <a:gd name="T29" fmla="*/ 1147 h 1378"/>
              <a:gd name="T30" fmla="*/ 279 w 1378"/>
              <a:gd name="T31" fmla="*/ 1149 h 1378"/>
              <a:gd name="T32" fmla="*/ 279 w 1378"/>
              <a:gd name="T33" fmla="*/ 1149 h 1378"/>
              <a:gd name="T34" fmla="*/ 71 w 1378"/>
              <a:gd name="T35" fmla="*/ 688 h 1378"/>
              <a:gd name="T36" fmla="*/ 688 w 1378"/>
              <a:gd name="T37" fmla="*/ 0 h 1378"/>
              <a:gd name="T38" fmla="*/ 688 w 1378"/>
              <a:gd name="T39" fmla="*/ 0 h 1378"/>
              <a:gd name="T40" fmla="*/ 0 w 1378"/>
              <a:gd name="T41" fmla="*/ 688 h 1378"/>
              <a:gd name="T42" fmla="*/ 0 w 1378"/>
              <a:gd name="T43" fmla="*/ 688 h 1378"/>
              <a:gd name="T44" fmla="*/ 688 w 1378"/>
              <a:gd name="T45" fmla="*/ 1377 h 1378"/>
              <a:gd name="T46" fmla="*/ 688 w 1378"/>
              <a:gd name="T47" fmla="*/ 1377 h 1378"/>
              <a:gd name="T48" fmla="*/ 1377 w 1378"/>
              <a:gd name="T49" fmla="*/ 688 h 1378"/>
              <a:gd name="T50" fmla="*/ 1377 w 1378"/>
              <a:gd name="T51" fmla="*/ 688 h 1378"/>
              <a:gd name="T52" fmla="*/ 688 w 1378"/>
              <a:gd name="T53" fmla="*/ 0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78" h="1378">
                <a:moveTo>
                  <a:pt x="688" y="1305"/>
                </a:moveTo>
                <a:lnTo>
                  <a:pt x="688" y="1305"/>
                </a:lnTo>
                <a:cubicBezTo>
                  <a:pt x="557" y="1305"/>
                  <a:pt x="435" y="1264"/>
                  <a:pt x="335" y="1194"/>
                </a:cubicBezTo>
                <a:lnTo>
                  <a:pt x="1194" y="335"/>
                </a:lnTo>
                <a:lnTo>
                  <a:pt x="1194" y="335"/>
                </a:lnTo>
                <a:cubicBezTo>
                  <a:pt x="1264" y="435"/>
                  <a:pt x="1305" y="557"/>
                  <a:pt x="1305" y="688"/>
                </a:cubicBezTo>
                <a:lnTo>
                  <a:pt x="1305" y="688"/>
                </a:lnTo>
                <a:cubicBezTo>
                  <a:pt x="1305" y="1028"/>
                  <a:pt x="1029" y="1305"/>
                  <a:pt x="688" y="1305"/>
                </a:cubicBezTo>
                <a:close/>
                <a:moveTo>
                  <a:pt x="71" y="688"/>
                </a:moveTo>
                <a:lnTo>
                  <a:pt x="71" y="688"/>
                </a:lnTo>
                <a:cubicBezTo>
                  <a:pt x="71" y="348"/>
                  <a:pt x="348" y="71"/>
                  <a:pt x="688" y="71"/>
                </a:cubicBezTo>
                <a:lnTo>
                  <a:pt x="688" y="71"/>
                </a:lnTo>
                <a:cubicBezTo>
                  <a:pt x="871" y="71"/>
                  <a:pt x="1036" y="151"/>
                  <a:pt x="1149" y="279"/>
                </a:cubicBezTo>
                <a:lnTo>
                  <a:pt x="281" y="1147"/>
                </a:lnTo>
                <a:lnTo>
                  <a:pt x="281" y="1147"/>
                </a:lnTo>
                <a:cubicBezTo>
                  <a:pt x="281" y="1148"/>
                  <a:pt x="280" y="1149"/>
                  <a:pt x="279" y="1149"/>
                </a:cubicBezTo>
                <a:lnTo>
                  <a:pt x="279" y="1149"/>
                </a:lnTo>
                <a:cubicBezTo>
                  <a:pt x="151" y="1036"/>
                  <a:pt x="71" y="872"/>
                  <a:pt x="71" y="688"/>
                </a:cubicBezTo>
                <a:close/>
                <a:moveTo>
                  <a:pt x="688" y="0"/>
                </a:moveTo>
                <a:lnTo>
                  <a:pt x="688" y="0"/>
                </a:lnTo>
                <a:cubicBezTo>
                  <a:pt x="308" y="0"/>
                  <a:pt x="0" y="308"/>
                  <a:pt x="0" y="688"/>
                </a:cubicBezTo>
                <a:lnTo>
                  <a:pt x="0" y="688"/>
                </a:lnTo>
                <a:cubicBezTo>
                  <a:pt x="0" y="1069"/>
                  <a:pt x="308" y="1377"/>
                  <a:pt x="688" y="1377"/>
                </a:cubicBezTo>
                <a:lnTo>
                  <a:pt x="688" y="1377"/>
                </a:lnTo>
                <a:cubicBezTo>
                  <a:pt x="1069" y="1377"/>
                  <a:pt x="1377" y="1069"/>
                  <a:pt x="1377" y="688"/>
                </a:cubicBezTo>
                <a:lnTo>
                  <a:pt x="1377" y="688"/>
                </a:lnTo>
                <a:cubicBezTo>
                  <a:pt x="1377" y="308"/>
                  <a:pt x="1069" y="0"/>
                  <a:pt x="688" y="0"/>
                </a:cubicBezTo>
                <a:close/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83" name="Freeform 260">
            <a:extLst>
              <a:ext uri="{FF2B5EF4-FFF2-40B4-BE49-F238E27FC236}">
                <a16:creationId xmlns:a16="http://schemas.microsoft.com/office/drawing/2014/main" id="{D0909A4A-6BE1-5444-A44D-8CF191171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8390" y="9719879"/>
            <a:ext cx="1713831" cy="1713830"/>
          </a:xfrm>
          <a:custGeom>
            <a:avLst/>
            <a:gdLst>
              <a:gd name="T0" fmla="*/ 1377 w 1378"/>
              <a:gd name="T1" fmla="*/ 688 h 1378"/>
              <a:gd name="T2" fmla="*/ 1377 w 1378"/>
              <a:gd name="T3" fmla="*/ 688 h 1378"/>
              <a:gd name="T4" fmla="*/ 688 w 1378"/>
              <a:gd name="T5" fmla="*/ 1377 h 1378"/>
              <a:gd name="T6" fmla="*/ 688 w 1378"/>
              <a:gd name="T7" fmla="*/ 1377 h 1378"/>
              <a:gd name="T8" fmla="*/ 0 w 1378"/>
              <a:gd name="T9" fmla="*/ 688 h 1378"/>
              <a:gd name="T10" fmla="*/ 0 w 1378"/>
              <a:gd name="T11" fmla="*/ 688 h 1378"/>
              <a:gd name="T12" fmla="*/ 688 w 1378"/>
              <a:gd name="T13" fmla="*/ 0 h 1378"/>
              <a:gd name="T14" fmla="*/ 688 w 1378"/>
              <a:gd name="T15" fmla="*/ 0 h 1378"/>
              <a:gd name="T16" fmla="*/ 1377 w 1378"/>
              <a:gd name="T17" fmla="*/ 688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1378">
                <a:moveTo>
                  <a:pt x="1377" y="688"/>
                </a:moveTo>
                <a:lnTo>
                  <a:pt x="1377" y="688"/>
                </a:lnTo>
                <a:cubicBezTo>
                  <a:pt x="1377" y="1069"/>
                  <a:pt x="1069" y="1377"/>
                  <a:pt x="688" y="1377"/>
                </a:cubicBezTo>
                <a:lnTo>
                  <a:pt x="688" y="1377"/>
                </a:lnTo>
                <a:cubicBezTo>
                  <a:pt x="308" y="1377"/>
                  <a:pt x="0" y="1069"/>
                  <a:pt x="0" y="688"/>
                </a:cubicBezTo>
                <a:lnTo>
                  <a:pt x="0" y="688"/>
                </a:lnTo>
                <a:cubicBezTo>
                  <a:pt x="0" y="308"/>
                  <a:pt x="308" y="0"/>
                  <a:pt x="688" y="0"/>
                </a:cubicBezTo>
                <a:lnTo>
                  <a:pt x="688" y="0"/>
                </a:lnTo>
                <a:cubicBezTo>
                  <a:pt x="1069" y="0"/>
                  <a:pt x="1377" y="308"/>
                  <a:pt x="1377" y="688"/>
                </a:cubicBezTo>
              </a:path>
            </a:pathLst>
          </a:custGeom>
          <a:solidFill>
            <a:srgbClr val="2837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84" name="Freeform 261">
            <a:extLst>
              <a:ext uri="{FF2B5EF4-FFF2-40B4-BE49-F238E27FC236}">
                <a16:creationId xmlns:a16="http://schemas.microsoft.com/office/drawing/2014/main" id="{E087F832-B6E9-E141-8D22-B40397181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8390" y="9906643"/>
            <a:ext cx="1098609" cy="1290864"/>
          </a:xfrm>
          <a:custGeom>
            <a:avLst/>
            <a:gdLst>
              <a:gd name="T0" fmla="*/ 881 w 882"/>
              <a:gd name="T1" fmla="*/ 514 h 1036"/>
              <a:gd name="T2" fmla="*/ 881 w 882"/>
              <a:gd name="T3" fmla="*/ 514 h 1036"/>
              <a:gd name="T4" fmla="*/ 399 w 882"/>
              <a:gd name="T5" fmla="*/ 0 h 1036"/>
              <a:gd name="T6" fmla="*/ 399 w 882"/>
              <a:gd name="T7" fmla="*/ 0 h 1036"/>
              <a:gd name="T8" fmla="*/ 215 w 882"/>
              <a:gd name="T9" fmla="*/ 41 h 1036"/>
              <a:gd name="T10" fmla="*/ 215 w 882"/>
              <a:gd name="T11" fmla="*/ 41 h 1036"/>
              <a:gd name="T12" fmla="*/ 0 w 882"/>
              <a:gd name="T13" fmla="*/ 540 h 1036"/>
              <a:gd name="T14" fmla="*/ 0 w 882"/>
              <a:gd name="T15" fmla="*/ 540 h 1036"/>
              <a:gd name="T16" fmla="*/ 129 w 882"/>
              <a:gd name="T17" fmla="*/ 942 h 1036"/>
              <a:gd name="T18" fmla="*/ 129 w 882"/>
              <a:gd name="T19" fmla="*/ 942 h 1036"/>
              <a:gd name="T20" fmla="*/ 399 w 882"/>
              <a:gd name="T21" fmla="*/ 1035 h 1036"/>
              <a:gd name="T22" fmla="*/ 399 w 882"/>
              <a:gd name="T23" fmla="*/ 1035 h 1036"/>
              <a:gd name="T24" fmla="*/ 881 w 882"/>
              <a:gd name="T25" fmla="*/ 514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82" h="1036">
                <a:moveTo>
                  <a:pt x="881" y="514"/>
                </a:moveTo>
                <a:lnTo>
                  <a:pt x="881" y="514"/>
                </a:lnTo>
                <a:cubicBezTo>
                  <a:pt x="881" y="168"/>
                  <a:pt x="665" y="0"/>
                  <a:pt x="399" y="0"/>
                </a:cubicBezTo>
                <a:lnTo>
                  <a:pt x="399" y="0"/>
                </a:lnTo>
                <a:cubicBezTo>
                  <a:pt x="334" y="0"/>
                  <a:pt x="272" y="15"/>
                  <a:pt x="215" y="41"/>
                </a:cubicBezTo>
                <a:lnTo>
                  <a:pt x="215" y="41"/>
                </a:lnTo>
                <a:cubicBezTo>
                  <a:pt x="82" y="166"/>
                  <a:pt x="0" y="343"/>
                  <a:pt x="0" y="540"/>
                </a:cubicBezTo>
                <a:lnTo>
                  <a:pt x="0" y="540"/>
                </a:lnTo>
                <a:cubicBezTo>
                  <a:pt x="0" y="690"/>
                  <a:pt x="48" y="829"/>
                  <a:pt x="129" y="942"/>
                </a:cubicBezTo>
                <a:lnTo>
                  <a:pt x="129" y="942"/>
                </a:lnTo>
                <a:cubicBezTo>
                  <a:pt x="206" y="1000"/>
                  <a:pt x="299" y="1035"/>
                  <a:pt x="399" y="1035"/>
                </a:cubicBezTo>
                <a:lnTo>
                  <a:pt x="399" y="1035"/>
                </a:lnTo>
                <a:cubicBezTo>
                  <a:pt x="665" y="1035"/>
                  <a:pt x="881" y="789"/>
                  <a:pt x="881" y="514"/>
                </a:cubicBezTo>
              </a:path>
            </a:pathLst>
          </a:custGeom>
          <a:solidFill>
            <a:srgbClr val="FFD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85" name="Freeform 262">
            <a:extLst>
              <a:ext uri="{FF2B5EF4-FFF2-40B4-BE49-F238E27FC236}">
                <a16:creationId xmlns:a16="http://schemas.microsoft.com/office/drawing/2014/main" id="{401D99DE-BEE7-1A4B-93E9-C6EABA6FA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9237" y="9719879"/>
            <a:ext cx="1126076" cy="653671"/>
          </a:xfrm>
          <a:custGeom>
            <a:avLst/>
            <a:gdLst>
              <a:gd name="T0" fmla="*/ 315 w 905"/>
              <a:gd name="T1" fmla="*/ 315 h 523"/>
              <a:gd name="T2" fmla="*/ 315 w 905"/>
              <a:gd name="T3" fmla="*/ 315 h 523"/>
              <a:gd name="T4" fmla="*/ 875 w 905"/>
              <a:gd name="T5" fmla="*/ 280 h 523"/>
              <a:gd name="T6" fmla="*/ 875 w 905"/>
              <a:gd name="T7" fmla="*/ 280 h 523"/>
              <a:gd name="T8" fmla="*/ 809 w 905"/>
              <a:gd name="T9" fmla="*/ 34 h 523"/>
              <a:gd name="T10" fmla="*/ 809 w 905"/>
              <a:gd name="T11" fmla="*/ 34 h 523"/>
              <a:gd name="T12" fmla="*/ 592 w 905"/>
              <a:gd name="T13" fmla="*/ 0 h 523"/>
              <a:gd name="T14" fmla="*/ 592 w 905"/>
              <a:gd name="T15" fmla="*/ 0 h 523"/>
              <a:gd name="T16" fmla="*/ 0 w 905"/>
              <a:gd name="T17" fmla="*/ 336 h 523"/>
              <a:gd name="T18" fmla="*/ 0 w 905"/>
              <a:gd name="T19" fmla="*/ 336 h 523"/>
              <a:gd name="T20" fmla="*/ 315 w 905"/>
              <a:gd name="T21" fmla="*/ 315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05" h="523">
                <a:moveTo>
                  <a:pt x="315" y="315"/>
                </a:moveTo>
                <a:lnTo>
                  <a:pt x="315" y="315"/>
                </a:lnTo>
                <a:cubicBezTo>
                  <a:pt x="522" y="401"/>
                  <a:pt x="796" y="522"/>
                  <a:pt x="875" y="280"/>
                </a:cubicBezTo>
                <a:lnTo>
                  <a:pt x="875" y="280"/>
                </a:lnTo>
                <a:cubicBezTo>
                  <a:pt x="904" y="192"/>
                  <a:pt x="867" y="107"/>
                  <a:pt x="809" y="34"/>
                </a:cubicBezTo>
                <a:lnTo>
                  <a:pt x="809" y="34"/>
                </a:lnTo>
                <a:cubicBezTo>
                  <a:pt x="740" y="12"/>
                  <a:pt x="668" y="0"/>
                  <a:pt x="592" y="0"/>
                </a:cubicBezTo>
                <a:lnTo>
                  <a:pt x="592" y="0"/>
                </a:lnTo>
                <a:cubicBezTo>
                  <a:pt x="341" y="0"/>
                  <a:pt x="121" y="135"/>
                  <a:pt x="0" y="336"/>
                </a:cubicBezTo>
                <a:lnTo>
                  <a:pt x="0" y="336"/>
                </a:lnTo>
                <a:cubicBezTo>
                  <a:pt x="95" y="299"/>
                  <a:pt x="214" y="273"/>
                  <a:pt x="315" y="31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86" name="Freeform 263">
            <a:extLst>
              <a:ext uri="{FF2B5EF4-FFF2-40B4-BE49-F238E27FC236}">
                <a16:creationId xmlns:a16="http://schemas.microsoft.com/office/drawing/2014/main" id="{52AA8DFF-DAD4-8049-A54C-9AF5A964F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9945" y="10379048"/>
            <a:ext cx="137328" cy="76903"/>
          </a:xfrm>
          <a:custGeom>
            <a:avLst/>
            <a:gdLst>
              <a:gd name="T0" fmla="*/ 110 w 111"/>
              <a:gd name="T1" fmla="*/ 60 h 61"/>
              <a:gd name="T2" fmla="*/ 100 w 111"/>
              <a:gd name="T3" fmla="*/ 60 h 61"/>
              <a:gd name="T4" fmla="*/ 100 w 111"/>
              <a:gd name="T5" fmla="*/ 60 h 61"/>
              <a:gd name="T6" fmla="*/ 55 w 111"/>
              <a:gd name="T7" fmla="*/ 11 h 61"/>
              <a:gd name="T8" fmla="*/ 55 w 111"/>
              <a:gd name="T9" fmla="*/ 11 h 61"/>
              <a:gd name="T10" fmla="*/ 10 w 111"/>
              <a:gd name="T11" fmla="*/ 60 h 61"/>
              <a:gd name="T12" fmla="*/ 0 w 111"/>
              <a:gd name="T13" fmla="*/ 60 h 61"/>
              <a:gd name="T14" fmla="*/ 0 w 111"/>
              <a:gd name="T15" fmla="*/ 60 h 61"/>
              <a:gd name="T16" fmla="*/ 55 w 111"/>
              <a:gd name="T17" fmla="*/ 0 h 61"/>
              <a:gd name="T18" fmla="*/ 55 w 111"/>
              <a:gd name="T19" fmla="*/ 0 h 61"/>
              <a:gd name="T20" fmla="*/ 110 w 111"/>
              <a:gd name="T21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1" h="61">
                <a:moveTo>
                  <a:pt x="110" y="60"/>
                </a:moveTo>
                <a:lnTo>
                  <a:pt x="100" y="60"/>
                </a:lnTo>
                <a:lnTo>
                  <a:pt x="100" y="60"/>
                </a:lnTo>
                <a:cubicBezTo>
                  <a:pt x="100" y="33"/>
                  <a:pt x="79" y="11"/>
                  <a:pt x="55" y="11"/>
                </a:cubicBezTo>
                <a:lnTo>
                  <a:pt x="55" y="11"/>
                </a:lnTo>
                <a:cubicBezTo>
                  <a:pt x="31" y="11"/>
                  <a:pt x="10" y="33"/>
                  <a:pt x="10" y="60"/>
                </a:cubicBezTo>
                <a:lnTo>
                  <a:pt x="0" y="60"/>
                </a:lnTo>
                <a:lnTo>
                  <a:pt x="0" y="60"/>
                </a:lnTo>
                <a:cubicBezTo>
                  <a:pt x="0" y="27"/>
                  <a:pt x="25" y="0"/>
                  <a:pt x="55" y="0"/>
                </a:cubicBezTo>
                <a:lnTo>
                  <a:pt x="55" y="0"/>
                </a:lnTo>
                <a:cubicBezTo>
                  <a:pt x="86" y="0"/>
                  <a:pt x="110" y="27"/>
                  <a:pt x="110" y="6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87" name="Freeform 264">
            <a:extLst>
              <a:ext uri="{FF2B5EF4-FFF2-40B4-BE49-F238E27FC236}">
                <a16:creationId xmlns:a16="http://schemas.microsoft.com/office/drawing/2014/main" id="{16C22B2D-F8BE-414B-97CB-BA52CCF9B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9957" y="10379048"/>
            <a:ext cx="137324" cy="76903"/>
          </a:xfrm>
          <a:custGeom>
            <a:avLst/>
            <a:gdLst>
              <a:gd name="T0" fmla="*/ 110 w 111"/>
              <a:gd name="T1" fmla="*/ 60 h 61"/>
              <a:gd name="T2" fmla="*/ 100 w 111"/>
              <a:gd name="T3" fmla="*/ 60 h 61"/>
              <a:gd name="T4" fmla="*/ 100 w 111"/>
              <a:gd name="T5" fmla="*/ 60 h 61"/>
              <a:gd name="T6" fmla="*/ 55 w 111"/>
              <a:gd name="T7" fmla="*/ 11 h 61"/>
              <a:gd name="T8" fmla="*/ 55 w 111"/>
              <a:gd name="T9" fmla="*/ 11 h 61"/>
              <a:gd name="T10" fmla="*/ 10 w 111"/>
              <a:gd name="T11" fmla="*/ 60 h 61"/>
              <a:gd name="T12" fmla="*/ 0 w 111"/>
              <a:gd name="T13" fmla="*/ 60 h 61"/>
              <a:gd name="T14" fmla="*/ 0 w 111"/>
              <a:gd name="T15" fmla="*/ 60 h 61"/>
              <a:gd name="T16" fmla="*/ 55 w 111"/>
              <a:gd name="T17" fmla="*/ 0 h 61"/>
              <a:gd name="T18" fmla="*/ 55 w 111"/>
              <a:gd name="T19" fmla="*/ 0 h 61"/>
              <a:gd name="T20" fmla="*/ 110 w 111"/>
              <a:gd name="T21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1" h="61">
                <a:moveTo>
                  <a:pt x="110" y="60"/>
                </a:moveTo>
                <a:lnTo>
                  <a:pt x="100" y="60"/>
                </a:lnTo>
                <a:lnTo>
                  <a:pt x="100" y="60"/>
                </a:lnTo>
                <a:cubicBezTo>
                  <a:pt x="100" y="33"/>
                  <a:pt x="80" y="11"/>
                  <a:pt x="55" y="11"/>
                </a:cubicBezTo>
                <a:lnTo>
                  <a:pt x="55" y="11"/>
                </a:lnTo>
                <a:cubicBezTo>
                  <a:pt x="30" y="11"/>
                  <a:pt x="10" y="33"/>
                  <a:pt x="10" y="60"/>
                </a:cubicBezTo>
                <a:lnTo>
                  <a:pt x="0" y="60"/>
                </a:lnTo>
                <a:lnTo>
                  <a:pt x="0" y="60"/>
                </a:lnTo>
                <a:cubicBezTo>
                  <a:pt x="0" y="27"/>
                  <a:pt x="25" y="0"/>
                  <a:pt x="55" y="0"/>
                </a:cubicBezTo>
                <a:lnTo>
                  <a:pt x="55" y="0"/>
                </a:lnTo>
                <a:cubicBezTo>
                  <a:pt x="86" y="0"/>
                  <a:pt x="110" y="27"/>
                  <a:pt x="110" y="6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88" name="Freeform 265">
            <a:extLst>
              <a:ext uri="{FF2B5EF4-FFF2-40B4-BE49-F238E27FC236}">
                <a16:creationId xmlns:a16="http://schemas.microsoft.com/office/drawing/2014/main" id="{866A6A7E-1E8A-AA4A-84C9-9E6656553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6151" y="10406508"/>
            <a:ext cx="115352" cy="291133"/>
          </a:xfrm>
          <a:custGeom>
            <a:avLst/>
            <a:gdLst>
              <a:gd name="T0" fmla="*/ 42 w 94"/>
              <a:gd name="T1" fmla="*/ 231 h 232"/>
              <a:gd name="T2" fmla="*/ 0 w 94"/>
              <a:gd name="T3" fmla="*/ 231 h 232"/>
              <a:gd name="T4" fmla="*/ 0 w 94"/>
              <a:gd name="T5" fmla="*/ 221 h 232"/>
              <a:gd name="T6" fmla="*/ 42 w 94"/>
              <a:gd name="T7" fmla="*/ 221 h 232"/>
              <a:gd name="T8" fmla="*/ 42 w 94"/>
              <a:gd name="T9" fmla="*/ 221 h 232"/>
              <a:gd name="T10" fmla="*/ 73 w 94"/>
              <a:gd name="T11" fmla="*/ 205 h 232"/>
              <a:gd name="T12" fmla="*/ 73 w 94"/>
              <a:gd name="T13" fmla="*/ 205 h 232"/>
              <a:gd name="T14" fmla="*/ 79 w 94"/>
              <a:gd name="T15" fmla="*/ 171 h 232"/>
              <a:gd name="T16" fmla="*/ 32 w 94"/>
              <a:gd name="T17" fmla="*/ 3 h 232"/>
              <a:gd name="T18" fmla="*/ 42 w 94"/>
              <a:gd name="T19" fmla="*/ 0 h 232"/>
              <a:gd name="T20" fmla="*/ 89 w 94"/>
              <a:gd name="T21" fmla="*/ 168 h 232"/>
              <a:gd name="T22" fmla="*/ 89 w 94"/>
              <a:gd name="T23" fmla="*/ 168 h 232"/>
              <a:gd name="T24" fmla="*/ 81 w 94"/>
              <a:gd name="T25" fmla="*/ 211 h 232"/>
              <a:gd name="T26" fmla="*/ 81 w 94"/>
              <a:gd name="T27" fmla="*/ 211 h 232"/>
              <a:gd name="T28" fmla="*/ 42 w 94"/>
              <a:gd name="T2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4" h="232">
                <a:moveTo>
                  <a:pt x="42" y="231"/>
                </a:moveTo>
                <a:lnTo>
                  <a:pt x="0" y="231"/>
                </a:lnTo>
                <a:lnTo>
                  <a:pt x="0" y="221"/>
                </a:lnTo>
                <a:lnTo>
                  <a:pt x="42" y="221"/>
                </a:lnTo>
                <a:lnTo>
                  <a:pt x="42" y="221"/>
                </a:lnTo>
                <a:cubicBezTo>
                  <a:pt x="54" y="221"/>
                  <a:pt x="66" y="215"/>
                  <a:pt x="73" y="205"/>
                </a:cubicBezTo>
                <a:lnTo>
                  <a:pt x="73" y="205"/>
                </a:lnTo>
                <a:cubicBezTo>
                  <a:pt x="80" y="195"/>
                  <a:pt x="83" y="183"/>
                  <a:pt x="79" y="171"/>
                </a:cubicBezTo>
                <a:lnTo>
                  <a:pt x="32" y="3"/>
                </a:lnTo>
                <a:lnTo>
                  <a:pt x="42" y="0"/>
                </a:lnTo>
                <a:lnTo>
                  <a:pt x="89" y="168"/>
                </a:lnTo>
                <a:lnTo>
                  <a:pt x="89" y="168"/>
                </a:lnTo>
                <a:cubicBezTo>
                  <a:pt x="93" y="184"/>
                  <a:pt x="90" y="199"/>
                  <a:pt x="81" y="211"/>
                </a:cubicBezTo>
                <a:lnTo>
                  <a:pt x="81" y="211"/>
                </a:lnTo>
                <a:cubicBezTo>
                  <a:pt x="72" y="224"/>
                  <a:pt x="57" y="231"/>
                  <a:pt x="42" y="23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89" name="Freeform 266">
            <a:extLst>
              <a:ext uri="{FF2B5EF4-FFF2-40B4-BE49-F238E27FC236}">
                <a16:creationId xmlns:a16="http://schemas.microsoft.com/office/drawing/2014/main" id="{BE8BF214-8448-C94E-8677-4F91DBE83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5865" y="10774544"/>
            <a:ext cx="318597" cy="241694"/>
          </a:xfrm>
          <a:custGeom>
            <a:avLst/>
            <a:gdLst>
              <a:gd name="T0" fmla="*/ 238 w 256"/>
              <a:gd name="T1" fmla="*/ 149 h 196"/>
              <a:gd name="T2" fmla="*/ 238 w 256"/>
              <a:gd name="T3" fmla="*/ 149 h 196"/>
              <a:gd name="T4" fmla="*/ 107 w 256"/>
              <a:gd name="T5" fmla="*/ 135 h 196"/>
              <a:gd name="T6" fmla="*/ 107 w 256"/>
              <a:gd name="T7" fmla="*/ 135 h 196"/>
              <a:gd name="T8" fmla="*/ 17 w 256"/>
              <a:gd name="T9" fmla="*/ 67 h 196"/>
              <a:gd name="T10" fmla="*/ 17 w 256"/>
              <a:gd name="T11" fmla="*/ 67 h 196"/>
              <a:gd name="T12" fmla="*/ 159 w 256"/>
              <a:gd name="T13" fmla="*/ 23 h 196"/>
              <a:gd name="T14" fmla="*/ 159 w 256"/>
              <a:gd name="T15" fmla="*/ 23 h 196"/>
              <a:gd name="T16" fmla="*/ 238 w 256"/>
              <a:gd name="T17" fmla="*/ 149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" h="196">
                <a:moveTo>
                  <a:pt x="238" y="149"/>
                </a:moveTo>
                <a:lnTo>
                  <a:pt x="238" y="149"/>
                </a:lnTo>
                <a:cubicBezTo>
                  <a:pt x="221" y="195"/>
                  <a:pt x="172" y="139"/>
                  <a:pt x="107" y="135"/>
                </a:cubicBezTo>
                <a:lnTo>
                  <a:pt x="107" y="135"/>
                </a:lnTo>
                <a:cubicBezTo>
                  <a:pt x="40" y="131"/>
                  <a:pt x="0" y="114"/>
                  <a:pt x="17" y="67"/>
                </a:cubicBezTo>
                <a:lnTo>
                  <a:pt x="17" y="67"/>
                </a:lnTo>
                <a:cubicBezTo>
                  <a:pt x="35" y="20"/>
                  <a:pt x="98" y="0"/>
                  <a:pt x="159" y="23"/>
                </a:cubicBezTo>
                <a:lnTo>
                  <a:pt x="159" y="23"/>
                </a:lnTo>
                <a:cubicBezTo>
                  <a:pt x="220" y="45"/>
                  <a:pt x="255" y="102"/>
                  <a:pt x="238" y="14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90" name="Freeform 267">
            <a:extLst>
              <a:ext uri="{FF2B5EF4-FFF2-40B4-BE49-F238E27FC236}">
                <a16:creationId xmlns:a16="http://schemas.microsoft.com/office/drawing/2014/main" id="{998217BF-E4D0-9549-A665-85A37DABE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76570" y="10747077"/>
            <a:ext cx="488883" cy="686632"/>
          </a:xfrm>
          <a:custGeom>
            <a:avLst/>
            <a:gdLst>
              <a:gd name="T0" fmla="*/ 319 w 391"/>
              <a:gd name="T1" fmla="*/ 156 h 553"/>
              <a:gd name="T2" fmla="*/ 183 w 391"/>
              <a:gd name="T3" fmla="*/ 0 h 553"/>
              <a:gd name="T4" fmla="*/ 183 w 391"/>
              <a:gd name="T5" fmla="*/ 0 h 553"/>
              <a:gd name="T6" fmla="*/ 185 w 391"/>
              <a:gd name="T7" fmla="*/ 97 h 553"/>
              <a:gd name="T8" fmla="*/ 88 w 391"/>
              <a:gd name="T9" fmla="*/ 19 h 553"/>
              <a:gd name="T10" fmla="*/ 88 w 391"/>
              <a:gd name="T11" fmla="*/ 19 h 553"/>
              <a:gd name="T12" fmla="*/ 124 w 391"/>
              <a:gd name="T13" fmla="*/ 136 h 553"/>
              <a:gd name="T14" fmla="*/ 31 w 391"/>
              <a:gd name="T15" fmla="*/ 66 h 553"/>
              <a:gd name="T16" fmla="*/ 31 w 391"/>
              <a:gd name="T17" fmla="*/ 66 h 553"/>
              <a:gd name="T18" fmla="*/ 78 w 391"/>
              <a:gd name="T19" fmla="*/ 184 h 553"/>
              <a:gd name="T20" fmla="*/ 0 w 391"/>
              <a:gd name="T21" fmla="*/ 169 h 553"/>
              <a:gd name="T22" fmla="*/ 0 w 391"/>
              <a:gd name="T23" fmla="*/ 169 h 553"/>
              <a:gd name="T24" fmla="*/ 72 w 391"/>
              <a:gd name="T25" fmla="*/ 262 h 553"/>
              <a:gd name="T26" fmla="*/ 108 w 391"/>
              <a:gd name="T27" fmla="*/ 344 h 553"/>
              <a:gd name="T28" fmla="*/ 108 w 391"/>
              <a:gd name="T29" fmla="*/ 344 h 553"/>
              <a:gd name="T30" fmla="*/ 100 w 391"/>
              <a:gd name="T31" fmla="*/ 548 h 553"/>
              <a:gd name="T32" fmla="*/ 100 w 391"/>
              <a:gd name="T33" fmla="*/ 548 h 553"/>
              <a:gd name="T34" fmla="*/ 171 w 391"/>
              <a:gd name="T35" fmla="*/ 552 h 553"/>
              <a:gd name="T36" fmla="*/ 171 w 391"/>
              <a:gd name="T37" fmla="*/ 552 h 553"/>
              <a:gd name="T38" fmla="*/ 353 w 391"/>
              <a:gd name="T39" fmla="*/ 528 h 553"/>
              <a:gd name="T40" fmla="*/ 390 w 391"/>
              <a:gd name="T41" fmla="*/ 351 h 553"/>
              <a:gd name="T42" fmla="*/ 319 w 391"/>
              <a:gd name="T43" fmla="*/ 156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1" h="553">
                <a:moveTo>
                  <a:pt x="319" y="156"/>
                </a:moveTo>
                <a:lnTo>
                  <a:pt x="183" y="0"/>
                </a:lnTo>
                <a:lnTo>
                  <a:pt x="183" y="0"/>
                </a:lnTo>
                <a:cubicBezTo>
                  <a:pt x="183" y="0"/>
                  <a:pt x="148" y="34"/>
                  <a:pt x="185" y="97"/>
                </a:cubicBezTo>
                <a:lnTo>
                  <a:pt x="88" y="19"/>
                </a:lnTo>
                <a:lnTo>
                  <a:pt x="88" y="19"/>
                </a:lnTo>
                <a:cubicBezTo>
                  <a:pt x="88" y="19"/>
                  <a:pt x="51" y="70"/>
                  <a:pt x="124" y="136"/>
                </a:cubicBezTo>
                <a:lnTo>
                  <a:pt x="31" y="66"/>
                </a:lnTo>
                <a:lnTo>
                  <a:pt x="31" y="66"/>
                </a:lnTo>
                <a:cubicBezTo>
                  <a:pt x="31" y="66"/>
                  <a:pt x="12" y="147"/>
                  <a:pt x="78" y="184"/>
                </a:cubicBezTo>
                <a:lnTo>
                  <a:pt x="0" y="169"/>
                </a:lnTo>
                <a:lnTo>
                  <a:pt x="0" y="169"/>
                </a:lnTo>
                <a:cubicBezTo>
                  <a:pt x="0" y="169"/>
                  <a:pt x="13" y="252"/>
                  <a:pt x="72" y="262"/>
                </a:cubicBezTo>
                <a:lnTo>
                  <a:pt x="108" y="344"/>
                </a:lnTo>
                <a:lnTo>
                  <a:pt x="108" y="344"/>
                </a:lnTo>
                <a:cubicBezTo>
                  <a:pt x="108" y="344"/>
                  <a:pt x="18" y="422"/>
                  <a:pt x="100" y="548"/>
                </a:cubicBezTo>
                <a:lnTo>
                  <a:pt x="100" y="548"/>
                </a:lnTo>
                <a:cubicBezTo>
                  <a:pt x="124" y="551"/>
                  <a:pt x="147" y="552"/>
                  <a:pt x="171" y="552"/>
                </a:cubicBezTo>
                <a:lnTo>
                  <a:pt x="171" y="552"/>
                </a:lnTo>
                <a:cubicBezTo>
                  <a:pt x="234" y="552"/>
                  <a:pt x="295" y="543"/>
                  <a:pt x="353" y="528"/>
                </a:cubicBezTo>
                <a:lnTo>
                  <a:pt x="390" y="351"/>
                </a:lnTo>
                <a:lnTo>
                  <a:pt x="319" y="156"/>
                </a:lnTo>
              </a:path>
            </a:pathLst>
          </a:custGeom>
          <a:solidFill>
            <a:srgbClr val="FF86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91" name="Freeform 268">
            <a:extLst>
              <a:ext uri="{FF2B5EF4-FFF2-40B4-BE49-F238E27FC236}">
                <a16:creationId xmlns:a16="http://schemas.microsoft.com/office/drawing/2014/main" id="{9E800CD1-90A4-194B-92D5-5CC19725F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8537" y="10302142"/>
            <a:ext cx="170283" cy="60422"/>
          </a:xfrm>
          <a:custGeom>
            <a:avLst/>
            <a:gdLst>
              <a:gd name="T0" fmla="*/ 44 w 138"/>
              <a:gd name="T1" fmla="*/ 43 h 50"/>
              <a:gd name="T2" fmla="*/ 44 w 138"/>
              <a:gd name="T3" fmla="*/ 43 h 50"/>
              <a:gd name="T4" fmla="*/ 0 w 138"/>
              <a:gd name="T5" fmla="*/ 38 h 50"/>
              <a:gd name="T6" fmla="*/ 2 w 138"/>
              <a:gd name="T7" fmla="*/ 28 h 50"/>
              <a:gd name="T8" fmla="*/ 2 w 138"/>
              <a:gd name="T9" fmla="*/ 28 h 50"/>
              <a:gd name="T10" fmla="*/ 130 w 138"/>
              <a:gd name="T11" fmla="*/ 0 h 50"/>
              <a:gd name="T12" fmla="*/ 137 w 138"/>
              <a:gd name="T13" fmla="*/ 6 h 50"/>
              <a:gd name="T14" fmla="*/ 137 w 138"/>
              <a:gd name="T15" fmla="*/ 6 h 50"/>
              <a:gd name="T16" fmla="*/ 44 w 138"/>
              <a:gd name="T17" fmla="*/ 43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8" h="50">
                <a:moveTo>
                  <a:pt x="44" y="43"/>
                </a:moveTo>
                <a:lnTo>
                  <a:pt x="44" y="43"/>
                </a:lnTo>
                <a:cubicBezTo>
                  <a:pt x="20" y="43"/>
                  <a:pt x="2" y="39"/>
                  <a:pt x="0" y="38"/>
                </a:cubicBezTo>
                <a:lnTo>
                  <a:pt x="2" y="28"/>
                </a:lnTo>
                <a:lnTo>
                  <a:pt x="2" y="28"/>
                </a:lnTo>
                <a:cubicBezTo>
                  <a:pt x="3" y="29"/>
                  <a:pt x="88" y="49"/>
                  <a:pt x="130" y="0"/>
                </a:cubicBezTo>
                <a:lnTo>
                  <a:pt x="137" y="6"/>
                </a:lnTo>
                <a:lnTo>
                  <a:pt x="137" y="6"/>
                </a:lnTo>
                <a:cubicBezTo>
                  <a:pt x="112" y="36"/>
                  <a:pt x="74" y="43"/>
                  <a:pt x="44" y="4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92" name="Freeform 269">
            <a:extLst>
              <a:ext uri="{FF2B5EF4-FFF2-40B4-BE49-F238E27FC236}">
                <a16:creationId xmlns:a16="http://schemas.microsoft.com/office/drawing/2014/main" id="{8AB0BACD-3248-0F4F-97BB-7E5BC81FD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0939" y="10302142"/>
            <a:ext cx="175777" cy="60422"/>
          </a:xfrm>
          <a:custGeom>
            <a:avLst/>
            <a:gdLst>
              <a:gd name="T0" fmla="*/ 94 w 139"/>
              <a:gd name="T1" fmla="*/ 43 h 50"/>
              <a:gd name="T2" fmla="*/ 94 w 139"/>
              <a:gd name="T3" fmla="*/ 43 h 50"/>
              <a:gd name="T4" fmla="*/ 0 w 139"/>
              <a:gd name="T5" fmla="*/ 6 h 50"/>
              <a:gd name="T6" fmla="*/ 9 w 139"/>
              <a:gd name="T7" fmla="*/ 0 h 50"/>
              <a:gd name="T8" fmla="*/ 9 w 139"/>
              <a:gd name="T9" fmla="*/ 0 h 50"/>
              <a:gd name="T10" fmla="*/ 136 w 139"/>
              <a:gd name="T11" fmla="*/ 28 h 50"/>
              <a:gd name="T12" fmla="*/ 138 w 139"/>
              <a:gd name="T13" fmla="*/ 38 h 50"/>
              <a:gd name="T14" fmla="*/ 138 w 139"/>
              <a:gd name="T15" fmla="*/ 38 h 50"/>
              <a:gd name="T16" fmla="*/ 94 w 139"/>
              <a:gd name="T17" fmla="*/ 43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50">
                <a:moveTo>
                  <a:pt x="94" y="43"/>
                </a:moveTo>
                <a:lnTo>
                  <a:pt x="94" y="43"/>
                </a:lnTo>
                <a:cubicBezTo>
                  <a:pt x="65" y="43"/>
                  <a:pt x="26" y="36"/>
                  <a:pt x="0" y="6"/>
                </a:cubicBezTo>
                <a:lnTo>
                  <a:pt x="9" y="0"/>
                </a:lnTo>
                <a:lnTo>
                  <a:pt x="9" y="0"/>
                </a:lnTo>
                <a:cubicBezTo>
                  <a:pt x="50" y="49"/>
                  <a:pt x="135" y="29"/>
                  <a:pt x="136" y="28"/>
                </a:cubicBezTo>
                <a:lnTo>
                  <a:pt x="138" y="38"/>
                </a:lnTo>
                <a:lnTo>
                  <a:pt x="138" y="38"/>
                </a:lnTo>
                <a:cubicBezTo>
                  <a:pt x="137" y="39"/>
                  <a:pt x="119" y="43"/>
                  <a:pt x="94" y="4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93" name="Freeform 494">
            <a:extLst>
              <a:ext uri="{FF2B5EF4-FFF2-40B4-BE49-F238E27FC236}">
                <a16:creationId xmlns:a16="http://schemas.microsoft.com/office/drawing/2014/main" id="{6EA952D4-D595-6841-9B4E-D33E929C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5132" y="1216644"/>
            <a:ext cx="82397" cy="851420"/>
          </a:xfrm>
          <a:custGeom>
            <a:avLst/>
            <a:gdLst>
              <a:gd name="T0" fmla="*/ 65 w 66"/>
              <a:gd name="T1" fmla="*/ 682 h 683"/>
              <a:gd name="T2" fmla="*/ 0 w 66"/>
              <a:gd name="T3" fmla="*/ 682 h 683"/>
              <a:gd name="T4" fmla="*/ 0 w 66"/>
              <a:gd name="T5" fmla="*/ 0 h 683"/>
              <a:gd name="T6" fmla="*/ 65 w 66"/>
              <a:gd name="T7" fmla="*/ 0 h 683"/>
              <a:gd name="T8" fmla="*/ 65 w 66"/>
              <a:gd name="T9" fmla="*/ 682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683">
                <a:moveTo>
                  <a:pt x="65" y="682"/>
                </a:moveTo>
                <a:lnTo>
                  <a:pt x="0" y="682"/>
                </a:lnTo>
                <a:lnTo>
                  <a:pt x="0" y="0"/>
                </a:lnTo>
                <a:lnTo>
                  <a:pt x="65" y="0"/>
                </a:lnTo>
                <a:lnTo>
                  <a:pt x="65" y="682"/>
                </a:lnTo>
              </a:path>
            </a:pathLst>
          </a:custGeom>
          <a:solidFill>
            <a:srgbClr val="92C9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86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E1DCF-1E05-D345-8D6B-72B67B91B428}"/>
              </a:ext>
            </a:extLst>
          </p:cNvPr>
          <p:cNvSpPr txBox="1"/>
          <p:nvPr/>
        </p:nvSpPr>
        <p:spPr>
          <a:xfrm>
            <a:off x="12105773" y="640735"/>
            <a:ext cx="6622326" cy="16312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12000"/>
              </a:lnSpc>
            </a:pPr>
            <a:r>
              <a:rPr lang="en-US" sz="10000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2019-nCov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6764B-70FD-874D-AFC2-B1083FB4FCAD}"/>
              </a:ext>
            </a:extLst>
          </p:cNvPr>
          <p:cNvSpPr txBox="1"/>
          <p:nvPr/>
        </p:nvSpPr>
        <p:spPr>
          <a:xfrm>
            <a:off x="19460527" y="1138409"/>
            <a:ext cx="299793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WUHAN</a:t>
            </a:r>
          </a:p>
          <a:p>
            <a:r>
              <a:rPr lang="en-US" sz="3000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CORONAVIRUS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99B22-E2E4-BB49-8643-9B33BF8905E4}"/>
              </a:ext>
            </a:extLst>
          </p:cNvPr>
          <p:cNvSpPr txBox="1"/>
          <p:nvPr/>
        </p:nvSpPr>
        <p:spPr>
          <a:xfrm>
            <a:off x="9144505" y="3186128"/>
            <a:ext cx="235673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Symptoms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18A2A-53AE-6F44-86AA-71D717CB7A7F}"/>
              </a:ext>
            </a:extLst>
          </p:cNvPr>
          <p:cNvSpPr txBox="1"/>
          <p:nvPr/>
        </p:nvSpPr>
        <p:spPr>
          <a:xfrm>
            <a:off x="9161197" y="6159849"/>
            <a:ext cx="229261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Contagion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FD79B-C577-AF44-807F-C05C85AF2561}"/>
              </a:ext>
            </a:extLst>
          </p:cNvPr>
          <p:cNvSpPr txBox="1"/>
          <p:nvPr/>
        </p:nvSpPr>
        <p:spPr>
          <a:xfrm>
            <a:off x="9114518" y="9252579"/>
            <a:ext cx="243207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Prevention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1F8C3C-F044-5049-868D-6C75E7465799}"/>
              </a:ext>
            </a:extLst>
          </p:cNvPr>
          <p:cNvSpPr txBox="1"/>
          <p:nvPr/>
        </p:nvSpPr>
        <p:spPr>
          <a:xfrm>
            <a:off x="12760752" y="5616743"/>
            <a:ext cx="1489510" cy="37446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 fever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608775-D841-D64A-BCEC-B9E451369805}"/>
              </a:ext>
            </a:extLst>
          </p:cNvPr>
          <p:cNvSpPr txBox="1"/>
          <p:nvPr/>
        </p:nvSpPr>
        <p:spPr>
          <a:xfrm>
            <a:off x="15593652" y="5616743"/>
            <a:ext cx="995785" cy="37446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Cough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3E267E-E464-1146-8D26-B907F60651F7}"/>
              </a:ext>
            </a:extLst>
          </p:cNvPr>
          <p:cNvSpPr txBox="1"/>
          <p:nvPr/>
        </p:nvSpPr>
        <p:spPr>
          <a:xfrm>
            <a:off x="17886850" y="5616743"/>
            <a:ext cx="1582484" cy="37446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Sore throat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2A2D9-403F-C442-8A81-9DC57F8F3D75}"/>
              </a:ext>
            </a:extLst>
          </p:cNvPr>
          <p:cNvSpPr txBox="1"/>
          <p:nvPr/>
        </p:nvSpPr>
        <p:spPr>
          <a:xfrm>
            <a:off x="20535998" y="5616743"/>
            <a:ext cx="1499128" cy="37446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Head ache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CB624C-5681-E246-9C23-30D8479F0622}"/>
              </a:ext>
            </a:extLst>
          </p:cNvPr>
          <p:cNvSpPr txBox="1"/>
          <p:nvPr/>
        </p:nvSpPr>
        <p:spPr>
          <a:xfrm>
            <a:off x="12630109" y="8424066"/>
            <a:ext cx="1750799" cy="656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Air by cough</a:t>
            </a:r>
          </a:p>
          <a:p>
            <a:pPr algn="ctr">
              <a:lnSpc>
                <a:spcPts val="2200"/>
              </a:lnSpc>
            </a:pPr>
            <a:r>
              <a:rPr lang="en-US" sz="2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 sneeze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FE77ED-5DD4-9642-AFBC-8E2E3E71DE13}"/>
              </a:ext>
            </a:extLst>
          </p:cNvPr>
          <p:cNvSpPr txBox="1"/>
          <p:nvPr/>
        </p:nvSpPr>
        <p:spPr>
          <a:xfrm>
            <a:off x="14965276" y="8424066"/>
            <a:ext cx="2252540" cy="37446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Personal contact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5FFD2A-BBF9-E14A-9C02-A5EDF8C0F9DA}"/>
              </a:ext>
            </a:extLst>
          </p:cNvPr>
          <p:cNvSpPr txBox="1"/>
          <p:nvPr/>
        </p:nvSpPr>
        <p:spPr>
          <a:xfrm>
            <a:off x="17709721" y="8424066"/>
            <a:ext cx="1936748" cy="656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Contaminated</a:t>
            </a:r>
          </a:p>
          <a:p>
            <a:pPr algn="ctr">
              <a:lnSpc>
                <a:spcPts val="2200"/>
              </a:lnSpc>
            </a:pPr>
            <a:r>
              <a:rPr lang="en-US" sz="2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08A538-AB7F-5D44-A77D-7E50F52165B4}"/>
              </a:ext>
            </a:extLst>
          </p:cNvPr>
          <p:cNvSpPr txBox="1"/>
          <p:nvPr/>
        </p:nvSpPr>
        <p:spPr>
          <a:xfrm>
            <a:off x="20265895" y="8424066"/>
            <a:ext cx="2039341" cy="37446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Animal contact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A22481-A777-FD4C-96E9-42C06F89A96A}"/>
              </a:ext>
            </a:extLst>
          </p:cNvPr>
          <p:cNvSpPr txBox="1"/>
          <p:nvPr/>
        </p:nvSpPr>
        <p:spPr>
          <a:xfrm>
            <a:off x="12676596" y="11571797"/>
            <a:ext cx="1657825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Wash your</a:t>
            </a:r>
          </a:p>
          <a:p>
            <a:pPr algn="ctr">
              <a:lnSpc>
                <a:spcPts val="2400"/>
              </a:lnSpc>
            </a:pPr>
            <a:r>
              <a:rPr lang="en-US" sz="2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hands often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F191CA-B716-B54A-8072-544EB3448E7D}"/>
              </a:ext>
            </a:extLst>
          </p:cNvPr>
          <p:cNvSpPr txBox="1"/>
          <p:nvPr/>
        </p:nvSpPr>
        <p:spPr>
          <a:xfrm>
            <a:off x="15254617" y="11571797"/>
            <a:ext cx="1673855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Wear a face</a:t>
            </a:r>
          </a:p>
          <a:p>
            <a:pPr algn="ctr">
              <a:lnSpc>
                <a:spcPts val="2400"/>
              </a:lnSpc>
            </a:pPr>
            <a:r>
              <a:rPr lang="en-US" sz="2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E3745D-9070-0D43-88BD-EF7F65D97535}"/>
              </a:ext>
            </a:extLst>
          </p:cNvPr>
          <p:cNvSpPr txBox="1"/>
          <p:nvPr/>
        </p:nvSpPr>
        <p:spPr>
          <a:xfrm>
            <a:off x="17585487" y="11571797"/>
            <a:ext cx="2185214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Avoid contact</a:t>
            </a:r>
          </a:p>
          <a:p>
            <a:pPr algn="ctr">
              <a:lnSpc>
                <a:spcPts val="2400"/>
              </a:lnSpc>
            </a:pPr>
            <a:r>
              <a:rPr lang="en-US" sz="2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 sick people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1F8F3-29BC-914D-ACBA-D2041841EBD8}"/>
              </a:ext>
            </a:extLst>
          </p:cNvPr>
          <p:cNvSpPr txBox="1"/>
          <p:nvPr/>
        </p:nvSpPr>
        <p:spPr>
          <a:xfrm>
            <a:off x="20367684" y="11571797"/>
            <a:ext cx="1835759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Always cover</a:t>
            </a:r>
          </a:p>
          <a:p>
            <a:pPr algn="ctr">
              <a:lnSpc>
                <a:spcPts val="2400"/>
              </a:lnSpc>
            </a:pPr>
            <a:r>
              <a:rPr lang="en-US" sz="2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your cough</a:t>
            </a:r>
          </a:p>
          <a:p>
            <a:pPr algn="ctr">
              <a:lnSpc>
                <a:spcPts val="2400"/>
              </a:lnSpc>
            </a:pPr>
            <a:r>
              <a:rPr lang="en-US" sz="2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 sneeze</a:t>
            </a:r>
          </a:p>
        </p:txBody>
      </p:sp>
    </p:spTree>
    <p:extLst>
      <p:ext uri="{BB962C8B-B14F-4D97-AF65-F5344CB8AC3E}">
        <p14:creationId xmlns:p14="http://schemas.microsoft.com/office/powerpoint/2010/main" val="19777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2">
            <a:extLst>
              <a:ext uri="{FF2B5EF4-FFF2-40B4-BE49-F238E27FC236}">
                <a16:creationId xmlns:a16="http://schemas.microsoft.com/office/drawing/2014/main" id="{5FB743D2-663D-EE48-97AE-C889C11E0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9" y="4430076"/>
            <a:ext cx="24378129" cy="9283246"/>
          </a:xfrm>
          <a:custGeom>
            <a:avLst/>
            <a:gdLst>
              <a:gd name="T0" fmla="*/ 7749 w 19570"/>
              <a:gd name="T1" fmla="*/ 1731 h 7453"/>
              <a:gd name="T2" fmla="*/ 7749 w 19570"/>
              <a:gd name="T3" fmla="*/ 1731 h 7453"/>
              <a:gd name="T4" fmla="*/ 0 w 19570"/>
              <a:gd name="T5" fmla="*/ 157 h 7453"/>
              <a:gd name="T6" fmla="*/ 0 w 19570"/>
              <a:gd name="T7" fmla="*/ 7452 h 7453"/>
              <a:gd name="T8" fmla="*/ 19569 w 19570"/>
              <a:gd name="T9" fmla="*/ 7452 h 7453"/>
              <a:gd name="T10" fmla="*/ 19569 w 19570"/>
              <a:gd name="T11" fmla="*/ 1149 h 7453"/>
              <a:gd name="T12" fmla="*/ 19569 w 19570"/>
              <a:gd name="T13" fmla="*/ 1149 h 7453"/>
              <a:gd name="T14" fmla="*/ 7749 w 19570"/>
              <a:gd name="T15" fmla="*/ 1731 h 7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570" h="7453">
                <a:moveTo>
                  <a:pt x="7749" y="1731"/>
                </a:moveTo>
                <a:lnTo>
                  <a:pt x="7749" y="1731"/>
                </a:lnTo>
                <a:cubicBezTo>
                  <a:pt x="4539" y="636"/>
                  <a:pt x="1402" y="0"/>
                  <a:pt x="0" y="157"/>
                </a:cubicBezTo>
                <a:lnTo>
                  <a:pt x="0" y="7452"/>
                </a:lnTo>
                <a:lnTo>
                  <a:pt x="19569" y="7452"/>
                </a:lnTo>
                <a:lnTo>
                  <a:pt x="19569" y="1149"/>
                </a:lnTo>
                <a:lnTo>
                  <a:pt x="19569" y="1149"/>
                </a:lnTo>
                <a:cubicBezTo>
                  <a:pt x="15687" y="2227"/>
                  <a:pt x="10254" y="2586"/>
                  <a:pt x="7749" y="1731"/>
                </a:cubicBezTo>
              </a:path>
            </a:pathLst>
          </a:custGeom>
          <a:solidFill>
            <a:srgbClr val="DEED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F64FAECA-BE26-6D45-988C-08231DF16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185" y="2139475"/>
            <a:ext cx="9266763" cy="785504"/>
          </a:xfrm>
          <a:custGeom>
            <a:avLst/>
            <a:gdLst>
              <a:gd name="T0" fmla="*/ 7437 w 7438"/>
              <a:gd name="T1" fmla="*/ 628 h 629"/>
              <a:gd name="T2" fmla="*/ 0 w 7438"/>
              <a:gd name="T3" fmla="*/ 628 h 629"/>
              <a:gd name="T4" fmla="*/ 0 w 7438"/>
              <a:gd name="T5" fmla="*/ 0 h 629"/>
              <a:gd name="T6" fmla="*/ 7437 w 7438"/>
              <a:gd name="T7" fmla="*/ 0 h 629"/>
              <a:gd name="T8" fmla="*/ 7437 w 7438"/>
              <a:gd name="T9" fmla="*/ 628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38" h="629">
                <a:moveTo>
                  <a:pt x="7437" y="628"/>
                </a:moveTo>
                <a:lnTo>
                  <a:pt x="0" y="628"/>
                </a:lnTo>
                <a:lnTo>
                  <a:pt x="0" y="0"/>
                </a:lnTo>
                <a:lnTo>
                  <a:pt x="7437" y="0"/>
                </a:lnTo>
                <a:lnTo>
                  <a:pt x="7437" y="628"/>
                </a:lnTo>
              </a:path>
            </a:pathLst>
          </a:custGeom>
          <a:solidFill>
            <a:srgbClr val="DEED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2" name="Freeform 4">
            <a:extLst>
              <a:ext uri="{FF2B5EF4-FFF2-40B4-BE49-F238E27FC236}">
                <a16:creationId xmlns:a16="http://schemas.microsoft.com/office/drawing/2014/main" id="{82ADDF17-37AF-5549-8C7C-C1CF675B3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8251" y="9785797"/>
            <a:ext cx="889873" cy="889873"/>
          </a:xfrm>
          <a:custGeom>
            <a:avLst/>
            <a:gdLst>
              <a:gd name="T0" fmla="*/ 715 w 716"/>
              <a:gd name="T1" fmla="*/ 358 h 716"/>
              <a:gd name="T2" fmla="*/ 715 w 716"/>
              <a:gd name="T3" fmla="*/ 358 h 716"/>
              <a:gd name="T4" fmla="*/ 358 w 716"/>
              <a:gd name="T5" fmla="*/ 715 h 716"/>
              <a:gd name="T6" fmla="*/ 358 w 716"/>
              <a:gd name="T7" fmla="*/ 715 h 716"/>
              <a:gd name="T8" fmla="*/ 0 w 716"/>
              <a:gd name="T9" fmla="*/ 358 h 716"/>
              <a:gd name="T10" fmla="*/ 0 w 716"/>
              <a:gd name="T11" fmla="*/ 358 h 716"/>
              <a:gd name="T12" fmla="*/ 358 w 716"/>
              <a:gd name="T13" fmla="*/ 0 h 716"/>
              <a:gd name="T14" fmla="*/ 358 w 716"/>
              <a:gd name="T15" fmla="*/ 0 h 716"/>
              <a:gd name="T16" fmla="*/ 715 w 716"/>
              <a:gd name="T17" fmla="*/ 358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6" h="716">
                <a:moveTo>
                  <a:pt x="715" y="358"/>
                </a:moveTo>
                <a:lnTo>
                  <a:pt x="715" y="358"/>
                </a:lnTo>
                <a:cubicBezTo>
                  <a:pt x="715" y="555"/>
                  <a:pt x="556" y="715"/>
                  <a:pt x="358" y="715"/>
                </a:cubicBezTo>
                <a:lnTo>
                  <a:pt x="358" y="715"/>
                </a:lnTo>
                <a:cubicBezTo>
                  <a:pt x="160" y="715"/>
                  <a:pt x="0" y="555"/>
                  <a:pt x="0" y="358"/>
                </a:cubicBezTo>
                <a:lnTo>
                  <a:pt x="0" y="358"/>
                </a:lnTo>
                <a:cubicBezTo>
                  <a:pt x="0" y="160"/>
                  <a:pt x="160" y="0"/>
                  <a:pt x="358" y="0"/>
                </a:cubicBezTo>
                <a:lnTo>
                  <a:pt x="358" y="0"/>
                </a:lnTo>
                <a:cubicBezTo>
                  <a:pt x="556" y="0"/>
                  <a:pt x="715" y="160"/>
                  <a:pt x="715" y="358"/>
                </a:cubicBezTo>
              </a:path>
            </a:pathLst>
          </a:custGeom>
          <a:solidFill>
            <a:srgbClr val="ACD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DFAD79F-69D7-6447-9964-D727B6F42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355" y="6698706"/>
            <a:ext cx="604235" cy="604235"/>
          </a:xfrm>
          <a:custGeom>
            <a:avLst/>
            <a:gdLst>
              <a:gd name="T0" fmla="*/ 482 w 483"/>
              <a:gd name="T1" fmla="*/ 241 h 483"/>
              <a:gd name="T2" fmla="*/ 482 w 483"/>
              <a:gd name="T3" fmla="*/ 241 h 483"/>
              <a:gd name="T4" fmla="*/ 241 w 483"/>
              <a:gd name="T5" fmla="*/ 482 h 483"/>
              <a:gd name="T6" fmla="*/ 241 w 483"/>
              <a:gd name="T7" fmla="*/ 482 h 483"/>
              <a:gd name="T8" fmla="*/ 0 w 483"/>
              <a:gd name="T9" fmla="*/ 241 h 483"/>
              <a:gd name="T10" fmla="*/ 0 w 483"/>
              <a:gd name="T11" fmla="*/ 241 h 483"/>
              <a:gd name="T12" fmla="*/ 241 w 483"/>
              <a:gd name="T13" fmla="*/ 0 h 483"/>
              <a:gd name="T14" fmla="*/ 241 w 483"/>
              <a:gd name="T15" fmla="*/ 0 h 483"/>
              <a:gd name="T16" fmla="*/ 482 w 483"/>
              <a:gd name="T17" fmla="*/ 241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3" h="483">
                <a:moveTo>
                  <a:pt x="482" y="241"/>
                </a:moveTo>
                <a:lnTo>
                  <a:pt x="482" y="241"/>
                </a:lnTo>
                <a:cubicBezTo>
                  <a:pt x="482" y="374"/>
                  <a:pt x="374" y="482"/>
                  <a:pt x="241" y="482"/>
                </a:cubicBezTo>
                <a:lnTo>
                  <a:pt x="241" y="482"/>
                </a:lnTo>
                <a:cubicBezTo>
                  <a:pt x="108" y="482"/>
                  <a:pt x="0" y="374"/>
                  <a:pt x="0" y="241"/>
                </a:cubicBezTo>
                <a:lnTo>
                  <a:pt x="0" y="241"/>
                </a:lnTo>
                <a:cubicBezTo>
                  <a:pt x="0" y="109"/>
                  <a:pt x="108" y="0"/>
                  <a:pt x="241" y="0"/>
                </a:cubicBezTo>
                <a:lnTo>
                  <a:pt x="241" y="0"/>
                </a:lnTo>
                <a:cubicBezTo>
                  <a:pt x="374" y="0"/>
                  <a:pt x="482" y="109"/>
                  <a:pt x="482" y="241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685A0A0A-9816-554E-B80B-16F3F30F9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9491" y="9511145"/>
            <a:ext cx="1362275" cy="1367766"/>
          </a:xfrm>
          <a:custGeom>
            <a:avLst/>
            <a:gdLst>
              <a:gd name="T0" fmla="*/ 1094 w 1095"/>
              <a:gd name="T1" fmla="*/ 547 h 1096"/>
              <a:gd name="T2" fmla="*/ 1094 w 1095"/>
              <a:gd name="T3" fmla="*/ 547 h 1096"/>
              <a:gd name="T4" fmla="*/ 547 w 1095"/>
              <a:gd name="T5" fmla="*/ 1095 h 1096"/>
              <a:gd name="T6" fmla="*/ 547 w 1095"/>
              <a:gd name="T7" fmla="*/ 1095 h 1096"/>
              <a:gd name="T8" fmla="*/ 0 w 1095"/>
              <a:gd name="T9" fmla="*/ 547 h 1096"/>
              <a:gd name="T10" fmla="*/ 0 w 1095"/>
              <a:gd name="T11" fmla="*/ 547 h 1096"/>
              <a:gd name="T12" fmla="*/ 547 w 1095"/>
              <a:gd name="T13" fmla="*/ 0 h 1096"/>
              <a:gd name="T14" fmla="*/ 547 w 1095"/>
              <a:gd name="T15" fmla="*/ 0 h 1096"/>
              <a:gd name="T16" fmla="*/ 1094 w 1095"/>
              <a:gd name="T17" fmla="*/ 547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5" h="1096">
                <a:moveTo>
                  <a:pt x="1094" y="547"/>
                </a:moveTo>
                <a:lnTo>
                  <a:pt x="1094" y="547"/>
                </a:lnTo>
                <a:cubicBezTo>
                  <a:pt x="1094" y="849"/>
                  <a:pt x="849" y="1095"/>
                  <a:pt x="547" y="1095"/>
                </a:cubicBezTo>
                <a:lnTo>
                  <a:pt x="547" y="1095"/>
                </a:lnTo>
                <a:cubicBezTo>
                  <a:pt x="245" y="1095"/>
                  <a:pt x="0" y="849"/>
                  <a:pt x="0" y="547"/>
                </a:cubicBezTo>
                <a:lnTo>
                  <a:pt x="0" y="547"/>
                </a:lnTo>
                <a:cubicBezTo>
                  <a:pt x="0" y="245"/>
                  <a:pt x="245" y="0"/>
                  <a:pt x="547" y="0"/>
                </a:cubicBezTo>
                <a:lnTo>
                  <a:pt x="547" y="0"/>
                </a:lnTo>
                <a:cubicBezTo>
                  <a:pt x="849" y="0"/>
                  <a:pt x="1094" y="245"/>
                  <a:pt x="1094" y="547"/>
                </a:cubicBezTo>
              </a:path>
            </a:pathLst>
          </a:custGeom>
          <a:noFill/>
          <a:ln w="3600" cap="flat">
            <a:solidFill>
              <a:srgbClr val="25141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02888BB6-BFF7-874E-9215-4EC187EF5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8215" y="9066203"/>
            <a:ext cx="681137" cy="659165"/>
          </a:xfrm>
          <a:custGeom>
            <a:avLst/>
            <a:gdLst>
              <a:gd name="T0" fmla="*/ 26 w 546"/>
              <a:gd name="T1" fmla="*/ 132 h 531"/>
              <a:gd name="T2" fmla="*/ 313 w 546"/>
              <a:gd name="T3" fmla="*/ 530 h 531"/>
              <a:gd name="T4" fmla="*/ 545 w 546"/>
              <a:gd name="T5" fmla="*/ 274 h 531"/>
              <a:gd name="T6" fmla="*/ 124 w 546"/>
              <a:gd name="T7" fmla="*/ 38 h 531"/>
              <a:gd name="T8" fmla="*/ 124 w 546"/>
              <a:gd name="T9" fmla="*/ 38 h 531"/>
              <a:gd name="T10" fmla="*/ 26 w 546"/>
              <a:gd name="T11" fmla="*/ 132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6" h="531">
                <a:moveTo>
                  <a:pt x="26" y="132"/>
                </a:moveTo>
                <a:lnTo>
                  <a:pt x="313" y="530"/>
                </a:lnTo>
                <a:lnTo>
                  <a:pt x="545" y="274"/>
                </a:lnTo>
                <a:lnTo>
                  <a:pt x="124" y="38"/>
                </a:lnTo>
                <a:lnTo>
                  <a:pt x="124" y="38"/>
                </a:lnTo>
                <a:cubicBezTo>
                  <a:pt x="67" y="0"/>
                  <a:pt x="0" y="66"/>
                  <a:pt x="26" y="132"/>
                </a:cubicBezTo>
              </a:path>
            </a:pathLst>
          </a:custGeom>
          <a:solidFill>
            <a:srgbClr val="FDC4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B66BE02F-0275-5E4B-A071-083D2C3B8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8071" y="9774811"/>
            <a:ext cx="615221" cy="428457"/>
          </a:xfrm>
          <a:custGeom>
            <a:avLst/>
            <a:gdLst>
              <a:gd name="T0" fmla="*/ 157 w 494"/>
              <a:gd name="T1" fmla="*/ 204 h 346"/>
              <a:gd name="T2" fmla="*/ 438 w 494"/>
              <a:gd name="T3" fmla="*/ 345 h 346"/>
              <a:gd name="T4" fmla="*/ 493 w 494"/>
              <a:gd name="T5" fmla="*/ 100 h 346"/>
              <a:gd name="T6" fmla="*/ 152 w 494"/>
              <a:gd name="T7" fmla="*/ 22 h 346"/>
              <a:gd name="T8" fmla="*/ 152 w 494"/>
              <a:gd name="T9" fmla="*/ 22 h 346"/>
              <a:gd name="T10" fmla="*/ 157 w 494"/>
              <a:gd name="T11" fmla="*/ 204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" h="346">
                <a:moveTo>
                  <a:pt x="157" y="204"/>
                </a:moveTo>
                <a:lnTo>
                  <a:pt x="438" y="345"/>
                </a:lnTo>
                <a:lnTo>
                  <a:pt x="493" y="100"/>
                </a:lnTo>
                <a:lnTo>
                  <a:pt x="152" y="22"/>
                </a:lnTo>
                <a:lnTo>
                  <a:pt x="152" y="22"/>
                </a:lnTo>
                <a:cubicBezTo>
                  <a:pt x="20" y="0"/>
                  <a:pt x="0" y="124"/>
                  <a:pt x="157" y="204"/>
                </a:cubicBezTo>
              </a:path>
            </a:pathLst>
          </a:custGeom>
          <a:solidFill>
            <a:srgbClr val="FDC4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EA1A8170-154D-2E45-AF51-32B5BCFD2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0779" y="8797049"/>
            <a:ext cx="444935" cy="554796"/>
          </a:xfrm>
          <a:custGeom>
            <a:avLst/>
            <a:gdLst>
              <a:gd name="T0" fmla="*/ 134 w 359"/>
              <a:gd name="T1" fmla="*/ 127 h 446"/>
              <a:gd name="T2" fmla="*/ 0 w 359"/>
              <a:gd name="T3" fmla="*/ 353 h 446"/>
              <a:gd name="T4" fmla="*/ 206 w 359"/>
              <a:gd name="T5" fmla="*/ 445 h 446"/>
              <a:gd name="T6" fmla="*/ 326 w 359"/>
              <a:gd name="T7" fmla="*/ 126 h 446"/>
              <a:gd name="T8" fmla="*/ 326 w 359"/>
              <a:gd name="T9" fmla="*/ 126 h 446"/>
              <a:gd name="T10" fmla="*/ 134 w 359"/>
              <a:gd name="T11" fmla="*/ 127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9" h="446">
                <a:moveTo>
                  <a:pt x="134" y="127"/>
                </a:moveTo>
                <a:lnTo>
                  <a:pt x="0" y="353"/>
                </a:lnTo>
                <a:lnTo>
                  <a:pt x="206" y="445"/>
                </a:lnTo>
                <a:lnTo>
                  <a:pt x="326" y="126"/>
                </a:lnTo>
                <a:lnTo>
                  <a:pt x="326" y="126"/>
                </a:lnTo>
                <a:cubicBezTo>
                  <a:pt x="358" y="0"/>
                  <a:pt x="210" y="14"/>
                  <a:pt x="134" y="127"/>
                </a:cubicBezTo>
              </a:path>
            </a:pathLst>
          </a:custGeom>
          <a:solidFill>
            <a:srgbClr val="FDC4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2B15DA6E-B986-CB4B-B108-BA65F8337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425" y="8989300"/>
            <a:ext cx="324091" cy="373527"/>
          </a:xfrm>
          <a:custGeom>
            <a:avLst/>
            <a:gdLst>
              <a:gd name="T0" fmla="*/ 258 w 259"/>
              <a:gd name="T1" fmla="*/ 213 h 299"/>
              <a:gd name="T2" fmla="*/ 109 w 259"/>
              <a:gd name="T3" fmla="*/ 298 h 299"/>
              <a:gd name="T4" fmla="*/ 109 w 259"/>
              <a:gd name="T5" fmla="*/ 298 h 299"/>
              <a:gd name="T6" fmla="*/ 67 w 259"/>
              <a:gd name="T7" fmla="*/ 32 h 299"/>
              <a:gd name="T8" fmla="*/ 67 w 259"/>
              <a:gd name="T9" fmla="*/ 32 h 299"/>
              <a:gd name="T10" fmla="*/ 258 w 259"/>
              <a:gd name="T11" fmla="*/ 213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9" h="299">
                <a:moveTo>
                  <a:pt x="258" y="213"/>
                </a:moveTo>
                <a:lnTo>
                  <a:pt x="109" y="298"/>
                </a:lnTo>
                <a:lnTo>
                  <a:pt x="109" y="298"/>
                </a:lnTo>
                <a:cubicBezTo>
                  <a:pt x="109" y="298"/>
                  <a:pt x="0" y="63"/>
                  <a:pt x="67" y="32"/>
                </a:cubicBezTo>
                <a:lnTo>
                  <a:pt x="67" y="32"/>
                </a:lnTo>
                <a:cubicBezTo>
                  <a:pt x="137" y="0"/>
                  <a:pt x="258" y="213"/>
                  <a:pt x="258" y="213"/>
                </a:cubicBezTo>
              </a:path>
            </a:pathLst>
          </a:custGeom>
          <a:solidFill>
            <a:srgbClr val="FDC4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0C214579-A309-2E41-8D4B-EC9B593D8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3158" y="11098629"/>
            <a:ext cx="291133" cy="400994"/>
          </a:xfrm>
          <a:custGeom>
            <a:avLst/>
            <a:gdLst>
              <a:gd name="T0" fmla="*/ 64 w 234"/>
              <a:gd name="T1" fmla="*/ 0 h 320"/>
              <a:gd name="T2" fmla="*/ 233 w 234"/>
              <a:gd name="T3" fmla="*/ 36 h 320"/>
              <a:gd name="T4" fmla="*/ 233 w 234"/>
              <a:gd name="T5" fmla="*/ 36 h 320"/>
              <a:gd name="T6" fmla="*/ 74 w 234"/>
              <a:gd name="T7" fmla="*/ 297 h 320"/>
              <a:gd name="T8" fmla="*/ 74 w 234"/>
              <a:gd name="T9" fmla="*/ 297 h 320"/>
              <a:gd name="T10" fmla="*/ 64 w 234"/>
              <a:gd name="T11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4" h="320">
                <a:moveTo>
                  <a:pt x="64" y="0"/>
                </a:moveTo>
                <a:lnTo>
                  <a:pt x="233" y="36"/>
                </a:lnTo>
                <a:lnTo>
                  <a:pt x="233" y="36"/>
                </a:lnTo>
                <a:cubicBezTo>
                  <a:pt x="233" y="36"/>
                  <a:pt x="144" y="319"/>
                  <a:pt x="74" y="297"/>
                </a:cubicBezTo>
                <a:lnTo>
                  <a:pt x="74" y="297"/>
                </a:lnTo>
                <a:cubicBezTo>
                  <a:pt x="0" y="273"/>
                  <a:pt x="64" y="0"/>
                  <a:pt x="64" y="0"/>
                </a:cubicBezTo>
              </a:path>
            </a:pathLst>
          </a:custGeom>
          <a:solidFill>
            <a:srgbClr val="FDC4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30" name="Freeform 12">
            <a:extLst>
              <a:ext uri="{FF2B5EF4-FFF2-40B4-BE49-F238E27FC236}">
                <a16:creationId xmlns:a16="http://schemas.microsoft.com/office/drawing/2014/main" id="{D41A7EF4-F784-5749-861D-833A7E58F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780" y="9247478"/>
            <a:ext cx="373527" cy="357046"/>
          </a:xfrm>
          <a:custGeom>
            <a:avLst/>
            <a:gdLst>
              <a:gd name="T0" fmla="*/ 113 w 299"/>
              <a:gd name="T1" fmla="*/ 284 h 285"/>
              <a:gd name="T2" fmla="*/ 0 w 299"/>
              <a:gd name="T3" fmla="*/ 154 h 285"/>
              <a:gd name="T4" fmla="*/ 0 w 299"/>
              <a:gd name="T5" fmla="*/ 154 h 285"/>
              <a:gd name="T6" fmla="*/ 252 w 299"/>
              <a:gd name="T7" fmla="*/ 60 h 285"/>
              <a:gd name="T8" fmla="*/ 252 w 299"/>
              <a:gd name="T9" fmla="*/ 60 h 285"/>
              <a:gd name="T10" fmla="*/ 113 w 299"/>
              <a:gd name="T11" fmla="*/ 28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9" h="285">
                <a:moveTo>
                  <a:pt x="113" y="284"/>
                </a:moveTo>
                <a:lnTo>
                  <a:pt x="0" y="154"/>
                </a:lnTo>
                <a:lnTo>
                  <a:pt x="0" y="154"/>
                </a:lnTo>
                <a:cubicBezTo>
                  <a:pt x="0" y="154"/>
                  <a:pt x="209" y="0"/>
                  <a:pt x="252" y="60"/>
                </a:cubicBezTo>
                <a:lnTo>
                  <a:pt x="252" y="60"/>
                </a:lnTo>
                <a:cubicBezTo>
                  <a:pt x="298" y="122"/>
                  <a:pt x="113" y="284"/>
                  <a:pt x="113" y="284"/>
                </a:cubicBezTo>
              </a:path>
            </a:pathLst>
          </a:custGeom>
          <a:solidFill>
            <a:srgbClr val="FDC4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3DBFA44F-30F4-864B-A57D-1DF5EBF7F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5436" y="10104393"/>
            <a:ext cx="340569" cy="247185"/>
          </a:xfrm>
          <a:custGeom>
            <a:avLst/>
            <a:gdLst>
              <a:gd name="T0" fmla="*/ 0 w 274"/>
              <a:gd name="T1" fmla="*/ 171 h 199"/>
              <a:gd name="T2" fmla="*/ 18 w 274"/>
              <a:gd name="T3" fmla="*/ 0 h 199"/>
              <a:gd name="T4" fmla="*/ 18 w 274"/>
              <a:gd name="T5" fmla="*/ 0 h 199"/>
              <a:gd name="T6" fmla="*/ 259 w 274"/>
              <a:gd name="T7" fmla="*/ 121 h 199"/>
              <a:gd name="T8" fmla="*/ 259 w 274"/>
              <a:gd name="T9" fmla="*/ 121 h 199"/>
              <a:gd name="T10" fmla="*/ 0 w 274"/>
              <a:gd name="T11" fmla="*/ 171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4" h="199">
                <a:moveTo>
                  <a:pt x="0" y="171"/>
                </a:moveTo>
                <a:lnTo>
                  <a:pt x="18" y="0"/>
                </a:lnTo>
                <a:lnTo>
                  <a:pt x="18" y="0"/>
                </a:lnTo>
                <a:cubicBezTo>
                  <a:pt x="18" y="0"/>
                  <a:pt x="273" y="50"/>
                  <a:pt x="259" y="121"/>
                </a:cubicBezTo>
                <a:lnTo>
                  <a:pt x="259" y="121"/>
                </a:lnTo>
                <a:cubicBezTo>
                  <a:pt x="244" y="198"/>
                  <a:pt x="0" y="171"/>
                  <a:pt x="0" y="171"/>
                </a:cubicBezTo>
              </a:path>
            </a:pathLst>
          </a:custGeom>
          <a:solidFill>
            <a:srgbClr val="FDC4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26015F88-94C7-914D-822C-F3F3E7834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4020" y="10851444"/>
            <a:ext cx="428457" cy="587754"/>
          </a:xfrm>
          <a:custGeom>
            <a:avLst/>
            <a:gdLst>
              <a:gd name="T0" fmla="*/ 271 w 346"/>
              <a:gd name="T1" fmla="*/ 209 h 474"/>
              <a:gd name="T2" fmla="*/ 178 w 346"/>
              <a:gd name="T3" fmla="*/ 0 h 474"/>
              <a:gd name="T4" fmla="*/ 0 w 346"/>
              <a:gd name="T5" fmla="*/ 139 h 474"/>
              <a:gd name="T6" fmla="*/ 185 w 346"/>
              <a:gd name="T7" fmla="*/ 368 h 474"/>
              <a:gd name="T8" fmla="*/ 185 w 346"/>
              <a:gd name="T9" fmla="*/ 368 h 474"/>
              <a:gd name="T10" fmla="*/ 271 w 346"/>
              <a:gd name="T11" fmla="*/ 209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6" h="474">
                <a:moveTo>
                  <a:pt x="271" y="209"/>
                </a:moveTo>
                <a:lnTo>
                  <a:pt x="178" y="0"/>
                </a:lnTo>
                <a:lnTo>
                  <a:pt x="0" y="139"/>
                </a:lnTo>
                <a:lnTo>
                  <a:pt x="185" y="368"/>
                </a:lnTo>
                <a:lnTo>
                  <a:pt x="185" y="368"/>
                </a:lnTo>
                <a:cubicBezTo>
                  <a:pt x="295" y="473"/>
                  <a:pt x="345" y="366"/>
                  <a:pt x="271" y="209"/>
                </a:cubicBezTo>
              </a:path>
            </a:pathLst>
          </a:custGeom>
          <a:solidFill>
            <a:srgbClr val="FDC4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33" name="Freeform 15">
            <a:extLst>
              <a:ext uri="{FF2B5EF4-FFF2-40B4-BE49-F238E27FC236}">
                <a16:creationId xmlns:a16="http://schemas.microsoft.com/office/drawing/2014/main" id="{1BDC5D23-8083-2645-85FC-2A2688748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4552" y="8621268"/>
            <a:ext cx="2960752" cy="3114555"/>
          </a:xfrm>
          <a:custGeom>
            <a:avLst/>
            <a:gdLst>
              <a:gd name="T0" fmla="*/ 2317 w 2379"/>
              <a:gd name="T1" fmla="*/ 1696 h 2502"/>
              <a:gd name="T2" fmla="*/ 2026 w 2379"/>
              <a:gd name="T3" fmla="*/ 1497 h 2502"/>
              <a:gd name="T4" fmla="*/ 2026 w 2379"/>
              <a:gd name="T5" fmla="*/ 1497 h 2502"/>
              <a:gd name="T6" fmla="*/ 2060 w 2379"/>
              <a:gd name="T7" fmla="*/ 1261 h 2502"/>
              <a:gd name="T8" fmla="*/ 2060 w 2379"/>
              <a:gd name="T9" fmla="*/ 1261 h 2502"/>
              <a:gd name="T10" fmla="*/ 2039 w 2379"/>
              <a:gd name="T11" fmla="*/ 1079 h 2502"/>
              <a:gd name="T12" fmla="*/ 2327 w 2379"/>
              <a:gd name="T13" fmla="*/ 897 h 2502"/>
              <a:gd name="T14" fmla="*/ 2327 w 2379"/>
              <a:gd name="T15" fmla="*/ 897 h 2502"/>
              <a:gd name="T16" fmla="*/ 2264 w 2379"/>
              <a:gd name="T17" fmla="*/ 777 h 2502"/>
              <a:gd name="T18" fmla="*/ 1947 w 2379"/>
              <a:gd name="T19" fmla="*/ 841 h 2502"/>
              <a:gd name="T20" fmla="*/ 1947 w 2379"/>
              <a:gd name="T21" fmla="*/ 841 h 2502"/>
              <a:gd name="T22" fmla="*/ 1288 w 2379"/>
              <a:gd name="T23" fmla="*/ 423 h 2502"/>
              <a:gd name="T24" fmla="*/ 1192 w 2379"/>
              <a:gd name="T25" fmla="*/ 93 h 2502"/>
              <a:gd name="T26" fmla="*/ 1192 w 2379"/>
              <a:gd name="T27" fmla="*/ 93 h 2502"/>
              <a:gd name="T28" fmla="*/ 1047 w 2379"/>
              <a:gd name="T29" fmla="*/ 73 h 2502"/>
              <a:gd name="T30" fmla="*/ 1021 w 2379"/>
              <a:gd name="T31" fmla="*/ 443 h 2502"/>
              <a:gd name="T32" fmla="*/ 1021 w 2379"/>
              <a:gd name="T33" fmla="*/ 443 h 2502"/>
              <a:gd name="T34" fmla="*/ 376 w 2379"/>
              <a:gd name="T35" fmla="*/ 1261 h 2502"/>
              <a:gd name="T36" fmla="*/ 376 w 2379"/>
              <a:gd name="T37" fmla="*/ 1261 h 2502"/>
              <a:gd name="T38" fmla="*/ 385 w 2379"/>
              <a:gd name="T39" fmla="*/ 1385 h 2502"/>
              <a:gd name="T40" fmla="*/ 62 w 2379"/>
              <a:gd name="T41" fmla="*/ 1489 h 2502"/>
              <a:gd name="T42" fmla="*/ 62 w 2379"/>
              <a:gd name="T43" fmla="*/ 1489 h 2502"/>
              <a:gd name="T44" fmla="*/ 93 w 2379"/>
              <a:gd name="T45" fmla="*/ 1621 h 2502"/>
              <a:gd name="T46" fmla="*/ 468 w 2379"/>
              <a:gd name="T47" fmla="*/ 1642 h 2502"/>
              <a:gd name="T48" fmla="*/ 468 w 2379"/>
              <a:gd name="T49" fmla="*/ 1642 h 2502"/>
              <a:gd name="T50" fmla="*/ 605 w 2379"/>
              <a:gd name="T51" fmla="*/ 1838 h 2502"/>
              <a:gd name="T52" fmla="*/ 455 w 2379"/>
              <a:gd name="T53" fmla="*/ 2205 h 2502"/>
              <a:gd name="T54" fmla="*/ 455 w 2379"/>
              <a:gd name="T55" fmla="*/ 2205 h 2502"/>
              <a:gd name="T56" fmla="*/ 577 w 2379"/>
              <a:gd name="T57" fmla="*/ 2266 h 2502"/>
              <a:gd name="T58" fmla="*/ 823 w 2379"/>
              <a:gd name="T59" fmla="*/ 2004 h 2502"/>
              <a:gd name="T60" fmla="*/ 823 w 2379"/>
              <a:gd name="T61" fmla="*/ 2004 h 2502"/>
              <a:gd name="T62" fmla="*/ 1182 w 2379"/>
              <a:gd name="T63" fmla="*/ 2102 h 2502"/>
              <a:gd name="T64" fmla="*/ 1318 w 2379"/>
              <a:gd name="T65" fmla="*/ 2441 h 2502"/>
              <a:gd name="T66" fmla="*/ 1318 w 2379"/>
              <a:gd name="T67" fmla="*/ 2441 h 2502"/>
              <a:gd name="T68" fmla="*/ 1447 w 2379"/>
              <a:gd name="T69" fmla="*/ 2402 h 2502"/>
              <a:gd name="T70" fmla="*/ 1443 w 2379"/>
              <a:gd name="T71" fmla="*/ 2072 h 2502"/>
              <a:gd name="T72" fmla="*/ 1443 w 2379"/>
              <a:gd name="T73" fmla="*/ 2072 h 2502"/>
              <a:gd name="T74" fmla="*/ 1911 w 2379"/>
              <a:gd name="T75" fmla="*/ 1739 h 2502"/>
              <a:gd name="T76" fmla="*/ 2275 w 2379"/>
              <a:gd name="T77" fmla="*/ 1825 h 2502"/>
              <a:gd name="T78" fmla="*/ 2275 w 2379"/>
              <a:gd name="T79" fmla="*/ 1825 h 2502"/>
              <a:gd name="T80" fmla="*/ 2317 w 2379"/>
              <a:gd name="T81" fmla="*/ 1696 h 2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79" h="2502">
                <a:moveTo>
                  <a:pt x="2317" y="1696"/>
                </a:moveTo>
                <a:lnTo>
                  <a:pt x="2026" y="1497"/>
                </a:lnTo>
                <a:lnTo>
                  <a:pt x="2026" y="1497"/>
                </a:lnTo>
                <a:cubicBezTo>
                  <a:pt x="2047" y="1423"/>
                  <a:pt x="2060" y="1343"/>
                  <a:pt x="2060" y="1261"/>
                </a:cubicBezTo>
                <a:lnTo>
                  <a:pt x="2060" y="1261"/>
                </a:lnTo>
                <a:cubicBezTo>
                  <a:pt x="2060" y="1199"/>
                  <a:pt x="2052" y="1138"/>
                  <a:pt x="2039" y="1079"/>
                </a:cubicBezTo>
                <a:lnTo>
                  <a:pt x="2327" y="897"/>
                </a:lnTo>
                <a:lnTo>
                  <a:pt x="2327" y="897"/>
                </a:lnTo>
                <a:cubicBezTo>
                  <a:pt x="2378" y="853"/>
                  <a:pt x="2335" y="770"/>
                  <a:pt x="2264" y="777"/>
                </a:cubicBezTo>
                <a:lnTo>
                  <a:pt x="1947" y="841"/>
                </a:lnTo>
                <a:lnTo>
                  <a:pt x="1947" y="841"/>
                </a:lnTo>
                <a:cubicBezTo>
                  <a:pt x="1813" y="608"/>
                  <a:pt x="1570" y="446"/>
                  <a:pt x="1288" y="423"/>
                </a:cubicBezTo>
                <a:lnTo>
                  <a:pt x="1192" y="93"/>
                </a:lnTo>
                <a:lnTo>
                  <a:pt x="1192" y="93"/>
                </a:lnTo>
                <a:cubicBezTo>
                  <a:pt x="1174" y="0"/>
                  <a:pt x="1068" y="4"/>
                  <a:pt x="1047" y="73"/>
                </a:cubicBezTo>
                <a:lnTo>
                  <a:pt x="1021" y="443"/>
                </a:lnTo>
                <a:lnTo>
                  <a:pt x="1021" y="443"/>
                </a:lnTo>
                <a:cubicBezTo>
                  <a:pt x="651" y="532"/>
                  <a:pt x="376" y="864"/>
                  <a:pt x="376" y="1261"/>
                </a:cubicBezTo>
                <a:lnTo>
                  <a:pt x="376" y="1261"/>
                </a:lnTo>
                <a:cubicBezTo>
                  <a:pt x="376" y="1303"/>
                  <a:pt x="379" y="1345"/>
                  <a:pt x="385" y="1385"/>
                </a:cubicBezTo>
                <a:lnTo>
                  <a:pt x="62" y="1489"/>
                </a:lnTo>
                <a:lnTo>
                  <a:pt x="62" y="1489"/>
                </a:lnTo>
                <a:cubicBezTo>
                  <a:pt x="0" y="1518"/>
                  <a:pt x="22" y="1610"/>
                  <a:pt x="93" y="1621"/>
                </a:cubicBezTo>
                <a:lnTo>
                  <a:pt x="468" y="1642"/>
                </a:lnTo>
                <a:lnTo>
                  <a:pt x="468" y="1642"/>
                </a:lnTo>
                <a:cubicBezTo>
                  <a:pt x="504" y="1714"/>
                  <a:pt x="551" y="1780"/>
                  <a:pt x="605" y="1838"/>
                </a:cubicBezTo>
                <a:lnTo>
                  <a:pt x="455" y="2205"/>
                </a:lnTo>
                <a:lnTo>
                  <a:pt x="455" y="2205"/>
                </a:lnTo>
                <a:cubicBezTo>
                  <a:pt x="439" y="2271"/>
                  <a:pt x="522" y="2313"/>
                  <a:pt x="577" y="2266"/>
                </a:cubicBezTo>
                <a:lnTo>
                  <a:pt x="823" y="2004"/>
                </a:lnTo>
                <a:lnTo>
                  <a:pt x="823" y="2004"/>
                </a:lnTo>
                <a:cubicBezTo>
                  <a:pt x="930" y="2062"/>
                  <a:pt x="1053" y="2096"/>
                  <a:pt x="1182" y="2102"/>
                </a:cubicBezTo>
                <a:lnTo>
                  <a:pt x="1318" y="2441"/>
                </a:lnTo>
                <a:lnTo>
                  <a:pt x="1318" y="2441"/>
                </a:lnTo>
                <a:cubicBezTo>
                  <a:pt x="1351" y="2501"/>
                  <a:pt x="1441" y="2473"/>
                  <a:pt x="1447" y="2402"/>
                </a:cubicBezTo>
                <a:lnTo>
                  <a:pt x="1443" y="2072"/>
                </a:lnTo>
                <a:lnTo>
                  <a:pt x="1443" y="2072"/>
                </a:lnTo>
                <a:cubicBezTo>
                  <a:pt x="1635" y="2019"/>
                  <a:pt x="1800" y="1899"/>
                  <a:pt x="1911" y="1739"/>
                </a:cubicBezTo>
                <a:lnTo>
                  <a:pt x="2275" y="1825"/>
                </a:lnTo>
                <a:lnTo>
                  <a:pt x="2275" y="1825"/>
                </a:lnTo>
                <a:cubicBezTo>
                  <a:pt x="2343" y="1831"/>
                  <a:pt x="2371" y="1742"/>
                  <a:pt x="2317" y="1696"/>
                </a:cubicBezTo>
              </a:path>
            </a:pathLst>
          </a:custGeom>
          <a:solidFill>
            <a:srgbClr val="FDDC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588790B9-E985-8345-9451-FC9B54B89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7391" y="9906640"/>
            <a:ext cx="796490" cy="697615"/>
          </a:xfrm>
          <a:custGeom>
            <a:avLst/>
            <a:gdLst>
              <a:gd name="T0" fmla="*/ 377 w 640"/>
              <a:gd name="T1" fmla="*/ 84 h 561"/>
              <a:gd name="T2" fmla="*/ 377 w 640"/>
              <a:gd name="T3" fmla="*/ 84 h 561"/>
              <a:gd name="T4" fmla="*/ 501 w 640"/>
              <a:gd name="T5" fmla="*/ 435 h 561"/>
              <a:gd name="T6" fmla="*/ 501 w 640"/>
              <a:gd name="T7" fmla="*/ 435 h 561"/>
              <a:gd name="T8" fmla="*/ 262 w 640"/>
              <a:gd name="T9" fmla="*/ 248 h 561"/>
              <a:gd name="T10" fmla="*/ 262 w 640"/>
              <a:gd name="T11" fmla="*/ 248 h 561"/>
              <a:gd name="T12" fmla="*/ 53 w 640"/>
              <a:gd name="T13" fmla="*/ 98 h 561"/>
              <a:gd name="T14" fmla="*/ 53 w 640"/>
              <a:gd name="T15" fmla="*/ 98 h 561"/>
              <a:gd name="T16" fmla="*/ 377 w 640"/>
              <a:gd name="T17" fmla="*/ 84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0" h="561">
                <a:moveTo>
                  <a:pt x="377" y="84"/>
                </a:moveTo>
                <a:lnTo>
                  <a:pt x="377" y="84"/>
                </a:lnTo>
                <a:cubicBezTo>
                  <a:pt x="491" y="167"/>
                  <a:pt x="639" y="316"/>
                  <a:pt x="501" y="435"/>
                </a:cubicBezTo>
                <a:lnTo>
                  <a:pt x="501" y="435"/>
                </a:lnTo>
                <a:cubicBezTo>
                  <a:pt x="357" y="560"/>
                  <a:pt x="337" y="384"/>
                  <a:pt x="262" y="248"/>
                </a:cubicBezTo>
                <a:lnTo>
                  <a:pt x="262" y="248"/>
                </a:lnTo>
                <a:cubicBezTo>
                  <a:pt x="192" y="125"/>
                  <a:pt x="0" y="171"/>
                  <a:pt x="53" y="98"/>
                </a:cubicBezTo>
                <a:lnTo>
                  <a:pt x="53" y="98"/>
                </a:lnTo>
                <a:cubicBezTo>
                  <a:pt x="106" y="26"/>
                  <a:pt x="263" y="0"/>
                  <a:pt x="377" y="84"/>
                </a:cubicBezTo>
              </a:path>
            </a:pathLst>
          </a:custGeom>
          <a:solidFill>
            <a:srgbClr val="FDC4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35" name="Freeform 17">
            <a:extLst>
              <a:ext uri="{FF2B5EF4-FFF2-40B4-BE49-F238E27FC236}">
                <a16:creationId xmlns:a16="http://schemas.microsoft.com/office/drawing/2014/main" id="{2308B9C2-193C-A145-A11D-D647DA613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7949" y="10362565"/>
            <a:ext cx="532827" cy="411980"/>
          </a:xfrm>
          <a:custGeom>
            <a:avLst/>
            <a:gdLst>
              <a:gd name="T0" fmla="*/ 357 w 427"/>
              <a:gd name="T1" fmla="*/ 173 h 330"/>
              <a:gd name="T2" fmla="*/ 357 w 427"/>
              <a:gd name="T3" fmla="*/ 173 h 330"/>
              <a:gd name="T4" fmla="*/ 165 w 427"/>
              <a:gd name="T5" fmla="*/ 324 h 330"/>
              <a:gd name="T6" fmla="*/ 165 w 427"/>
              <a:gd name="T7" fmla="*/ 324 h 330"/>
              <a:gd name="T8" fmla="*/ 0 w 427"/>
              <a:gd name="T9" fmla="*/ 181 h 330"/>
              <a:gd name="T10" fmla="*/ 0 w 427"/>
              <a:gd name="T11" fmla="*/ 181 h 330"/>
              <a:gd name="T12" fmla="*/ 131 w 427"/>
              <a:gd name="T13" fmla="*/ 0 h 330"/>
              <a:gd name="T14" fmla="*/ 131 w 427"/>
              <a:gd name="T15" fmla="*/ 0 h 330"/>
              <a:gd name="T16" fmla="*/ 357 w 427"/>
              <a:gd name="T17" fmla="*/ 173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7" h="330">
                <a:moveTo>
                  <a:pt x="357" y="173"/>
                </a:moveTo>
                <a:lnTo>
                  <a:pt x="357" y="173"/>
                </a:lnTo>
                <a:cubicBezTo>
                  <a:pt x="426" y="182"/>
                  <a:pt x="308" y="329"/>
                  <a:pt x="165" y="324"/>
                </a:cubicBezTo>
                <a:lnTo>
                  <a:pt x="165" y="324"/>
                </a:lnTo>
                <a:cubicBezTo>
                  <a:pt x="47" y="320"/>
                  <a:pt x="0" y="250"/>
                  <a:pt x="0" y="181"/>
                </a:cubicBezTo>
                <a:lnTo>
                  <a:pt x="0" y="181"/>
                </a:lnTo>
                <a:cubicBezTo>
                  <a:pt x="0" y="110"/>
                  <a:pt x="24" y="0"/>
                  <a:pt x="131" y="0"/>
                </a:cubicBezTo>
                <a:lnTo>
                  <a:pt x="131" y="0"/>
                </a:lnTo>
                <a:cubicBezTo>
                  <a:pt x="239" y="0"/>
                  <a:pt x="185" y="150"/>
                  <a:pt x="357" y="173"/>
                </a:cubicBezTo>
              </a:path>
            </a:pathLst>
          </a:custGeom>
          <a:solidFill>
            <a:srgbClr val="FDC4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36" name="Freeform 18">
            <a:extLst>
              <a:ext uri="{FF2B5EF4-FFF2-40B4-BE49-F238E27FC236}">
                <a16:creationId xmlns:a16="http://schemas.microsoft.com/office/drawing/2014/main" id="{FE6A4340-8405-F941-88B6-96A5396F6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7944" y="9664950"/>
            <a:ext cx="609726" cy="867901"/>
          </a:xfrm>
          <a:custGeom>
            <a:avLst/>
            <a:gdLst>
              <a:gd name="T0" fmla="*/ 262 w 491"/>
              <a:gd name="T1" fmla="*/ 342 h 696"/>
              <a:gd name="T2" fmla="*/ 262 w 491"/>
              <a:gd name="T3" fmla="*/ 342 h 696"/>
              <a:gd name="T4" fmla="*/ 188 w 491"/>
              <a:gd name="T5" fmla="*/ 687 h 696"/>
              <a:gd name="T6" fmla="*/ 188 w 491"/>
              <a:gd name="T7" fmla="*/ 687 h 696"/>
              <a:gd name="T8" fmla="*/ 65 w 491"/>
              <a:gd name="T9" fmla="*/ 291 h 696"/>
              <a:gd name="T10" fmla="*/ 65 w 491"/>
              <a:gd name="T11" fmla="*/ 291 h 696"/>
              <a:gd name="T12" fmla="*/ 320 w 491"/>
              <a:gd name="T13" fmla="*/ 0 h 696"/>
              <a:gd name="T14" fmla="*/ 320 w 491"/>
              <a:gd name="T15" fmla="*/ 0 h 696"/>
              <a:gd name="T16" fmla="*/ 262 w 491"/>
              <a:gd name="T17" fmla="*/ 34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1" h="696">
                <a:moveTo>
                  <a:pt x="262" y="342"/>
                </a:moveTo>
                <a:lnTo>
                  <a:pt x="262" y="342"/>
                </a:lnTo>
                <a:cubicBezTo>
                  <a:pt x="120" y="453"/>
                  <a:pt x="306" y="670"/>
                  <a:pt x="188" y="687"/>
                </a:cubicBezTo>
                <a:lnTo>
                  <a:pt x="188" y="687"/>
                </a:lnTo>
                <a:cubicBezTo>
                  <a:pt x="132" y="695"/>
                  <a:pt x="0" y="520"/>
                  <a:pt x="65" y="291"/>
                </a:cubicBezTo>
                <a:lnTo>
                  <a:pt x="65" y="291"/>
                </a:lnTo>
                <a:cubicBezTo>
                  <a:pt x="115" y="117"/>
                  <a:pt x="218" y="0"/>
                  <a:pt x="320" y="0"/>
                </a:cubicBezTo>
                <a:lnTo>
                  <a:pt x="320" y="0"/>
                </a:lnTo>
                <a:cubicBezTo>
                  <a:pt x="490" y="0"/>
                  <a:pt x="422" y="217"/>
                  <a:pt x="262" y="342"/>
                </a:cubicBezTo>
              </a:path>
            </a:pathLst>
          </a:custGeom>
          <a:solidFill>
            <a:srgbClr val="F8FC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37" name="Freeform 19">
            <a:extLst>
              <a:ext uri="{FF2B5EF4-FFF2-40B4-BE49-F238E27FC236}">
                <a16:creationId xmlns:a16="http://schemas.microsoft.com/office/drawing/2014/main" id="{C0D67134-05BA-8B4C-9D04-D99186403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0207" y="9582552"/>
            <a:ext cx="373527" cy="346064"/>
          </a:xfrm>
          <a:custGeom>
            <a:avLst/>
            <a:gdLst>
              <a:gd name="T0" fmla="*/ 277 w 302"/>
              <a:gd name="T1" fmla="*/ 168 h 280"/>
              <a:gd name="T2" fmla="*/ 277 w 302"/>
              <a:gd name="T3" fmla="*/ 168 h 280"/>
              <a:gd name="T4" fmla="*/ 115 w 302"/>
              <a:gd name="T5" fmla="*/ 147 h 280"/>
              <a:gd name="T6" fmla="*/ 115 w 302"/>
              <a:gd name="T7" fmla="*/ 147 h 280"/>
              <a:gd name="T8" fmla="*/ 14 w 302"/>
              <a:gd name="T9" fmla="*/ 86 h 280"/>
              <a:gd name="T10" fmla="*/ 14 w 302"/>
              <a:gd name="T11" fmla="*/ 86 h 280"/>
              <a:gd name="T12" fmla="*/ 193 w 302"/>
              <a:gd name="T13" fmla="*/ 20 h 280"/>
              <a:gd name="T14" fmla="*/ 193 w 302"/>
              <a:gd name="T15" fmla="*/ 20 h 280"/>
              <a:gd name="T16" fmla="*/ 277 w 302"/>
              <a:gd name="T17" fmla="*/ 168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80">
                <a:moveTo>
                  <a:pt x="277" y="168"/>
                </a:moveTo>
                <a:lnTo>
                  <a:pt x="277" y="168"/>
                </a:lnTo>
                <a:cubicBezTo>
                  <a:pt x="221" y="279"/>
                  <a:pt x="187" y="139"/>
                  <a:pt x="115" y="147"/>
                </a:cubicBezTo>
                <a:lnTo>
                  <a:pt x="115" y="147"/>
                </a:lnTo>
                <a:cubicBezTo>
                  <a:pt x="30" y="157"/>
                  <a:pt x="0" y="139"/>
                  <a:pt x="14" y="86"/>
                </a:cubicBezTo>
                <a:lnTo>
                  <a:pt x="14" y="86"/>
                </a:lnTo>
                <a:cubicBezTo>
                  <a:pt x="29" y="33"/>
                  <a:pt x="124" y="0"/>
                  <a:pt x="193" y="20"/>
                </a:cubicBezTo>
                <a:lnTo>
                  <a:pt x="193" y="20"/>
                </a:lnTo>
                <a:cubicBezTo>
                  <a:pt x="263" y="39"/>
                  <a:pt x="301" y="119"/>
                  <a:pt x="277" y="168"/>
                </a:cubicBezTo>
              </a:path>
            </a:pathLst>
          </a:custGeom>
          <a:solidFill>
            <a:srgbClr val="F8FC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38" name="Freeform 20">
            <a:extLst>
              <a:ext uri="{FF2B5EF4-FFF2-40B4-BE49-F238E27FC236}">
                <a16:creationId xmlns:a16="http://schemas.microsoft.com/office/drawing/2014/main" id="{049D5BD5-4702-1D46-B53F-079F8DE76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3734" y="9785793"/>
            <a:ext cx="285638" cy="324088"/>
          </a:xfrm>
          <a:custGeom>
            <a:avLst/>
            <a:gdLst>
              <a:gd name="T0" fmla="*/ 183 w 229"/>
              <a:gd name="T1" fmla="*/ 78 h 260"/>
              <a:gd name="T2" fmla="*/ 183 w 229"/>
              <a:gd name="T3" fmla="*/ 78 h 260"/>
              <a:gd name="T4" fmla="*/ 176 w 229"/>
              <a:gd name="T5" fmla="*/ 246 h 260"/>
              <a:gd name="T6" fmla="*/ 176 w 229"/>
              <a:gd name="T7" fmla="*/ 246 h 260"/>
              <a:gd name="T8" fmla="*/ 75 w 229"/>
              <a:gd name="T9" fmla="*/ 144 h 260"/>
              <a:gd name="T10" fmla="*/ 75 w 229"/>
              <a:gd name="T11" fmla="*/ 144 h 260"/>
              <a:gd name="T12" fmla="*/ 56 w 229"/>
              <a:gd name="T13" fmla="*/ 13 h 260"/>
              <a:gd name="T14" fmla="*/ 56 w 229"/>
              <a:gd name="T15" fmla="*/ 13 h 260"/>
              <a:gd name="T16" fmla="*/ 183 w 229"/>
              <a:gd name="T17" fmla="*/ 78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" h="260">
                <a:moveTo>
                  <a:pt x="183" y="78"/>
                </a:moveTo>
                <a:lnTo>
                  <a:pt x="183" y="78"/>
                </a:lnTo>
                <a:cubicBezTo>
                  <a:pt x="228" y="152"/>
                  <a:pt x="211" y="234"/>
                  <a:pt x="176" y="246"/>
                </a:cubicBezTo>
                <a:lnTo>
                  <a:pt x="176" y="246"/>
                </a:lnTo>
                <a:cubicBezTo>
                  <a:pt x="141" y="259"/>
                  <a:pt x="152" y="174"/>
                  <a:pt x="75" y="144"/>
                </a:cubicBezTo>
                <a:lnTo>
                  <a:pt x="75" y="144"/>
                </a:lnTo>
                <a:cubicBezTo>
                  <a:pt x="0" y="115"/>
                  <a:pt x="21" y="25"/>
                  <a:pt x="56" y="13"/>
                </a:cubicBezTo>
                <a:lnTo>
                  <a:pt x="56" y="13"/>
                </a:lnTo>
                <a:cubicBezTo>
                  <a:pt x="91" y="0"/>
                  <a:pt x="143" y="10"/>
                  <a:pt x="183" y="78"/>
                </a:cubicBezTo>
              </a:path>
            </a:pathLst>
          </a:custGeom>
          <a:solidFill>
            <a:srgbClr val="F8FC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39" name="Freeform 21">
            <a:extLst>
              <a:ext uri="{FF2B5EF4-FFF2-40B4-BE49-F238E27FC236}">
                <a16:creationId xmlns:a16="http://schemas.microsoft.com/office/drawing/2014/main" id="{A9EEA485-2058-7749-9B2B-11DB11FCB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9503" y="10137352"/>
            <a:ext cx="225213" cy="208736"/>
          </a:xfrm>
          <a:custGeom>
            <a:avLst/>
            <a:gdLst>
              <a:gd name="T0" fmla="*/ 158 w 181"/>
              <a:gd name="T1" fmla="*/ 51 h 167"/>
              <a:gd name="T2" fmla="*/ 158 w 181"/>
              <a:gd name="T3" fmla="*/ 51 h 167"/>
              <a:gd name="T4" fmla="*/ 90 w 181"/>
              <a:gd name="T5" fmla="*/ 90 h 167"/>
              <a:gd name="T6" fmla="*/ 90 w 181"/>
              <a:gd name="T7" fmla="*/ 90 h 167"/>
              <a:gd name="T8" fmla="*/ 21 w 181"/>
              <a:gd name="T9" fmla="*/ 128 h 167"/>
              <a:gd name="T10" fmla="*/ 21 w 181"/>
              <a:gd name="T11" fmla="*/ 128 h 167"/>
              <a:gd name="T12" fmla="*/ 52 w 181"/>
              <a:gd name="T13" fmla="*/ 20 h 167"/>
              <a:gd name="T14" fmla="*/ 52 w 181"/>
              <a:gd name="T15" fmla="*/ 20 h 167"/>
              <a:gd name="T16" fmla="*/ 158 w 181"/>
              <a:gd name="T17" fmla="*/ 51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1" h="167">
                <a:moveTo>
                  <a:pt x="158" y="51"/>
                </a:moveTo>
                <a:lnTo>
                  <a:pt x="158" y="51"/>
                </a:lnTo>
                <a:cubicBezTo>
                  <a:pt x="180" y="89"/>
                  <a:pt x="128" y="68"/>
                  <a:pt x="90" y="90"/>
                </a:cubicBezTo>
                <a:lnTo>
                  <a:pt x="90" y="90"/>
                </a:lnTo>
                <a:cubicBezTo>
                  <a:pt x="52" y="111"/>
                  <a:pt x="42" y="166"/>
                  <a:pt x="21" y="128"/>
                </a:cubicBezTo>
                <a:lnTo>
                  <a:pt x="21" y="128"/>
                </a:lnTo>
                <a:cubicBezTo>
                  <a:pt x="0" y="90"/>
                  <a:pt x="14" y="42"/>
                  <a:pt x="52" y="20"/>
                </a:cubicBezTo>
                <a:lnTo>
                  <a:pt x="52" y="20"/>
                </a:lnTo>
                <a:cubicBezTo>
                  <a:pt x="90" y="0"/>
                  <a:pt x="138" y="13"/>
                  <a:pt x="158" y="51"/>
                </a:cubicBezTo>
              </a:path>
            </a:pathLst>
          </a:custGeom>
          <a:solidFill>
            <a:srgbClr val="FDC4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CC4F6564-B8E1-F843-82C3-BCBBB0BC6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850" y="11472156"/>
            <a:ext cx="214227" cy="335077"/>
          </a:xfrm>
          <a:custGeom>
            <a:avLst/>
            <a:gdLst>
              <a:gd name="T0" fmla="*/ 109 w 173"/>
              <a:gd name="T1" fmla="*/ 24 h 269"/>
              <a:gd name="T2" fmla="*/ 0 w 173"/>
              <a:gd name="T3" fmla="*/ 222 h 269"/>
              <a:gd name="T4" fmla="*/ 153 w 173"/>
              <a:gd name="T5" fmla="*/ 268 h 269"/>
              <a:gd name="T6" fmla="*/ 168 w 173"/>
              <a:gd name="T7" fmla="*/ 46 h 269"/>
              <a:gd name="T8" fmla="*/ 168 w 173"/>
              <a:gd name="T9" fmla="*/ 46 h 269"/>
              <a:gd name="T10" fmla="*/ 109 w 173"/>
              <a:gd name="T11" fmla="*/ 2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3" h="269">
                <a:moveTo>
                  <a:pt x="109" y="24"/>
                </a:moveTo>
                <a:lnTo>
                  <a:pt x="0" y="222"/>
                </a:lnTo>
                <a:lnTo>
                  <a:pt x="153" y="268"/>
                </a:lnTo>
                <a:lnTo>
                  <a:pt x="168" y="46"/>
                </a:lnTo>
                <a:lnTo>
                  <a:pt x="168" y="46"/>
                </a:lnTo>
                <a:cubicBezTo>
                  <a:pt x="172" y="15"/>
                  <a:pt x="132" y="0"/>
                  <a:pt x="109" y="24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41" name="Freeform 23">
            <a:extLst>
              <a:ext uri="{FF2B5EF4-FFF2-40B4-BE49-F238E27FC236}">
                <a16:creationId xmlns:a16="http://schemas.microsoft.com/office/drawing/2014/main" id="{6799558F-7A53-3140-83C3-C21B2D5EE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132" y="11488637"/>
            <a:ext cx="142819" cy="302116"/>
          </a:xfrm>
          <a:custGeom>
            <a:avLst/>
            <a:gdLst>
              <a:gd name="T0" fmla="*/ 3 w 113"/>
              <a:gd name="T1" fmla="*/ 98 h 244"/>
              <a:gd name="T2" fmla="*/ 0 w 113"/>
              <a:gd name="T3" fmla="*/ 243 h 244"/>
              <a:gd name="T4" fmla="*/ 112 w 113"/>
              <a:gd name="T5" fmla="*/ 217 h 244"/>
              <a:gd name="T6" fmla="*/ 78 w 113"/>
              <a:gd name="T7" fmla="*/ 60 h 244"/>
              <a:gd name="T8" fmla="*/ 78 w 113"/>
              <a:gd name="T9" fmla="*/ 60 h 244"/>
              <a:gd name="T10" fmla="*/ 3 w 113"/>
              <a:gd name="T11" fmla="*/ 98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" h="244">
                <a:moveTo>
                  <a:pt x="3" y="98"/>
                </a:moveTo>
                <a:lnTo>
                  <a:pt x="0" y="243"/>
                </a:lnTo>
                <a:lnTo>
                  <a:pt x="112" y="217"/>
                </a:lnTo>
                <a:lnTo>
                  <a:pt x="78" y="60"/>
                </a:lnTo>
                <a:lnTo>
                  <a:pt x="78" y="60"/>
                </a:lnTo>
                <a:cubicBezTo>
                  <a:pt x="62" y="0"/>
                  <a:pt x="5" y="16"/>
                  <a:pt x="3" y="98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42" name="Freeform 24">
            <a:extLst>
              <a:ext uri="{FF2B5EF4-FFF2-40B4-BE49-F238E27FC236}">
                <a16:creationId xmlns:a16="http://schemas.microsoft.com/office/drawing/2014/main" id="{A730C681-E966-FE46-84B0-E67720CD9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1311" y="12131322"/>
            <a:ext cx="274652" cy="131833"/>
          </a:xfrm>
          <a:custGeom>
            <a:avLst/>
            <a:gdLst>
              <a:gd name="T0" fmla="*/ 121 w 220"/>
              <a:gd name="T1" fmla="*/ 11 h 105"/>
              <a:gd name="T2" fmla="*/ 0 w 220"/>
              <a:gd name="T3" fmla="*/ 0 h 105"/>
              <a:gd name="T4" fmla="*/ 2 w 220"/>
              <a:gd name="T5" fmla="*/ 104 h 105"/>
              <a:gd name="T6" fmla="*/ 159 w 220"/>
              <a:gd name="T7" fmla="*/ 91 h 105"/>
              <a:gd name="T8" fmla="*/ 159 w 220"/>
              <a:gd name="T9" fmla="*/ 91 h 105"/>
              <a:gd name="T10" fmla="*/ 121 w 220"/>
              <a:gd name="T11" fmla="*/ 11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0" h="105">
                <a:moveTo>
                  <a:pt x="121" y="11"/>
                </a:moveTo>
                <a:lnTo>
                  <a:pt x="0" y="0"/>
                </a:lnTo>
                <a:lnTo>
                  <a:pt x="2" y="104"/>
                </a:lnTo>
                <a:lnTo>
                  <a:pt x="159" y="91"/>
                </a:lnTo>
                <a:lnTo>
                  <a:pt x="159" y="91"/>
                </a:lnTo>
                <a:cubicBezTo>
                  <a:pt x="219" y="80"/>
                  <a:pt x="183" y="20"/>
                  <a:pt x="121" y="11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43" name="Freeform 25">
            <a:extLst>
              <a:ext uri="{FF2B5EF4-FFF2-40B4-BE49-F238E27FC236}">
                <a16:creationId xmlns:a16="http://schemas.microsoft.com/office/drawing/2014/main" id="{AA36E577-F69A-CB49-A9F4-8A4BF92C0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323" y="12570769"/>
            <a:ext cx="219722" cy="236203"/>
          </a:xfrm>
          <a:custGeom>
            <a:avLst/>
            <a:gdLst>
              <a:gd name="T0" fmla="*/ 105 w 175"/>
              <a:gd name="T1" fmla="*/ 127 h 190"/>
              <a:gd name="T2" fmla="*/ 174 w 175"/>
              <a:gd name="T3" fmla="*/ 47 h 190"/>
              <a:gd name="T4" fmla="*/ 81 w 175"/>
              <a:gd name="T5" fmla="*/ 0 h 190"/>
              <a:gd name="T6" fmla="*/ 21 w 175"/>
              <a:gd name="T7" fmla="*/ 123 h 190"/>
              <a:gd name="T8" fmla="*/ 21 w 175"/>
              <a:gd name="T9" fmla="*/ 123 h 190"/>
              <a:gd name="T10" fmla="*/ 105 w 175"/>
              <a:gd name="T11" fmla="*/ 127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" h="190">
                <a:moveTo>
                  <a:pt x="105" y="127"/>
                </a:moveTo>
                <a:lnTo>
                  <a:pt x="174" y="47"/>
                </a:lnTo>
                <a:lnTo>
                  <a:pt x="81" y="0"/>
                </a:lnTo>
                <a:lnTo>
                  <a:pt x="21" y="123"/>
                </a:lnTo>
                <a:lnTo>
                  <a:pt x="21" y="123"/>
                </a:lnTo>
                <a:cubicBezTo>
                  <a:pt x="0" y="189"/>
                  <a:pt x="54" y="189"/>
                  <a:pt x="105" y="127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44" name="Freeform 26">
            <a:extLst>
              <a:ext uri="{FF2B5EF4-FFF2-40B4-BE49-F238E27FC236}">
                <a16:creationId xmlns:a16="http://schemas.microsoft.com/office/drawing/2014/main" id="{FC88220C-9CDA-9445-827E-44AD875BE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8067" y="11713850"/>
            <a:ext cx="164791" cy="175777"/>
          </a:xfrm>
          <a:custGeom>
            <a:avLst/>
            <a:gdLst>
              <a:gd name="T0" fmla="*/ 65 w 131"/>
              <a:gd name="T1" fmla="*/ 138 h 139"/>
              <a:gd name="T2" fmla="*/ 0 w 131"/>
              <a:gd name="T3" fmla="*/ 92 h 139"/>
              <a:gd name="T4" fmla="*/ 0 w 131"/>
              <a:gd name="T5" fmla="*/ 92 h 139"/>
              <a:gd name="T6" fmla="*/ 103 w 131"/>
              <a:gd name="T7" fmla="*/ 22 h 139"/>
              <a:gd name="T8" fmla="*/ 103 w 131"/>
              <a:gd name="T9" fmla="*/ 22 h 139"/>
              <a:gd name="T10" fmla="*/ 65 w 131"/>
              <a:gd name="T11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9">
                <a:moveTo>
                  <a:pt x="65" y="138"/>
                </a:moveTo>
                <a:lnTo>
                  <a:pt x="0" y="92"/>
                </a:lnTo>
                <a:lnTo>
                  <a:pt x="0" y="92"/>
                </a:lnTo>
                <a:cubicBezTo>
                  <a:pt x="0" y="92"/>
                  <a:pt x="77" y="0"/>
                  <a:pt x="103" y="22"/>
                </a:cubicBezTo>
                <a:lnTo>
                  <a:pt x="103" y="22"/>
                </a:lnTo>
                <a:cubicBezTo>
                  <a:pt x="130" y="45"/>
                  <a:pt x="65" y="138"/>
                  <a:pt x="65" y="138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45" name="Freeform 27">
            <a:extLst>
              <a:ext uri="{FF2B5EF4-FFF2-40B4-BE49-F238E27FC236}">
                <a16:creationId xmlns:a16="http://schemas.microsoft.com/office/drawing/2014/main" id="{0F6BF89A-E557-BA42-9872-49EA9E0B2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647" y="12241186"/>
            <a:ext cx="181269" cy="120847"/>
          </a:xfrm>
          <a:custGeom>
            <a:avLst/>
            <a:gdLst>
              <a:gd name="T0" fmla="*/ 127 w 147"/>
              <a:gd name="T1" fmla="*/ 0 h 97"/>
              <a:gd name="T2" fmla="*/ 146 w 147"/>
              <a:gd name="T3" fmla="*/ 78 h 97"/>
              <a:gd name="T4" fmla="*/ 146 w 147"/>
              <a:gd name="T5" fmla="*/ 78 h 97"/>
              <a:gd name="T6" fmla="*/ 5 w 147"/>
              <a:gd name="T7" fmla="*/ 63 h 97"/>
              <a:gd name="T8" fmla="*/ 5 w 147"/>
              <a:gd name="T9" fmla="*/ 63 h 97"/>
              <a:gd name="T10" fmla="*/ 127 w 147"/>
              <a:gd name="T11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" h="97">
                <a:moveTo>
                  <a:pt x="127" y="0"/>
                </a:moveTo>
                <a:lnTo>
                  <a:pt x="146" y="78"/>
                </a:lnTo>
                <a:lnTo>
                  <a:pt x="146" y="78"/>
                </a:lnTo>
                <a:cubicBezTo>
                  <a:pt x="146" y="78"/>
                  <a:pt x="10" y="96"/>
                  <a:pt x="5" y="63"/>
                </a:cubicBezTo>
                <a:lnTo>
                  <a:pt x="5" y="63"/>
                </a:lnTo>
                <a:cubicBezTo>
                  <a:pt x="0" y="27"/>
                  <a:pt x="127" y="0"/>
                  <a:pt x="127" y="0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46" name="Freeform 28">
            <a:extLst>
              <a:ext uri="{FF2B5EF4-FFF2-40B4-BE49-F238E27FC236}">
                <a16:creationId xmlns:a16="http://schemas.microsoft.com/office/drawing/2014/main" id="{D33269B8-7A17-AA41-A167-D5EA6507C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7364" y="12334566"/>
            <a:ext cx="170283" cy="148310"/>
          </a:xfrm>
          <a:custGeom>
            <a:avLst/>
            <a:gdLst>
              <a:gd name="T0" fmla="*/ 0 w 138"/>
              <a:gd name="T1" fmla="*/ 73 h 119"/>
              <a:gd name="T2" fmla="*/ 32 w 138"/>
              <a:gd name="T3" fmla="*/ 0 h 119"/>
              <a:gd name="T4" fmla="*/ 32 w 138"/>
              <a:gd name="T5" fmla="*/ 0 h 119"/>
              <a:gd name="T6" fmla="*/ 121 w 138"/>
              <a:gd name="T7" fmla="*/ 86 h 119"/>
              <a:gd name="T8" fmla="*/ 121 w 138"/>
              <a:gd name="T9" fmla="*/ 86 h 119"/>
              <a:gd name="T10" fmla="*/ 0 w 138"/>
              <a:gd name="T11" fmla="*/ 7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" h="119">
                <a:moveTo>
                  <a:pt x="0" y="73"/>
                </a:moveTo>
                <a:lnTo>
                  <a:pt x="32" y="0"/>
                </a:lnTo>
                <a:lnTo>
                  <a:pt x="32" y="0"/>
                </a:lnTo>
                <a:cubicBezTo>
                  <a:pt x="32" y="0"/>
                  <a:pt x="137" y="56"/>
                  <a:pt x="121" y="86"/>
                </a:cubicBezTo>
                <a:lnTo>
                  <a:pt x="121" y="86"/>
                </a:lnTo>
                <a:cubicBezTo>
                  <a:pt x="104" y="118"/>
                  <a:pt x="0" y="73"/>
                  <a:pt x="0" y="73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47" name="Freeform 29">
            <a:extLst>
              <a:ext uri="{FF2B5EF4-FFF2-40B4-BE49-F238E27FC236}">
                <a16:creationId xmlns:a16="http://schemas.microsoft.com/office/drawing/2014/main" id="{C944823E-19C4-D241-A057-4D1821542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2711" y="12587250"/>
            <a:ext cx="131833" cy="164791"/>
          </a:xfrm>
          <a:custGeom>
            <a:avLst/>
            <a:gdLst>
              <a:gd name="T0" fmla="*/ 0 w 106"/>
              <a:gd name="T1" fmla="*/ 27 h 134"/>
              <a:gd name="T2" fmla="*/ 75 w 106"/>
              <a:gd name="T3" fmla="*/ 0 h 134"/>
              <a:gd name="T4" fmla="*/ 75 w 106"/>
              <a:gd name="T5" fmla="*/ 0 h 134"/>
              <a:gd name="T6" fmla="*/ 72 w 106"/>
              <a:gd name="T7" fmla="*/ 124 h 134"/>
              <a:gd name="T8" fmla="*/ 72 w 106"/>
              <a:gd name="T9" fmla="*/ 124 h 134"/>
              <a:gd name="T10" fmla="*/ 0 w 106"/>
              <a:gd name="T11" fmla="*/ 27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" h="134">
                <a:moveTo>
                  <a:pt x="0" y="27"/>
                </a:moveTo>
                <a:lnTo>
                  <a:pt x="75" y="0"/>
                </a:lnTo>
                <a:lnTo>
                  <a:pt x="75" y="0"/>
                </a:lnTo>
                <a:cubicBezTo>
                  <a:pt x="75" y="0"/>
                  <a:pt x="105" y="116"/>
                  <a:pt x="72" y="124"/>
                </a:cubicBezTo>
                <a:lnTo>
                  <a:pt x="72" y="124"/>
                </a:lnTo>
                <a:cubicBezTo>
                  <a:pt x="37" y="133"/>
                  <a:pt x="0" y="27"/>
                  <a:pt x="0" y="27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48" name="Freeform 30">
            <a:extLst>
              <a:ext uri="{FF2B5EF4-FFF2-40B4-BE49-F238E27FC236}">
                <a16:creationId xmlns:a16="http://schemas.microsoft.com/office/drawing/2014/main" id="{E295085B-893A-5B48-A83B-C981A051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337" y="11845687"/>
            <a:ext cx="719587" cy="719591"/>
          </a:xfrm>
          <a:custGeom>
            <a:avLst/>
            <a:gdLst>
              <a:gd name="T0" fmla="*/ 397 w 578"/>
              <a:gd name="T1" fmla="*/ 516 h 577"/>
              <a:gd name="T2" fmla="*/ 397 w 578"/>
              <a:gd name="T3" fmla="*/ 516 h 577"/>
              <a:gd name="T4" fmla="*/ 60 w 578"/>
              <a:gd name="T5" fmla="*/ 396 h 577"/>
              <a:gd name="T6" fmla="*/ 60 w 578"/>
              <a:gd name="T7" fmla="*/ 396 h 577"/>
              <a:gd name="T8" fmla="*/ 180 w 578"/>
              <a:gd name="T9" fmla="*/ 59 h 577"/>
              <a:gd name="T10" fmla="*/ 180 w 578"/>
              <a:gd name="T11" fmla="*/ 59 h 577"/>
              <a:gd name="T12" fmla="*/ 517 w 578"/>
              <a:gd name="T13" fmla="*/ 180 h 577"/>
              <a:gd name="T14" fmla="*/ 517 w 578"/>
              <a:gd name="T15" fmla="*/ 180 h 577"/>
              <a:gd name="T16" fmla="*/ 397 w 578"/>
              <a:gd name="T17" fmla="*/ 516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8" h="577">
                <a:moveTo>
                  <a:pt x="397" y="516"/>
                </a:moveTo>
                <a:lnTo>
                  <a:pt x="397" y="516"/>
                </a:lnTo>
                <a:cubicBezTo>
                  <a:pt x="270" y="576"/>
                  <a:pt x="120" y="522"/>
                  <a:pt x="60" y="396"/>
                </a:cubicBezTo>
                <a:lnTo>
                  <a:pt x="60" y="396"/>
                </a:lnTo>
                <a:cubicBezTo>
                  <a:pt x="0" y="270"/>
                  <a:pt x="54" y="119"/>
                  <a:pt x="180" y="59"/>
                </a:cubicBezTo>
                <a:lnTo>
                  <a:pt x="180" y="59"/>
                </a:lnTo>
                <a:cubicBezTo>
                  <a:pt x="307" y="0"/>
                  <a:pt x="457" y="54"/>
                  <a:pt x="517" y="180"/>
                </a:cubicBezTo>
                <a:lnTo>
                  <a:pt x="517" y="180"/>
                </a:lnTo>
                <a:cubicBezTo>
                  <a:pt x="577" y="306"/>
                  <a:pt x="523" y="457"/>
                  <a:pt x="397" y="516"/>
                </a:cubicBezTo>
              </a:path>
            </a:pathLst>
          </a:custGeom>
          <a:noFill/>
          <a:ln w="3600" cap="flat">
            <a:solidFill>
              <a:srgbClr val="25141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49" name="Freeform 31">
            <a:extLst>
              <a:ext uri="{FF2B5EF4-FFF2-40B4-BE49-F238E27FC236}">
                <a16:creationId xmlns:a16="http://schemas.microsoft.com/office/drawing/2014/main" id="{D5C7B55F-BD3E-9E44-8FBC-2907361B5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1288" y="11631456"/>
            <a:ext cx="1367770" cy="1296359"/>
          </a:xfrm>
          <a:custGeom>
            <a:avLst/>
            <a:gdLst>
              <a:gd name="T0" fmla="*/ 612 w 1096"/>
              <a:gd name="T1" fmla="*/ 1003 h 1041"/>
              <a:gd name="T2" fmla="*/ 637 w 1096"/>
              <a:gd name="T3" fmla="*/ 842 h 1041"/>
              <a:gd name="T4" fmla="*/ 637 w 1096"/>
              <a:gd name="T5" fmla="*/ 842 h 1041"/>
              <a:gd name="T6" fmla="*/ 743 w 1096"/>
              <a:gd name="T7" fmla="*/ 810 h 1041"/>
              <a:gd name="T8" fmla="*/ 743 w 1096"/>
              <a:gd name="T9" fmla="*/ 810 h 1041"/>
              <a:gd name="T10" fmla="*/ 815 w 1096"/>
              <a:gd name="T11" fmla="*/ 765 h 1041"/>
              <a:gd name="T12" fmla="*/ 948 w 1096"/>
              <a:gd name="T13" fmla="*/ 849 h 1041"/>
              <a:gd name="T14" fmla="*/ 948 w 1096"/>
              <a:gd name="T15" fmla="*/ 849 h 1041"/>
              <a:gd name="T16" fmla="*/ 986 w 1096"/>
              <a:gd name="T17" fmla="*/ 799 h 1041"/>
              <a:gd name="T18" fmla="*/ 896 w 1096"/>
              <a:gd name="T19" fmla="*/ 680 h 1041"/>
              <a:gd name="T20" fmla="*/ 896 w 1096"/>
              <a:gd name="T21" fmla="*/ 680 h 1041"/>
              <a:gd name="T22" fmla="*/ 940 w 1096"/>
              <a:gd name="T23" fmla="*/ 322 h 1041"/>
              <a:gd name="T24" fmla="*/ 1059 w 1096"/>
              <a:gd name="T25" fmla="*/ 217 h 1041"/>
              <a:gd name="T26" fmla="*/ 1059 w 1096"/>
              <a:gd name="T27" fmla="*/ 217 h 1041"/>
              <a:gd name="T28" fmla="*/ 1039 w 1096"/>
              <a:gd name="T29" fmla="*/ 152 h 1041"/>
              <a:gd name="T30" fmla="*/ 879 w 1096"/>
              <a:gd name="T31" fmla="*/ 214 h 1041"/>
              <a:gd name="T32" fmla="*/ 879 w 1096"/>
              <a:gd name="T33" fmla="*/ 214 h 1041"/>
              <a:gd name="T34" fmla="*/ 410 w 1096"/>
              <a:gd name="T35" fmla="*/ 107 h 1041"/>
              <a:gd name="T36" fmla="*/ 410 w 1096"/>
              <a:gd name="T37" fmla="*/ 107 h 1041"/>
              <a:gd name="T38" fmla="*/ 360 w 1096"/>
              <a:gd name="T39" fmla="*/ 135 h 1041"/>
              <a:gd name="T40" fmla="*/ 253 w 1096"/>
              <a:gd name="T41" fmla="*/ 20 h 1041"/>
              <a:gd name="T42" fmla="*/ 253 w 1096"/>
              <a:gd name="T43" fmla="*/ 20 h 1041"/>
              <a:gd name="T44" fmla="*/ 204 w 1096"/>
              <a:gd name="T45" fmla="*/ 60 h 1041"/>
              <a:gd name="T46" fmla="*/ 269 w 1096"/>
              <a:gd name="T47" fmla="*/ 220 h 1041"/>
              <a:gd name="T48" fmla="*/ 269 w 1096"/>
              <a:gd name="T49" fmla="*/ 220 h 1041"/>
              <a:gd name="T50" fmla="*/ 214 w 1096"/>
              <a:gd name="T51" fmla="*/ 316 h 1041"/>
              <a:gd name="T52" fmla="*/ 32 w 1096"/>
              <a:gd name="T53" fmla="*/ 326 h 1041"/>
              <a:gd name="T54" fmla="*/ 32 w 1096"/>
              <a:gd name="T55" fmla="*/ 326 h 1041"/>
              <a:gd name="T56" fmla="*/ 30 w 1096"/>
              <a:gd name="T57" fmla="*/ 388 h 1041"/>
              <a:gd name="T58" fmla="*/ 188 w 1096"/>
              <a:gd name="T59" fmla="*/ 440 h 1041"/>
              <a:gd name="T60" fmla="*/ 188 w 1096"/>
              <a:gd name="T61" fmla="*/ 440 h 1041"/>
              <a:gd name="T62" fmla="*/ 218 w 1096"/>
              <a:gd name="T63" fmla="*/ 609 h 1041"/>
              <a:gd name="T64" fmla="*/ 103 w 1096"/>
              <a:gd name="T65" fmla="*/ 733 h 1041"/>
              <a:gd name="T66" fmla="*/ 103 w 1096"/>
              <a:gd name="T67" fmla="*/ 733 h 1041"/>
              <a:gd name="T68" fmla="*/ 145 w 1096"/>
              <a:gd name="T69" fmla="*/ 779 h 1041"/>
              <a:gd name="T70" fmla="*/ 282 w 1096"/>
              <a:gd name="T71" fmla="*/ 712 h 1041"/>
              <a:gd name="T72" fmla="*/ 282 w 1096"/>
              <a:gd name="T73" fmla="*/ 712 h 1041"/>
              <a:gd name="T74" fmla="*/ 514 w 1096"/>
              <a:gd name="T75" fmla="*/ 842 h 1041"/>
              <a:gd name="T76" fmla="*/ 550 w 1096"/>
              <a:gd name="T77" fmla="*/ 1011 h 1041"/>
              <a:gd name="T78" fmla="*/ 550 w 1096"/>
              <a:gd name="T79" fmla="*/ 1011 h 1041"/>
              <a:gd name="T80" fmla="*/ 612 w 1096"/>
              <a:gd name="T81" fmla="*/ 1003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96" h="1041">
                <a:moveTo>
                  <a:pt x="612" y="1003"/>
                </a:moveTo>
                <a:lnTo>
                  <a:pt x="637" y="842"/>
                </a:lnTo>
                <a:lnTo>
                  <a:pt x="637" y="842"/>
                </a:lnTo>
                <a:cubicBezTo>
                  <a:pt x="673" y="836"/>
                  <a:pt x="709" y="826"/>
                  <a:pt x="743" y="810"/>
                </a:cubicBezTo>
                <a:lnTo>
                  <a:pt x="743" y="810"/>
                </a:lnTo>
                <a:cubicBezTo>
                  <a:pt x="769" y="797"/>
                  <a:pt x="793" y="782"/>
                  <a:pt x="815" y="765"/>
                </a:cubicBezTo>
                <a:lnTo>
                  <a:pt x="948" y="849"/>
                </a:lnTo>
                <a:lnTo>
                  <a:pt x="948" y="849"/>
                </a:lnTo>
                <a:cubicBezTo>
                  <a:pt x="976" y="862"/>
                  <a:pt x="1002" y="827"/>
                  <a:pt x="986" y="799"/>
                </a:cubicBezTo>
                <a:lnTo>
                  <a:pt x="896" y="680"/>
                </a:lnTo>
                <a:lnTo>
                  <a:pt x="896" y="680"/>
                </a:lnTo>
                <a:cubicBezTo>
                  <a:pt x="967" y="577"/>
                  <a:pt x="987" y="444"/>
                  <a:pt x="940" y="322"/>
                </a:cubicBezTo>
                <a:lnTo>
                  <a:pt x="1059" y="217"/>
                </a:lnTo>
                <a:lnTo>
                  <a:pt x="1059" y="217"/>
                </a:lnTo>
                <a:cubicBezTo>
                  <a:pt x="1095" y="190"/>
                  <a:pt x="1072" y="147"/>
                  <a:pt x="1039" y="152"/>
                </a:cubicBezTo>
                <a:lnTo>
                  <a:pt x="879" y="214"/>
                </a:lnTo>
                <a:lnTo>
                  <a:pt x="879" y="214"/>
                </a:lnTo>
                <a:cubicBezTo>
                  <a:pt x="769" y="77"/>
                  <a:pt x="576" y="28"/>
                  <a:pt x="410" y="107"/>
                </a:cubicBezTo>
                <a:lnTo>
                  <a:pt x="410" y="107"/>
                </a:lnTo>
                <a:cubicBezTo>
                  <a:pt x="392" y="114"/>
                  <a:pt x="376" y="124"/>
                  <a:pt x="360" y="135"/>
                </a:cubicBezTo>
                <a:lnTo>
                  <a:pt x="253" y="20"/>
                </a:lnTo>
                <a:lnTo>
                  <a:pt x="253" y="20"/>
                </a:lnTo>
                <a:cubicBezTo>
                  <a:pt x="228" y="0"/>
                  <a:pt x="194" y="27"/>
                  <a:pt x="204" y="60"/>
                </a:cubicBezTo>
                <a:lnTo>
                  <a:pt x="269" y="220"/>
                </a:lnTo>
                <a:lnTo>
                  <a:pt x="269" y="220"/>
                </a:lnTo>
                <a:cubicBezTo>
                  <a:pt x="246" y="249"/>
                  <a:pt x="228" y="282"/>
                  <a:pt x="214" y="316"/>
                </a:cubicBezTo>
                <a:lnTo>
                  <a:pt x="32" y="326"/>
                </a:lnTo>
                <a:lnTo>
                  <a:pt x="32" y="326"/>
                </a:lnTo>
                <a:cubicBezTo>
                  <a:pt x="1" y="332"/>
                  <a:pt x="0" y="375"/>
                  <a:pt x="30" y="388"/>
                </a:cubicBezTo>
                <a:lnTo>
                  <a:pt x="188" y="440"/>
                </a:lnTo>
                <a:lnTo>
                  <a:pt x="188" y="440"/>
                </a:lnTo>
                <a:cubicBezTo>
                  <a:pt x="185" y="496"/>
                  <a:pt x="195" y="554"/>
                  <a:pt x="218" y="609"/>
                </a:cubicBezTo>
                <a:lnTo>
                  <a:pt x="103" y="733"/>
                </a:lnTo>
                <a:lnTo>
                  <a:pt x="103" y="733"/>
                </a:lnTo>
                <a:cubicBezTo>
                  <a:pt x="85" y="759"/>
                  <a:pt x="114" y="791"/>
                  <a:pt x="145" y="779"/>
                </a:cubicBezTo>
                <a:lnTo>
                  <a:pt x="282" y="712"/>
                </a:lnTo>
                <a:lnTo>
                  <a:pt x="282" y="712"/>
                </a:lnTo>
                <a:cubicBezTo>
                  <a:pt x="342" y="782"/>
                  <a:pt x="425" y="827"/>
                  <a:pt x="514" y="842"/>
                </a:cubicBezTo>
                <a:lnTo>
                  <a:pt x="550" y="1011"/>
                </a:lnTo>
                <a:lnTo>
                  <a:pt x="550" y="1011"/>
                </a:lnTo>
                <a:cubicBezTo>
                  <a:pt x="561" y="1040"/>
                  <a:pt x="603" y="1035"/>
                  <a:pt x="612" y="1003"/>
                </a:cubicBezTo>
              </a:path>
            </a:pathLst>
          </a:custGeom>
          <a:solidFill>
            <a:srgbClr val="F845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50" name="Freeform 32">
            <a:extLst>
              <a:ext uri="{FF2B5EF4-FFF2-40B4-BE49-F238E27FC236}">
                <a16:creationId xmlns:a16="http://schemas.microsoft.com/office/drawing/2014/main" id="{0C01F6C6-BA91-1C43-817A-0BEBD2267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4537" y="12098367"/>
            <a:ext cx="269161" cy="368036"/>
          </a:xfrm>
          <a:custGeom>
            <a:avLst/>
            <a:gdLst>
              <a:gd name="T0" fmla="*/ 203 w 217"/>
              <a:gd name="T1" fmla="*/ 140 h 297"/>
              <a:gd name="T2" fmla="*/ 203 w 217"/>
              <a:gd name="T3" fmla="*/ 140 h 297"/>
              <a:gd name="T4" fmla="*/ 81 w 217"/>
              <a:gd name="T5" fmla="*/ 262 h 297"/>
              <a:gd name="T6" fmla="*/ 81 w 217"/>
              <a:gd name="T7" fmla="*/ 262 h 297"/>
              <a:gd name="T8" fmla="*/ 112 w 217"/>
              <a:gd name="T9" fmla="*/ 125 h 297"/>
              <a:gd name="T10" fmla="*/ 112 w 217"/>
              <a:gd name="T11" fmla="*/ 125 h 297"/>
              <a:gd name="T12" fmla="*/ 133 w 217"/>
              <a:gd name="T13" fmla="*/ 8 h 297"/>
              <a:gd name="T14" fmla="*/ 133 w 217"/>
              <a:gd name="T15" fmla="*/ 8 h 297"/>
              <a:gd name="T16" fmla="*/ 203 w 217"/>
              <a:gd name="T17" fmla="*/ 140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97">
                <a:moveTo>
                  <a:pt x="203" y="140"/>
                </a:moveTo>
                <a:lnTo>
                  <a:pt x="203" y="140"/>
                </a:lnTo>
                <a:cubicBezTo>
                  <a:pt x="191" y="205"/>
                  <a:pt x="158" y="296"/>
                  <a:pt x="81" y="262"/>
                </a:cubicBezTo>
                <a:lnTo>
                  <a:pt x="81" y="262"/>
                </a:lnTo>
                <a:cubicBezTo>
                  <a:pt x="0" y="226"/>
                  <a:pt x="69" y="183"/>
                  <a:pt x="112" y="125"/>
                </a:cubicBezTo>
                <a:lnTo>
                  <a:pt x="112" y="125"/>
                </a:lnTo>
                <a:cubicBezTo>
                  <a:pt x="149" y="71"/>
                  <a:pt x="92" y="0"/>
                  <a:pt x="133" y="8"/>
                </a:cubicBezTo>
                <a:lnTo>
                  <a:pt x="133" y="8"/>
                </a:lnTo>
                <a:cubicBezTo>
                  <a:pt x="173" y="16"/>
                  <a:pt x="216" y="76"/>
                  <a:pt x="203" y="140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51" name="Freeform 33">
            <a:extLst>
              <a:ext uri="{FF2B5EF4-FFF2-40B4-BE49-F238E27FC236}">
                <a16:creationId xmlns:a16="http://schemas.microsoft.com/office/drawing/2014/main" id="{8C8EA7B4-AE97-DA4A-8561-3BB2E41A7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735" y="12142311"/>
            <a:ext cx="214230" cy="252680"/>
          </a:xfrm>
          <a:custGeom>
            <a:avLst/>
            <a:gdLst>
              <a:gd name="T0" fmla="*/ 123 w 173"/>
              <a:gd name="T1" fmla="*/ 173 h 205"/>
              <a:gd name="T2" fmla="*/ 123 w 173"/>
              <a:gd name="T3" fmla="*/ 173 h 205"/>
              <a:gd name="T4" fmla="*/ 22 w 173"/>
              <a:gd name="T5" fmla="*/ 123 h 205"/>
              <a:gd name="T6" fmla="*/ 22 w 173"/>
              <a:gd name="T7" fmla="*/ 123 h 205"/>
              <a:gd name="T8" fmla="*/ 49 w 173"/>
              <a:gd name="T9" fmla="*/ 26 h 205"/>
              <a:gd name="T10" fmla="*/ 49 w 173"/>
              <a:gd name="T11" fmla="*/ 26 h 205"/>
              <a:gd name="T12" fmla="*/ 150 w 173"/>
              <a:gd name="T13" fmla="*/ 45 h 205"/>
              <a:gd name="T14" fmla="*/ 150 w 173"/>
              <a:gd name="T15" fmla="*/ 45 h 205"/>
              <a:gd name="T16" fmla="*/ 123 w 173"/>
              <a:gd name="T17" fmla="*/ 17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" h="205">
                <a:moveTo>
                  <a:pt x="123" y="173"/>
                </a:moveTo>
                <a:lnTo>
                  <a:pt x="123" y="173"/>
                </a:lnTo>
                <a:cubicBezTo>
                  <a:pt x="133" y="204"/>
                  <a:pt x="48" y="184"/>
                  <a:pt x="22" y="123"/>
                </a:cubicBezTo>
                <a:lnTo>
                  <a:pt x="22" y="123"/>
                </a:lnTo>
                <a:cubicBezTo>
                  <a:pt x="0" y="73"/>
                  <a:pt x="20" y="39"/>
                  <a:pt x="49" y="26"/>
                </a:cubicBezTo>
                <a:lnTo>
                  <a:pt x="49" y="26"/>
                </a:lnTo>
                <a:cubicBezTo>
                  <a:pt x="79" y="12"/>
                  <a:pt x="129" y="0"/>
                  <a:pt x="150" y="45"/>
                </a:cubicBezTo>
                <a:lnTo>
                  <a:pt x="150" y="45"/>
                </a:lnTo>
                <a:cubicBezTo>
                  <a:pt x="172" y="91"/>
                  <a:pt x="99" y="97"/>
                  <a:pt x="123" y="173"/>
                </a:cubicBezTo>
              </a:path>
            </a:pathLst>
          </a:custGeom>
          <a:solidFill>
            <a:srgbClr val="F8FC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52" name="Freeform 34">
            <a:extLst>
              <a:ext uri="{FF2B5EF4-FFF2-40B4-BE49-F238E27FC236}">
                <a16:creationId xmlns:a16="http://schemas.microsoft.com/office/drawing/2014/main" id="{F9CADFFB-8558-ED4D-87D9-F8BD34A10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4679" y="11917095"/>
            <a:ext cx="450430" cy="236199"/>
          </a:xfrm>
          <a:custGeom>
            <a:avLst/>
            <a:gdLst>
              <a:gd name="T0" fmla="*/ 173 w 362"/>
              <a:gd name="T1" fmla="*/ 106 h 190"/>
              <a:gd name="T2" fmla="*/ 173 w 362"/>
              <a:gd name="T3" fmla="*/ 106 h 190"/>
              <a:gd name="T4" fmla="*/ 14 w 362"/>
              <a:gd name="T5" fmla="*/ 143 h 190"/>
              <a:gd name="T6" fmla="*/ 14 w 362"/>
              <a:gd name="T7" fmla="*/ 143 h 190"/>
              <a:gd name="T8" fmla="*/ 155 w 362"/>
              <a:gd name="T9" fmla="*/ 14 h 190"/>
              <a:gd name="T10" fmla="*/ 155 w 362"/>
              <a:gd name="T11" fmla="*/ 14 h 190"/>
              <a:gd name="T12" fmla="*/ 327 w 362"/>
              <a:gd name="T13" fmla="*/ 63 h 190"/>
              <a:gd name="T14" fmla="*/ 327 w 362"/>
              <a:gd name="T15" fmla="*/ 63 h 190"/>
              <a:gd name="T16" fmla="*/ 173 w 362"/>
              <a:gd name="T17" fmla="*/ 10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2" h="190">
                <a:moveTo>
                  <a:pt x="173" y="106"/>
                </a:moveTo>
                <a:lnTo>
                  <a:pt x="173" y="106"/>
                </a:lnTo>
                <a:cubicBezTo>
                  <a:pt x="98" y="69"/>
                  <a:pt x="44" y="189"/>
                  <a:pt x="14" y="143"/>
                </a:cubicBezTo>
                <a:lnTo>
                  <a:pt x="14" y="143"/>
                </a:lnTo>
                <a:cubicBezTo>
                  <a:pt x="0" y="121"/>
                  <a:pt x="47" y="32"/>
                  <a:pt x="155" y="14"/>
                </a:cubicBezTo>
                <a:lnTo>
                  <a:pt x="155" y="14"/>
                </a:lnTo>
                <a:cubicBezTo>
                  <a:pt x="238" y="0"/>
                  <a:pt x="307" y="20"/>
                  <a:pt x="327" y="63"/>
                </a:cubicBezTo>
                <a:lnTo>
                  <a:pt x="327" y="63"/>
                </a:lnTo>
                <a:cubicBezTo>
                  <a:pt x="361" y="134"/>
                  <a:pt x="257" y="148"/>
                  <a:pt x="173" y="106"/>
                </a:cubicBezTo>
              </a:path>
            </a:pathLst>
          </a:custGeom>
          <a:solidFill>
            <a:srgbClr val="F8FC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53" name="Freeform 35">
            <a:extLst>
              <a:ext uri="{FF2B5EF4-FFF2-40B4-BE49-F238E27FC236}">
                <a16:creationId xmlns:a16="http://schemas.microsoft.com/office/drawing/2014/main" id="{02CE92E3-4C9A-6549-8D02-35FB46E61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189" y="12076395"/>
            <a:ext cx="137328" cy="164791"/>
          </a:xfrm>
          <a:custGeom>
            <a:avLst/>
            <a:gdLst>
              <a:gd name="T0" fmla="*/ 57 w 110"/>
              <a:gd name="T1" fmla="*/ 130 h 131"/>
              <a:gd name="T2" fmla="*/ 57 w 110"/>
              <a:gd name="T3" fmla="*/ 130 h 131"/>
              <a:gd name="T4" fmla="*/ 34 w 110"/>
              <a:gd name="T5" fmla="*/ 58 h 131"/>
              <a:gd name="T6" fmla="*/ 34 w 110"/>
              <a:gd name="T7" fmla="*/ 58 h 131"/>
              <a:gd name="T8" fmla="*/ 39 w 110"/>
              <a:gd name="T9" fmla="*/ 4 h 131"/>
              <a:gd name="T10" fmla="*/ 39 w 110"/>
              <a:gd name="T11" fmla="*/ 4 h 131"/>
              <a:gd name="T12" fmla="*/ 102 w 110"/>
              <a:gd name="T13" fmla="*/ 66 h 131"/>
              <a:gd name="T14" fmla="*/ 102 w 110"/>
              <a:gd name="T15" fmla="*/ 66 h 131"/>
              <a:gd name="T16" fmla="*/ 57 w 110"/>
              <a:gd name="T17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" h="131">
                <a:moveTo>
                  <a:pt x="57" y="130"/>
                </a:moveTo>
                <a:lnTo>
                  <a:pt x="57" y="130"/>
                </a:lnTo>
                <a:cubicBezTo>
                  <a:pt x="0" y="128"/>
                  <a:pt x="52" y="87"/>
                  <a:pt x="34" y="58"/>
                </a:cubicBezTo>
                <a:lnTo>
                  <a:pt x="34" y="58"/>
                </a:lnTo>
                <a:cubicBezTo>
                  <a:pt x="13" y="24"/>
                  <a:pt x="15" y="8"/>
                  <a:pt x="39" y="4"/>
                </a:cubicBezTo>
                <a:lnTo>
                  <a:pt x="39" y="4"/>
                </a:lnTo>
                <a:cubicBezTo>
                  <a:pt x="64" y="0"/>
                  <a:pt x="97" y="33"/>
                  <a:pt x="102" y="66"/>
                </a:cubicBezTo>
                <a:lnTo>
                  <a:pt x="102" y="66"/>
                </a:lnTo>
                <a:cubicBezTo>
                  <a:pt x="109" y="99"/>
                  <a:pt x="83" y="130"/>
                  <a:pt x="57" y="130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54" name="Freeform 36">
            <a:extLst>
              <a:ext uri="{FF2B5EF4-FFF2-40B4-BE49-F238E27FC236}">
                <a16:creationId xmlns:a16="http://schemas.microsoft.com/office/drawing/2014/main" id="{6B5A9F6D-EAC1-5847-A6D2-AB04763A0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2711" y="12268650"/>
            <a:ext cx="131833" cy="148310"/>
          </a:xfrm>
          <a:custGeom>
            <a:avLst/>
            <a:gdLst>
              <a:gd name="T0" fmla="*/ 85 w 106"/>
              <a:gd name="T1" fmla="*/ 78 h 121"/>
              <a:gd name="T2" fmla="*/ 85 w 106"/>
              <a:gd name="T3" fmla="*/ 78 h 121"/>
              <a:gd name="T4" fmla="*/ 12 w 106"/>
              <a:gd name="T5" fmla="*/ 108 h 121"/>
              <a:gd name="T6" fmla="*/ 12 w 106"/>
              <a:gd name="T7" fmla="*/ 108 h 121"/>
              <a:gd name="T8" fmla="*/ 35 w 106"/>
              <a:gd name="T9" fmla="*/ 46 h 121"/>
              <a:gd name="T10" fmla="*/ 35 w 106"/>
              <a:gd name="T11" fmla="*/ 46 h 121"/>
              <a:gd name="T12" fmla="*/ 86 w 106"/>
              <a:gd name="T13" fmla="*/ 12 h 121"/>
              <a:gd name="T14" fmla="*/ 86 w 106"/>
              <a:gd name="T15" fmla="*/ 12 h 121"/>
              <a:gd name="T16" fmla="*/ 85 w 106"/>
              <a:gd name="T17" fmla="*/ 78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121">
                <a:moveTo>
                  <a:pt x="85" y="78"/>
                </a:moveTo>
                <a:lnTo>
                  <a:pt x="85" y="78"/>
                </a:lnTo>
                <a:cubicBezTo>
                  <a:pt x="62" y="112"/>
                  <a:pt x="25" y="120"/>
                  <a:pt x="12" y="108"/>
                </a:cubicBezTo>
                <a:lnTo>
                  <a:pt x="12" y="108"/>
                </a:lnTo>
                <a:cubicBezTo>
                  <a:pt x="0" y="96"/>
                  <a:pt x="38" y="84"/>
                  <a:pt x="35" y="46"/>
                </a:cubicBezTo>
                <a:lnTo>
                  <a:pt x="35" y="46"/>
                </a:lnTo>
                <a:cubicBezTo>
                  <a:pt x="33" y="9"/>
                  <a:pt x="74" y="0"/>
                  <a:pt x="86" y="12"/>
                </a:cubicBezTo>
                <a:lnTo>
                  <a:pt x="86" y="12"/>
                </a:lnTo>
                <a:cubicBezTo>
                  <a:pt x="99" y="24"/>
                  <a:pt x="105" y="48"/>
                  <a:pt x="85" y="78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55" name="Freeform 37">
            <a:extLst>
              <a:ext uri="{FF2B5EF4-FFF2-40B4-BE49-F238E27FC236}">
                <a16:creationId xmlns:a16="http://schemas.microsoft.com/office/drawing/2014/main" id="{099D2D88-AAC4-0C4A-B300-1CF310CCA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017" y="12087381"/>
            <a:ext cx="104366" cy="98875"/>
          </a:xfrm>
          <a:custGeom>
            <a:avLst/>
            <a:gdLst>
              <a:gd name="T0" fmla="*/ 71 w 84"/>
              <a:gd name="T1" fmla="*/ 62 h 80"/>
              <a:gd name="T2" fmla="*/ 71 w 84"/>
              <a:gd name="T3" fmla="*/ 62 h 80"/>
              <a:gd name="T4" fmla="*/ 41 w 84"/>
              <a:gd name="T5" fmla="*/ 41 h 80"/>
              <a:gd name="T6" fmla="*/ 41 w 84"/>
              <a:gd name="T7" fmla="*/ 41 h 80"/>
              <a:gd name="T8" fmla="*/ 12 w 84"/>
              <a:gd name="T9" fmla="*/ 20 h 80"/>
              <a:gd name="T10" fmla="*/ 12 w 84"/>
              <a:gd name="T11" fmla="*/ 20 h 80"/>
              <a:gd name="T12" fmla="*/ 63 w 84"/>
              <a:gd name="T13" fmla="*/ 11 h 80"/>
              <a:gd name="T14" fmla="*/ 63 w 84"/>
              <a:gd name="T15" fmla="*/ 11 h 80"/>
              <a:gd name="T16" fmla="*/ 71 w 84"/>
              <a:gd name="T17" fmla="*/ 6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" h="80">
                <a:moveTo>
                  <a:pt x="71" y="62"/>
                </a:moveTo>
                <a:lnTo>
                  <a:pt x="71" y="62"/>
                </a:lnTo>
                <a:cubicBezTo>
                  <a:pt x="60" y="79"/>
                  <a:pt x="58" y="52"/>
                  <a:pt x="41" y="41"/>
                </a:cubicBezTo>
                <a:lnTo>
                  <a:pt x="41" y="41"/>
                </a:lnTo>
                <a:cubicBezTo>
                  <a:pt x="26" y="29"/>
                  <a:pt x="0" y="36"/>
                  <a:pt x="12" y="20"/>
                </a:cubicBezTo>
                <a:lnTo>
                  <a:pt x="12" y="20"/>
                </a:lnTo>
                <a:cubicBezTo>
                  <a:pt x="23" y="4"/>
                  <a:pt x="46" y="0"/>
                  <a:pt x="63" y="11"/>
                </a:cubicBezTo>
                <a:lnTo>
                  <a:pt x="63" y="11"/>
                </a:lnTo>
                <a:cubicBezTo>
                  <a:pt x="79" y="23"/>
                  <a:pt x="83" y="46"/>
                  <a:pt x="71" y="62"/>
                </a:cubicBezTo>
              </a:path>
            </a:pathLst>
          </a:custGeom>
          <a:solidFill>
            <a:srgbClr val="F8FC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56" name="Freeform 38">
            <a:extLst>
              <a:ext uri="{FF2B5EF4-FFF2-40B4-BE49-F238E27FC236}">
                <a16:creationId xmlns:a16="http://schemas.microsoft.com/office/drawing/2014/main" id="{DC65D937-7781-6842-A7DC-80281D475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056" y="5259524"/>
            <a:ext cx="230708" cy="148310"/>
          </a:xfrm>
          <a:custGeom>
            <a:avLst/>
            <a:gdLst>
              <a:gd name="T0" fmla="*/ 20 w 187"/>
              <a:gd name="T1" fmla="*/ 72 h 117"/>
              <a:gd name="T2" fmla="*/ 180 w 187"/>
              <a:gd name="T3" fmla="*/ 116 h 117"/>
              <a:gd name="T4" fmla="*/ 186 w 187"/>
              <a:gd name="T5" fmla="*/ 0 h 117"/>
              <a:gd name="T6" fmla="*/ 27 w 187"/>
              <a:gd name="T7" fmla="*/ 27 h 117"/>
              <a:gd name="T8" fmla="*/ 27 w 187"/>
              <a:gd name="T9" fmla="*/ 27 h 117"/>
              <a:gd name="T10" fmla="*/ 20 w 187"/>
              <a:gd name="T11" fmla="*/ 7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117">
                <a:moveTo>
                  <a:pt x="20" y="72"/>
                </a:moveTo>
                <a:lnTo>
                  <a:pt x="180" y="116"/>
                </a:lnTo>
                <a:lnTo>
                  <a:pt x="186" y="0"/>
                </a:lnTo>
                <a:lnTo>
                  <a:pt x="27" y="27"/>
                </a:lnTo>
                <a:lnTo>
                  <a:pt x="27" y="27"/>
                </a:lnTo>
                <a:cubicBezTo>
                  <a:pt x="3" y="29"/>
                  <a:pt x="0" y="60"/>
                  <a:pt x="20" y="72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57" name="Freeform 39">
            <a:extLst>
              <a:ext uri="{FF2B5EF4-FFF2-40B4-BE49-F238E27FC236}">
                <a16:creationId xmlns:a16="http://schemas.microsoft.com/office/drawing/2014/main" id="{E0D0CEB8-699A-B646-8FA0-9E55027B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969" y="5462765"/>
            <a:ext cx="225217" cy="137328"/>
          </a:xfrm>
          <a:custGeom>
            <a:avLst/>
            <a:gdLst>
              <a:gd name="T0" fmla="*/ 78 w 183"/>
              <a:gd name="T1" fmla="*/ 98 h 111"/>
              <a:gd name="T2" fmla="*/ 182 w 183"/>
              <a:gd name="T3" fmla="*/ 76 h 111"/>
              <a:gd name="T4" fmla="*/ 145 w 183"/>
              <a:gd name="T5" fmla="*/ 0 h 111"/>
              <a:gd name="T6" fmla="*/ 39 w 183"/>
              <a:gd name="T7" fmla="*/ 51 h 111"/>
              <a:gd name="T8" fmla="*/ 39 w 183"/>
              <a:gd name="T9" fmla="*/ 51 h 111"/>
              <a:gd name="T10" fmla="*/ 78 w 183"/>
              <a:gd name="T11" fmla="*/ 98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3" h="111">
                <a:moveTo>
                  <a:pt x="78" y="98"/>
                </a:moveTo>
                <a:lnTo>
                  <a:pt x="182" y="76"/>
                </a:lnTo>
                <a:lnTo>
                  <a:pt x="145" y="0"/>
                </a:lnTo>
                <a:lnTo>
                  <a:pt x="39" y="51"/>
                </a:lnTo>
                <a:lnTo>
                  <a:pt x="39" y="51"/>
                </a:lnTo>
                <a:cubicBezTo>
                  <a:pt x="0" y="73"/>
                  <a:pt x="20" y="110"/>
                  <a:pt x="78" y="98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58" name="Freeform 40">
            <a:extLst>
              <a:ext uri="{FF2B5EF4-FFF2-40B4-BE49-F238E27FC236}">
                <a16:creationId xmlns:a16="http://schemas.microsoft.com/office/drawing/2014/main" id="{67E49C98-1837-9B47-BE6E-980EB7251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050" y="4825576"/>
            <a:ext cx="115352" cy="214230"/>
          </a:xfrm>
          <a:custGeom>
            <a:avLst/>
            <a:gdLst>
              <a:gd name="T0" fmla="*/ 4 w 91"/>
              <a:gd name="T1" fmla="*/ 80 h 170"/>
              <a:gd name="T2" fmla="*/ 16 w 91"/>
              <a:gd name="T3" fmla="*/ 169 h 170"/>
              <a:gd name="T4" fmla="*/ 90 w 91"/>
              <a:gd name="T5" fmla="*/ 149 h 170"/>
              <a:gd name="T6" fmla="*/ 54 w 91"/>
              <a:gd name="T7" fmla="*/ 40 h 170"/>
              <a:gd name="T8" fmla="*/ 54 w 91"/>
              <a:gd name="T9" fmla="*/ 40 h 170"/>
              <a:gd name="T10" fmla="*/ 4 w 91"/>
              <a:gd name="T11" fmla="*/ 8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170">
                <a:moveTo>
                  <a:pt x="4" y="80"/>
                </a:moveTo>
                <a:lnTo>
                  <a:pt x="16" y="169"/>
                </a:lnTo>
                <a:lnTo>
                  <a:pt x="90" y="149"/>
                </a:lnTo>
                <a:lnTo>
                  <a:pt x="54" y="40"/>
                </a:lnTo>
                <a:lnTo>
                  <a:pt x="54" y="40"/>
                </a:lnTo>
                <a:cubicBezTo>
                  <a:pt x="37" y="0"/>
                  <a:pt x="0" y="35"/>
                  <a:pt x="4" y="80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59" name="Freeform 41">
            <a:extLst>
              <a:ext uri="{FF2B5EF4-FFF2-40B4-BE49-F238E27FC236}">
                <a16:creationId xmlns:a16="http://schemas.microsoft.com/office/drawing/2014/main" id="{D52103D9-B672-8743-B005-77E4A671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479" y="5369385"/>
            <a:ext cx="186763" cy="126338"/>
          </a:xfrm>
          <a:custGeom>
            <a:avLst/>
            <a:gdLst>
              <a:gd name="T0" fmla="*/ 87 w 149"/>
              <a:gd name="T1" fmla="*/ 36 h 101"/>
              <a:gd name="T2" fmla="*/ 18 w 149"/>
              <a:gd name="T3" fmla="*/ 0 h 101"/>
              <a:gd name="T4" fmla="*/ 0 w 149"/>
              <a:gd name="T5" fmla="*/ 74 h 101"/>
              <a:gd name="T6" fmla="*/ 97 w 149"/>
              <a:gd name="T7" fmla="*/ 96 h 101"/>
              <a:gd name="T8" fmla="*/ 97 w 149"/>
              <a:gd name="T9" fmla="*/ 96 h 101"/>
              <a:gd name="T10" fmla="*/ 87 w 149"/>
              <a:gd name="T11" fmla="*/ 36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" h="101">
                <a:moveTo>
                  <a:pt x="87" y="36"/>
                </a:moveTo>
                <a:lnTo>
                  <a:pt x="18" y="0"/>
                </a:lnTo>
                <a:lnTo>
                  <a:pt x="0" y="74"/>
                </a:lnTo>
                <a:lnTo>
                  <a:pt x="97" y="96"/>
                </a:lnTo>
                <a:lnTo>
                  <a:pt x="97" y="96"/>
                </a:lnTo>
                <a:cubicBezTo>
                  <a:pt x="148" y="100"/>
                  <a:pt x="139" y="62"/>
                  <a:pt x="87" y="36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60" name="Freeform 42">
            <a:extLst>
              <a:ext uri="{FF2B5EF4-FFF2-40B4-BE49-F238E27FC236}">
                <a16:creationId xmlns:a16="http://schemas.microsoft.com/office/drawing/2014/main" id="{5DEEF083-726A-A548-9B9C-1210AD36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366" y="5127691"/>
            <a:ext cx="126338" cy="109861"/>
          </a:xfrm>
          <a:custGeom>
            <a:avLst/>
            <a:gdLst>
              <a:gd name="T0" fmla="*/ 99 w 100"/>
              <a:gd name="T1" fmla="*/ 31 h 86"/>
              <a:gd name="T2" fmla="*/ 78 w 100"/>
              <a:gd name="T3" fmla="*/ 85 h 86"/>
              <a:gd name="T4" fmla="*/ 78 w 100"/>
              <a:gd name="T5" fmla="*/ 85 h 86"/>
              <a:gd name="T6" fmla="*/ 11 w 100"/>
              <a:gd name="T7" fmla="*/ 23 h 86"/>
              <a:gd name="T8" fmla="*/ 11 w 100"/>
              <a:gd name="T9" fmla="*/ 23 h 86"/>
              <a:gd name="T10" fmla="*/ 99 w 100"/>
              <a:gd name="T11" fmla="*/ 31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86">
                <a:moveTo>
                  <a:pt x="99" y="31"/>
                </a:moveTo>
                <a:lnTo>
                  <a:pt x="78" y="85"/>
                </a:lnTo>
                <a:lnTo>
                  <a:pt x="78" y="85"/>
                </a:lnTo>
                <a:cubicBezTo>
                  <a:pt x="78" y="85"/>
                  <a:pt x="0" y="45"/>
                  <a:pt x="11" y="23"/>
                </a:cubicBezTo>
                <a:lnTo>
                  <a:pt x="11" y="23"/>
                </a:lnTo>
                <a:cubicBezTo>
                  <a:pt x="22" y="0"/>
                  <a:pt x="99" y="31"/>
                  <a:pt x="99" y="31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61" name="Freeform 43">
            <a:extLst>
              <a:ext uri="{FF2B5EF4-FFF2-40B4-BE49-F238E27FC236}">
                <a16:creationId xmlns:a16="http://schemas.microsoft.com/office/drawing/2014/main" id="{2D72036F-7D6A-EF4D-92AE-B8D579C86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726" y="5622069"/>
            <a:ext cx="109861" cy="137324"/>
          </a:xfrm>
          <a:custGeom>
            <a:avLst/>
            <a:gdLst>
              <a:gd name="T0" fmla="*/ 0 w 89"/>
              <a:gd name="T1" fmla="*/ 26 h 112"/>
              <a:gd name="T2" fmla="*/ 52 w 89"/>
              <a:gd name="T3" fmla="*/ 0 h 112"/>
              <a:gd name="T4" fmla="*/ 52 w 89"/>
              <a:gd name="T5" fmla="*/ 0 h 112"/>
              <a:gd name="T6" fmla="*/ 65 w 89"/>
              <a:gd name="T7" fmla="*/ 102 h 112"/>
              <a:gd name="T8" fmla="*/ 65 w 89"/>
              <a:gd name="T9" fmla="*/ 102 h 112"/>
              <a:gd name="T10" fmla="*/ 0 w 89"/>
              <a:gd name="T11" fmla="*/ 2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" h="112">
                <a:moveTo>
                  <a:pt x="0" y="26"/>
                </a:moveTo>
                <a:lnTo>
                  <a:pt x="52" y="0"/>
                </a:lnTo>
                <a:lnTo>
                  <a:pt x="52" y="0"/>
                </a:lnTo>
                <a:cubicBezTo>
                  <a:pt x="52" y="0"/>
                  <a:pt x="88" y="93"/>
                  <a:pt x="65" y="102"/>
                </a:cubicBezTo>
                <a:lnTo>
                  <a:pt x="65" y="102"/>
                </a:lnTo>
                <a:cubicBezTo>
                  <a:pt x="41" y="111"/>
                  <a:pt x="0" y="26"/>
                  <a:pt x="0" y="26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62" name="Freeform 44">
            <a:extLst>
              <a:ext uri="{FF2B5EF4-FFF2-40B4-BE49-F238E27FC236}">
                <a16:creationId xmlns:a16="http://schemas.microsoft.com/office/drawing/2014/main" id="{146B2800-4C7F-0D48-96FB-00BCEB959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841" y="4902478"/>
            <a:ext cx="93380" cy="120847"/>
          </a:xfrm>
          <a:custGeom>
            <a:avLst/>
            <a:gdLst>
              <a:gd name="T0" fmla="*/ 57 w 73"/>
              <a:gd name="T1" fmla="*/ 95 h 96"/>
              <a:gd name="T2" fmla="*/ 0 w 73"/>
              <a:gd name="T3" fmla="*/ 84 h 96"/>
              <a:gd name="T4" fmla="*/ 0 w 73"/>
              <a:gd name="T5" fmla="*/ 84 h 96"/>
              <a:gd name="T6" fmla="*/ 47 w 73"/>
              <a:gd name="T7" fmla="*/ 7 h 96"/>
              <a:gd name="T8" fmla="*/ 47 w 73"/>
              <a:gd name="T9" fmla="*/ 7 h 96"/>
              <a:gd name="T10" fmla="*/ 57 w 73"/>
              <a:gd name="T11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96">
                <a:moveTo>
                  <a:pt x="57" y="95"/>
                </a:moveTo>
                <a:lnTo>
                  <a:pt x="0" y="84"/>
                </a:lnTo>
                <a:lnTo>
                  <a:pt x="0" y="84"/>
                </a:lnTo>
                <a:cubicBezTo>
                  <a:pt x="0" y="84"/>
                  <a:pt x="23" y="0"/>
                  <a:pt x="47" y="7"/>
                </a:cubicBezTo>
                <a:lnTo>
                  <a:pt x="47" y="7"/>
                </a:lnTo>
                <a:cubicBezTo>
                  <a:pt x="72" y="13"/>
                  <a:pt x="57" y="95"/>
                  <a:pt x="57" y="95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63" name="Freeform 45">
            <a:extLst>
              <a:ext uri="{FF2B5EF4-FFF2-40B4-BE49-F238E27FC236}">
                <a16:creationId xmlns:a16="http://schemas.microsoft.com/office/drawing/2014/main" id="{F8430B5C-7E95-8B4D-9EFA-B926883D3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559" y="5067266"/>
            <a:ext cx="126338" cy="109861"/>
          </a:xfrm>
          <a:custGeom>
            <a:avLst/>
            <a:gdLst>
              <a:gd name="T0" fmla="*/ 31 w 102"/>
              <a:gd name="T1" fmla="*/ 89 h 90"/>
              <a:gd name="T2" fmla="*/ 0 w 102"/>
              <a:gd name="T3" fmla="*/ 41 h 90"/>
              <a:gd name="T4" fmla="*/ 0 w 102"/>
              <a:gd name="T5" fmla="*/ 41 h 90"/>
              <a:gd name="T6" fmla="*/ 89 w 102"/>
              <a:gd name="T7" fmla="*/ 22 h 90"/>
              <a:gd name="T8" fmla="*/ 89 w 102"/>
              <a:gd name="T9" fmla="*/ 22 h 90"/>
              <a:gd name="T10" fmla="*/ 31 w 102"/>
              <a:gd name="T11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" h="90">
                <a:moveTo>
                  <a:pt x="31" y="89"/>
                </a:moveTo>
                <a:lnTo>
                  <a:pt x="0" y="41"/>
                </a:lnTo>
                <a:lnTo>
                  <a:pt x="0" y="41"/>
                </a:lnTo>
                <a:cubicBezTo>
                  <a:pt x="0" y="41"/>
                  <a:pt x="77" y="0"/>
                  <a:pt x="89" y="22"/>
                </a:cubicBezTo>
                <a:lnTo>
                  <a:pt x="89" y="22"/>
                </a:lnTo>
                <a:cubicBezTo>
                  <a:pt x="101" y="45"/>
                  <a:pt x="31" y="89"/>
                  <a:pt x="31" y="89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64" name="Freeform 46">
            <a:extLst>
              <a:ext uri="{FF2B5EF4-FFF2-40B4-BE49-F238E27FC236}">
                <a16:creationId xmlns:a16="http://schemas.microsoft.com/office/drawing/2014/main" id="{F2117BB2-8386-B34F-80E0-C1C44FD4A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189" y="5089242"/>
            <a:ext cx="516346" cy="516346"/>
          </a:xfrm>
          <a:custGeom>
            <a:avLst/>
            <a:gdLst>
              <a:gd name="T0" fmla="*/ 352 w 416"/>
              <a:gd name="T1" fmla="*/ 92 h 416"/>
              <a:gd name="T2" fmla="*/ 352 w 416"/>
              <a:gd name="T3" fmla="*/ 92 h 416"/>
              <a:gd name="T4" fmla="*/ 323 w 416"/>
              <a:gd name="T5" fmla="*/ 351 h 416"/>
              <a:gd name="T6" fmla="*/ 323 w 416"/>
              <a:gd name="T7" fmla="*/ 351 h 416"/>
              <a:gd name="T8" fmla="*/ 64 w 416"/>
              <a:gd name="T9" fmla="*/ 322 h 416"/>
              <a:gd name="T10" fmla="*/ 64 w 416"/>
              <a:gd name="T11" fmla="*/ 322 h 416"/>
              <a:gd name="T12" fmla="*/ 93 w 416"/>
              <a:gd name="T13" fmla="*/ 63 h 416"/>
              <a:gd name="T14" fmla="*/ 93 w 416"/>
              <a:gd name="T15" fmla="*/ 63 h 416"/>
              <a:gd name="T16" fmla="*/ 352 w 416"/>
              <a:gd name="T17" fmla="*/ 92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6" h="416">
                <a:moveTo>
                  <a:pt x="352" y="92"/>
                </a:moveTo>
                <a:lnTo>
                  <a:pt x="352" y="92"/>
                </a:lnTo>
                <a:cubicBezTo>
                  <a:pt x="415" y="172"/>
                  <a:pt x="403" y="288"/>
                  <a:pt x="323" y="351"/>
                </a:cubicBezTo>
                <a:lnTo>
                  <a:pt x="323" y="351"/>
                </a:lnTo>
                <a:cubicBezTo>
                  <a:pt x="244" y="415"/>
                  <a:pt x="127" y="402"/>
                  <a:pt x="64" y="322"/>
                </a:cubicBezTo>
                <a:lnTo>
                  <a:pt x="64" y="322"/>
                </a:lnTo>
                <a:cubicBezTo>
                  <a:pt x="0" y="243"/>
                  <a:pt x="13" y="127"/>
                  <a:pt x="93" y="63"/>
                </a:cubicBezTo>
                <a:lnTo>
                  <a:pt x="93" y="63"/>
                </a:lnTo>
                <a:cubicBezTo>
                  <a:pt x="172" y="0"/>
                  <a:pt x="288" y="13"/>
                  <a:pt x="352" y="92"/>
                </a:cubicBezTo>
              </a:path>
            </a:pathLst>
          </a:custGeom>
          <a:noFill/>
          <a:ln w="3600" cap="flat">
            <a:solidFill>
              <a:srgbClr val="25141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65" name="Freeform 47">
            <a:extLst>
              <a:ext uri="{FF2B5EF4-FFF2-40B4-BE49-F238E27FC236}">
                <a16:creationId xmlns:a16="http://schemas.microsoft.com/office/drawing/2014/main" id="{616D590B-E65E-DF40-9C5A-5857AB052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339" y="4891489"/>
            <a:ext cx="900859" cy="988748"/>
          </a:xfrm>
          <a:custGeom>
            <a:avLst/>
            <a:gdLst>
              <a:gd name="T0" fmla="*/ 686 w 722"/>
              <a:gd name="T1" fmla="*/ 248 h 795"/>
              <a:gd name="T2" fmla="*/ 567 w 722"/>
              <a:gd name="T3" fmla="*/ 256 h 795"/>
              <a:gd name="T4" fmla="*/ 567 w 722"/>
              <a:gd name="T5" fmla="*/ 256 h 795"/>
              <a:gd name="T6" fmla="*/ 527 w 722"/>
              <a:gd name="T7" fmla="*/ 187 h 795"/>
              <a:gd name="T8" fmla="*/ 527 w 722"/>
              <a:gd name="T9" fmla="*/ 187 h 795"/>
              <a:gd name="T10" fmla="*/ 482 w 722"/>
              <a:gd name="T11" fmla="*/ 144 h 795"/>
              <a:gd name="T12" fmla="*/ 521 w 722"/>
              <a:gd name="T13" fmla="*/ 36 h 795"/>
              <a:gd name="T14" fmla="*/ 521 w 722"/>
              <a:gd name="T15" fmla="*/ 36 h 795"/>
              <a:gd name="T16" fmla="*/ 478 w 722"/>
              <a:gd name="T17" fmla="*/ 17 h 795"/>
              <a:gd name="T18" fmla="*/ 408 w 722"/>
              <a:gd name="T19" fmla="*/ 100 h 795"/>
              <a:gd name="T20" fmla="*/ 408 w 722"/>
              <a:gd name="T21" fmla="*/ 100 h 795"/>
              <a:gd name="T22" fmla="*/ 147 w 722"/>
              <a:gd name="T23" fmla="*/ 129 h 795"/>
              <a:gd name="T24" fmla="*/ 52 w 722"/>
              <a:gd name="T25" fmla="*/ 62 h 795"/>
              <a:gd name="T26" fmla="*/ 52 w 722"/>
              <a:gd name="T27" fmla="*/ 62 h 795"/>
              <a:gd name="T28" fmla="*/ 10 w 722"/>
              <a:gd name="T29" fmla="*/ 88 h 795"/>
              <a:gd name="T30" fmla="*/ 81 w 722"/>
              <a:gd name="T31" fmla="*/ 191 h 795"/>
              <a:gd name="T32" fmla="*/ 81 w 722"/>
              <a:gd name="T33" fmla="*/ 191 h 795"/>
              <a:gd name="T34" fmla="*/ 83 w 722"/>
              <a:gd name="T35" fmla="*/ 541 h 795"/>
              <a:gd name="T36" fmla="*/ 83 w 722"/>
              <a:gd name="T37" fmla="*/ 541 h 795"/>
              <a:gd name="T38" fmla="*/ 112 w 722"/>
              <a:gd name="T39" fmla="*/ 572 h 795"/>
              <a:gd name="T40" fmla="*/ 49 w 722"/>
              <a:gd name="T41" fmla="*/ 667 h 795"/>
              <a:gd name="T42" fmla="*/ 49 w 722"/>
              <a:gd name="T43" fmla="*/ 667 h 795"/>
              <a:gd name="T44" fmla="*/ 85 w 722"/>
              <a:gd name="T45" fmla="*/ 696 h 795"/>
              <a:gd name="T46" fmla="*/ 188 w 722"/>
              <a:gd name="T47" fmla="*/ 623 h 795"/>
              <a:gd name="T48" fmla="*/ 188 w 722"/>
              <a:gd name="T49" fmla="*/ 623 h 795"/>
              <a:gd name="T50" fmla="*/ 265 w 722"/>
              <a:gd name="T51" fmla="*/ 645 h 795"/>
              <a:gd name="T52" fmla="*/ 303 w 722"/>
              <a:gd name="T53" fmla="*/ 773 h 795"/>
              <a:gd name="T54" fmla="*/ 303 w 722"/>
              <a:gd name="T55" fmla="*/ 773 h 795"/>
              <a:gd name="T56" fmla="*/ 347 w 722"/>
              <a:gd name="T57" fmla="*/ 764 h 795"/>
              <a:gd name="T58" fmla="*/ 357 w 722"/>
              <a:gd name="T59" fmla="*/ 643 h 795"/>
              <a:gd name="T60" fmla="*/ 357 w 722"/>
              <a:gd name="T61" fmla="*/ 643 h 795"/>
              <a:gd name="T62" fmla="*/ 472 w 722"/>
              <a:gd name="T63" fmla="*/ 593 h 795"/>
              <a:gd name="T64" fmla="*/ 580 w 722"/>
              <a:gd name="T65" fmla="*/ 654 h 795"/>
              <a:gd name="T66" fmla="*/ 580 w 722"/>
              <a:gd name="T67" fmla="*/ 654 h 795"/>
              <a:gd name="T68" fmla="*/ 606 w 722"/>
              <a:gd name="T69" fmla="*/ 616 h 795"/>
              <a:gd name="T70" fmla="*/ 534 w 722"/>
              <a:gd name="T71" fmla="*/ 530 h 795"/>
              <a:gd name="T72" fmla="*/ 534 w 722"/>
              <a:gd name="T73" fmla="*/ 530 h 795"/>
              <a:gd name="T74" fmla="*/ 588 w 722"/>
              <a:gd name="T75" fmla="*/ 344 h 795"/>
              <a:gd name="T76" fmla="*/ 701 w 722"/>
              <a:gd name="T77" fmla="*/ 290 h 795"/>
              <a:gd name="T78" fmla="*/ 701 w 722"/>
              <a:gd name="T79" fmla="*/ 290 h 795"/>
              <a:gd name="T80" fmla="*/ 686 w 722"/>
              <a:gd name="T81" fmla="*/ 248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22" h="795">
                <a:moveTo>
                  <a:pt x="686" y="248"/>
                </a:moveTo>
                <a:lnTo>
                  <a:pt x="567" y="256"/>
                </a:lnTo>
                <a:lnTo>
                  <a:pt x="567" y="256"/>
                </a:lnTo>
                <a:cubicBezTo>
                  <a:pt x="557" y="232"/>
                  <a:pt x="544" y="209"/>
                  <a:pt x="527" y="187"/>
                </a:cubicBezTo>
                <a:lnTo>
                  <a:pt x="527" y="187"/>
                </a:lnTo>
                <a:cubicBezTo>
                  <a:pt x="513" y="170"/>
                  <a:pt x="498" y="157"/>
                  <a:pt x="482" y="144"/>
                </a:cubicBezTo>
                <a:lnTo>
                  <a:pt x="521" y="36"/>
                </a:lnTo>
                <a:lnTo>
                  <a:pt x="521" y="36"/>
                </a:lnTo>
                <a:cubicBezTo>
                  <a:pt x="525" y="13"/>
                  <a:pt x="496" y="0"/>
                  <a:pt x="478" y="17"/>
                </a:cubicBezTo>
                <a:lnTo>
                  <a:pt x="408" y="100"/>
                </a:lnTo>
                <a:lnTo>
                  <a:pt x="408" y="100"/>
                </a:lnTo>
                <a:cubicBezTo>
                  <a:pt x="324" y="67"/>
                  <a:pt x="226" y="76"/>
                  <a:pt x="147" y="129"/>
                </a:cubicBezTo>
                <a:lnTo>
                  <a:pt x="52" y="62"/>
                </a:lnTo>
                <a:lnTo>
                  <a:pt x="52" y="62"/>
                </a:lnTo>
                <a:cubicBezTo>
                  <a:pt x="28" y="42"/>
                  <a:pt x="1" y="65"/>
                  <a:pt x="10" y="88"/>
                </a:cubicBezTo>
                <a:lnTo>
                  <a:pt x="81" y="191"/>
                </a:lnTo>
                <a:lnTo>
                  <a:pt x="81" y="191"/>
                </a:lnTo>
                <a:cubicBezTo>
                  <a:pt x="2" y="292"/>
                  <a:pt x="0" y="437"/>
                  <a:pt x="83" y="541"/>
                </a:cubicBezTo>
                <a:lnTo>
                  <a:pt x="83" y="541"/>
                </a:lnTo>
                <a:cubicBezTo>
                  <a:pt x="92" y="552"/>
                  <a:pt x="102" y="563"/>
                  <a:pt x="112" y="572"/>
                </a:cubicBezTo>
                <a:lnTo>
                  <a:pt x="49" y="667"/>
                </a:lnTo>
                <a:lnTo>
                  <a:pt x="49" y="667"/>
                </a:lnTo>
                <a:cubicBezTo>
                  <a:pt x="39" y="688"/>
                  <a:pt x="64" y="708"/>
                  <a:pt x="85" y="696"/>
                </a:cubicBezTo>
                <a:lnTo>
                  <a:pt x="188" y="623"/>
                </a:lnTo>
                <a:lnTo>
                  <a:pt x="188" y="623"/>
                </a:lnTo>
                <a:cubicBezTo>
                  <a:pt x="212" y="634"/>
                  <a:pt x="239" y="641"/>
                  <a:pt x="265" y="645"/>
                </a:cubicBezTo>
                <a:lnTo>
                  <a:pt x="303" y="773"/>
                </a:lnTo>
                <a:lnTo>
                  <a:pt x="303" y="773"/>
                </a:lnTo>
                <a:cubicBezTo>
                  <a:pt x="313" y="794"/>
                  <a:pt x="343" y="788"/>
                  <a:pt x="347" y="764"/>
                </a:cubicBezTo>
                <a:lnTo>
                  <a:pt x="357" y="643"/>
                </a:lnTo>
                <a:lnTo>
                  <a:pt x="357" y="643"/>
                </a:lnTo>
                <a:cubicBezTo>
                  <a:pt x="397" y="635"/>
                  <a:pt x="437" y="619"/>
                  <a:pt x="472" y="593"/>
                </a:cubicBezTo>
                <a:lnTo>
                  <a:pt x="580" y="654"/>
                </a:lnTo>
                <a:lnTo>
                  <a:pt x="580" y="654"/>
                </a:lnTo>
                <a:cubicBezTo>
                  <a:pt x="601" y="662"/>
                  <a:pt x="618" y="636"/>
                  <a:pt x="606" y="616"/>
                </a:cubicBezTo>
                <a:lnTo>
                  <a:pt x="534" y="530"/>
                </a:lnTo>
                <a:lnTo>
                  <a:pt x="534" y="530"/>
                </a:lnTo>
                <a:cubicBezTo>
                  <a:pt x="574" y="476"/>
                  <a:pt x="592" y="410"/>
                  <a:pt x="588" y="344"/>
                </a:cubicBezTo>
                <a:lnTo>
                  <a:pt x="701" y="290"/>
                </a:lnTo>
                <a:lnTo>
                  <a:pt x="701" y="290"/>
                </a:lnTo>
                <a:cubicBezTo>
                  <a:pt x="721" y="278"/>
                  <a:pt x="710" y="248"/>
                  <a:pt x="686" y="248"/>
                </a:cubicBezTo>
              </a:path>
            </a:pathLst>
          </a:custGeom>
          <a:solidFill>
            <a:srgbClr val="1472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66" name="Freeform 48">
            <a:extLst>
              <a:ext uri="{FF2B5EF4-FFF2-40B4-BE49-F238E27FC236}">
                <a16:creationId xmlns:a16="http://schemas.microsoft.com/office/drawing/2014/main" id="{F30C4A18-3633-4A43-960A-62E49CCC9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952" y="5237556"/>
            <a:ext cx="252680" cy="164791"/>
          </a:xfrm>
          <a:custGeom>
            <a:avLst/>
            <a:gdLst>
              <a:gd name="T0" fmla="*/ 84 w 203"/>
              <a:gd name="T1" fmla="*/ 2 h 132"/>
              <a:gd name="T2" fmla="*/ 84 w 203"/>
              <a:gd name="T3" fmla="*/ 2 h 132"/>
              <a:gd name="T4" fmla="*/ 190 w 203"/>
              <a:gd name="T5" fmla="*/ 68 h 132"/>
              <a:gd name="T6" fmla="*/ 190 w 203"/>
              <a:gd name="T7" fmla="*/ 68 h 132"/>
              <a:gd name="T8" fmla="*/ 88 w 203"/>
              <a:gd name="T9" fmla="*/ 69 h 132"/>
              <a:gd name="T10" fmla="*/ 88 w 203"/>
              <a:gd name="T11" fmla="*/ 69 h 132"/>
              <a:gd name="T12" fmla="*/ 2 w 203"/>
              <a:gd name="T13" fmla="*/ 74 h 132"/>
              <a:gd name="T14" fmla="*/ 2 w 203"/>
              <a:gd name="T15" fmla="*/ 74 h 132"/>
              <a:gd name="T16" fmla="*/ 84 w 203"/>
              <a:gd name="T17" fmla="*/ 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" h="132">
                <a:moveTo>
                  <a:pt x="84" y="2"/>
                </a:moveTo>
                <a:lnTo>
                  <a:pt x="84" y="2"/>
                </a:lnTo>
                <a:cubicBezTo>
                  <a:pt x="131" y="0"/>
                  <a:pt x="202" y="8"/>
                  <a:pt x="190" y="68"/>
                </a:cubicBezTo>
                <a:lnTo>
                  <a:pt x="190" y="68"/>
                </a:lnTo>
                <a:cubicBezTo>
                  <a:pt x="178" y="131"/>
                  <a:pt x="137" y="90"/>
                  <a:pt x="88" y="69"/>
                </a:cubicBezTo>
                <a:lnTo>
                  <a:pt x="88" y="69"/>
                </a:lnTo>
                <a:cubicBezTo>
                  <a:pt x="44" y="51"/>
                  <a:pt x="3" y="104"/>
                  <a:pt x="2" y="74"/>
                </a:cubicBezTo>
                <a:lnTo>
                  <a:pt x="2" y="74"/>
                </a:lnTo>
                <a:cubicBezTo>
                  <a:pt x="0" y="44"/>
                  <a:pt x="36" y="4"/>
                  <a:pt x="84" y="2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67" name="Freeform 49">
            <a:extLst>
              <a:ext uri="{FF2B5EF4-FFF2-40B4-BE49-F238E27FC236}">
                <a16:creationId xmlns:a16="http://schemas.microsoft.com/office/drawing/2014/main" id="{4A0CF7EC-770C-5D44-A3CC-4833635A4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385" y="5380371"/>
            <a:ext cx="181272" cy="153805"/>
          </a:xfrm>
          <a:custGeom>
            <a:avLst/>
            <a:gdLst>
              <a:gd name="T0" fmla="*/ 124 w 145"/>
              <a:gd name="T1" fmla="*/ 21 h 125"/>
              <a:gd name="T2" fmla="*/ 124 w 145"/>
              <a:gd name="T3" fmla="*/ 21 h 125"/>
              <a:gd name="T4" fmla="*/ 105 w 145"/>
              <a:gd name="T5" fmla="*/ 101 h 125"/>
              <a:gd name="T6" fmla="*/ 105 w 145"/>
              <a:gd name="T7" fmla="*/ 101 h 125"/>
              <a:gd name="T8" fmla="*/ 31 w 145"/>
              <a:gd name="T9" fmla="*/ 98 h 125"/>
              <a:gd name="T10" fmla="*/ 31 w 145"/>
              <a:gd name="T11" fmla="*/ 98 h 125"/>
              <a:gd name="T12" fmla="*/ 28 w 145"/>
              <a:gd name="T13" fmla="*/ 23 h 125"/>
              <a:gd name="T14" fmla="*/ 28 w 145"/>
              <a:gd name="T15" fmla="*/ 23 h 125"/>
              <a:gd name="T16" fmla="*/ 124 w 145"/>
              <a:gd name="T17" fmla="*/ 2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" h="125">
                <a:moveTo>
                  <a:pt x="124" y="21"/>
                </a:moveTo>
                <a:lnTo>
                  <a:pt x="124" y="21"/>
                </a:lnTo>
                <a:cubicBezTo>
                  <a:pt x="144" y="9"/>
                  <a:pt x="144" y="72"/>
                  <a:pt x="105" y="101"/>
                </a:cubicBezTo>
                <a:lnTo>
                  <a:pt x="105" y="101"/>
                </a:lnTo>
                <a:cubicBezTo>
                  <a:pt x="74" y="124"/>
                  <a:pt x="46" y="116"/>
                  <a:pt x="31" y="98"/>
                </a:cubicBezTo>
                <a:lnTo>
                  <a:pt x="31" y="98"/>
                </a:lnTo>
                <a:cubicBezTo>
                  <a:pt x="17" y="80"/>
                  <a:pt x="0" y="46"/>
                  <a:pt x="28" y="23"/>
                </a:cubicBezTo>
                <a:lnTo>
                  <a:pt x="28" y="23"/>
                </a:lnTo>
                <a:cubicBezTo>
                  <a:pt x="57" y="0"/>
                  <a:pt x="74" y="51"/>
                  <a:pt x="124" y="21"/>
                </a:cubicBezTo>
              </a:path>
            </a:pathLst>
          </a:custGeom>
          <a:solidFill>
            <a:srgbClr val="F8FC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68" name="Freeform 50">
            <a:extLst>
              <a:ext uri="{FF2B5EF4-FFF2-40B4-BE49-F238E27FC236}">
                <a16:creationId xmlns:a16="http://schemas.microsoft.com/office/drawing/2014/main" id="{4050C44F-104E-1C45-BC01-E61240CC2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133" y="5215580"/>
            <a:ext cx="208736" cy="324088"/>
          </a:xfrm>
          <a:custGeom>
            <a:avLst/>
            <a:gdLst>
              <a:gd name="T0" fmla="*/ 86 w 167"/>
              <a:gd name="T1" fmla="*/ 138 h 259"/>
              <a:gd name="T2" fmla="*/ 86 w 167"/>
              <a:gd name="T3" fmla="*/ 138 h 259"/>
              <a:gd name="T4" fmla="*/ 139 w 167"/>
              <a:gd name="T5" fmla="*/ 244 h 259"/>
              <a:gd name="T6" fmla="*/ 139 w 167"/>
              <a:gd name="T7" fmla="*/ 244 h 259"/>
              <a:gd name="T8" fmla="*/ 23 w 167"/>
              <a:gd name="T9" fmla="*/ 165 h 259"/>
              <a:gd name="T10" fmla="*/ 23 w 167"/>
              <a:gd name="T11" fmla="*/ 165 h 259"/>
              <a:gd name="T12" fmla="*/ 29 w 167"/>
              <a:gd name="T13" fmla="*/ 36 h 259"/>
              <a:gd name="T14" fmla="*/ 29 w 167"/>
              <a:gd name="T15" fmla="*/ 36 h 259"/>
              <a:gd name="T16" fmla="*/ 86 w 167"/>
              <a:gd name="T17" fmla="*/ 138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" h="259">
                <a:moveTo>
                  <a:pt x="86" y="138"/>
                </a:moveTo>
                <a:lnTo>
                  <a:pt x="86" y="138"/>
                </a:lnTo>
                <a:cubicBezTo>
                  <a:pt x="72" y="197"/>
                  <a:pt x="166" y="215"/>
                  <a:pt x="139" y="244"/>
                </a:cubicBezTo>
                <a:lnTo>
                  <a:pt x="139" y="244"/>
                </a:lnTo>
                <a:cubicBezTo>
                  <a:pt x="126" y="258"/>
                  <a:pt x="54" y="239"/>
                  <a:pt x="23" y="165"/>
                </a:cubicBezTo>
                <a:lnTo>
                  <a:pt x="23" y="165"/>
                </a:lnTo>
                <a:cubicBezTo>
                  <a:pt x="0" y="109"/>
                  <a:pt x="2" y="57"/>
                  <a:pt x="29" y="36"/>
                </a:cubicBezTo>
                <a:lnTo>
                  <a:pt x="29" y="36"/>
                </a:lnTo>
                <a:cubicBezTo>
                  <a:pt x="73" y="0"/>
                  <a:pt x="101" y="71"/>
                  <a:pt x="86" y="138"/>
                </a:cubicBezTo>
              </a:path>
            </a:pathLst>
          </a:custGeom>
          <a:solidFill>
            <a:srgbClr val="F8FC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69" name="Freeform 51">
            <a:extLst>
              <a:ext uri="{FF2B5EF4-FFF2-40B4-BE49-F238E27FC236}">
                <a16:creationId xmlns:a16="http://schemas.microsoft.com/office/drawing/2014/main" id="{FBFE7426-BB14-EF4B-8CC5-1AE3CE3F2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019" y="5144172"/>
            <a:ext cx="126338" cy="104370"/>
          </a:xfrm>
          <a:custGeom>
            <a:avLst/>
            <a:gdLst>
              <a:gd name="T0" fmla="*/ 94 w 103"/>
              <a:gd name="T1" fmla="*/ 31 h 83"/>
              <a:gd name="T2" fmla="*/ 94 w 103"/>
              <a:gd name="T3" fmla="*/ 31 h 83"/>
              <a:gd name="T4" fmla="*/ 47 w 103"/>
              <a:gd name="T5" fmla="*/ 60 h 83"/>
              <a:gd name="T6" fmla="*/ 47 w 103"/>
              <a:gd name="T7" fmla="*/ 60 h 83"/>
              <a:gd name="T8" fmla="*/ 8 w 103"/>
              <a:gd name="T9" fmla="*/ 65 h 83"/>
              <a:gd name="T10" fmla="*/ 8 w 103"/>
              <a:gd name="T11" fmla="*/ 65 h 83"/>
              <a:gd name="T12" fmla="*/ 41 w 103"/>
              <a:gd name="T13" fmla="*/ 10 h 83"/>
              <a:gd name="T14" fmla="*/ 41 w 103"/>
              <a:gd name="T15" fmla="*/ 10 h 83"/>
              <a:gd name="T16" fmla="*/ 94 w 103"/>
              <a:gd name="T17" fmla="*/ 3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" h="83">
                <a:moveTo>
                  <a:pt x="94" y="31"/>
                </a:moveTo>
                <a:lnTo>
                  <a:pt x="94" y="31"/>
                </a:lnTo>
                <a:cubicBezTo>
                  <a:pt x="102" y="72"/>
                  <a:pt x="64" y="42"/>
                  <a:pt x="47" y="60"/>
                </a:cubicBezTo>
                <a:lnTo>
                  <a:pt x="47" y="60"/>
                </a:lnTo>
                <a:cubicBezTo>
                  <a:pt x="26" y="80"/>
                  <a:pt x="15" y="82"/>
                  <a:pt x="8" y="65"/>
                </a:cubicBezTo>
                <a:lnTo>
                  <a:pt x="8" y="65"/>
                </a:lnTo>
                <a:cubicBezTo>
                  <a:pt x="0" y="48"/>
                  <a:pt x="19" y="19"/>
                  <a:pt x="41" y="10"/>
                </a:cubicBezTo>
                <a:lnTo>
                  <a:pt x="41" y="10"/>
                </a:lnTo>
                <a:cubicBezTo>
                  <a:pt x="63" y="0"/>
                  <a:pt x="90" y="13"/>
                  <a:pt x="94" y="31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70" name="Freeform 52">
            <a:extLst>
              <a:ext uri="{FF2B5EF4-FFF2-40B4-BE49-F238E27FC236}">
                <a16:creationId xmlns:a16="http://schemas.microsoft.com/office/drawing/2014/main" id="{B8B3B4C0-33D9-5B44-B5B8-D7CA7A86A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343" y="5138678"/>
            <a:ext cx="115356" cy="82394"/>
          </a:xfrm>
          <a:custGeom>
            <a:avLst/>
            <a:gdLst>
              <a:gd name="T0" fmla="*/ 53 w 94"/>
              <a:gd name="T1" fmla="*/ 9 h 67"/>
              <a:gd name="T2" fmla="*/ 53 w 94"/>
              <a:gd name="T3" fmla="*/ 9 h 67"/>
              <a:gd name="T4" fmla="*/ 86 w 94"/>
              <a:gd name="T5" fmla="*/ 55 h 67"/>
              <a:gd name="T6" fmla="*/ 86 w 94"/>
              <a:gd name="T7" fmla="*/ 55 h 67"/>
              <a:gd name="T8" fmla="*/ 39 w 94"/>
              <a:gd name="T9" fmla="*/ 50 h 67"/>
              <a:gd name="T10" fmla="*/ 39 w 94"/>
              <a:gd name="T11" fmla="*/ 50 h 67"/>
              <a:gd name="T12" fmla="*/ 6 w 94"/>
              <a:gd name="T13" fmla="*/ 19 h 67"/>
              <a:gd name="T14" fmla="*/ 6 w 94"/>
              <a:gd name="T15" fmla="*/ 19 h 67"/>
              <a:gd name="T16" fmla="*/ 53 w 94"/>
              <a:gd name="T17" fmla="*/ 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" h="67">
                <a:moveTo>
                  <a:pt x="53" y="9"/>
                </a:moveTo>
                <a:lnTo>
                  <a:pt x="53" y="9"/>
                </a:lnTo>
                <a:cubicBezTo>
                  <a:pt x="80" y="20"/>
                  <a:pt x="93" y="45"/>
                  <a:pt x="86" y="55"/>
                </a:cubicBezTo>
                <a:lnTo>
                  <a:pt x="86" y="55"/>
                </a:lnTo>
                <a:cubicBezTo>
                  <a:pt x="80" y="66"/>
                  <a:pt x="65" y="42"/>
                  <a:pt x="39" y="50"/>
                </a:cubicBezTo>
                <a:lnTo>
                  <a:pt x="39" y="50"/>
                </a:lnTo>
                <a:cubicBezTo>
                  <a:pt x="12" y="58"/>
                  <a:pt x="0" y="29"/>
                  <a:pt x="6" y="19"/>
                </a:cubicBezTo>
                <a:lnTo>
                  <a:pt x="6" y="19"/>
                </a:lnTo>
                <a:cubicBezTo>
                  <a:pt x="12" y="8"/>
                  <a:pt x="28" y="0"/>
                  <a:pt x="53" y="9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71" name="Freeform 53">
            <a:extLst>
              <a:ext uri="{FF2B5EF4-FFF2-40B4-BE49-F238E27FC236}">
                <a16:creationId xmlns:a16="http://schemas.microsoft.com/office/drawing/2014/main" id="{9D57C1CD-D38D-DD42-AA69-7B647C273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949" y="5358403"/>
            <a:ext cx="65917" cy="76903"/>
          </a:xfrm>
          <a:custGeom>
            <a:avLst/>
            <a:gdLst>
              <a:gd name="T0" fmla="*/ 41 w 55"/>
              <a:gd name="T1" fmla="*/ 6 h 61"/>
              <a:gd name="T2" fmla="*/ 41 w 55"/>
              <a:gd name="T3" fmla="*/ 6 h 61"/>
              <a:gd name="T4" fmla="*/ 30 w 55"/>
              <a:gd name="T5" fmla="*/ 30 h 61"/>
              <a:gd name="T6" fmla="*/ 30 w 55"/>
              <a:gd name="T7" fmla="*/ 30 h 61"/>
              <a:gd name="T8" fmla="*/ 21 w 55"/>
              <a:gd name="T9" fmla="*/ 55 h 61"/>
              <a:gd name="T10" fmla="*/ 21 w 55"/>
              <a:gd name="T11" fmla="*/ 55 h 61"/>
              <a:gd name="T12" fmla="*/ 6 w 55"/>
              <a:gd name="T13" fmla="*/ 20 h 61"/>
              <a:gd name="T14" fmla="*/ 6 w 55"/>
              <a:gd name="T15" fmla="*/ 20 h 61"/>
              <a:gd name="T16" fmla="*/ 41 w 55"/>
              <a:gd name="T17" fmla="*/ 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61">
                <a:moveTo>
                  <a:pt x="41" y="6"/>
                </a:moveTo>
                <a:lnTo>
                  <a:pt x="41" y="6"/>
                </a:lnTo>
                <a:cubicBezTo>
                  <a:pt x="54" y="11"/>
                  <a:pt x="36" y="17"/>
                  <a:pt x="30" y="30"/>
                </a:cubicBezTo>
                <a:lnTo>
                  <a:pt x="30" y="30"/>
                </a:lnTo>
                <a:cubicBezTo>
                  <a:pt x="25" y="44"/>
                  <a:pt x="34" y="60"/>
                  <a:pt x="21" y="55"/>
                </a:cubicBezTo>
                <a:lnTo>
                  <a:pt x="21" y="55"/>
                </a:lnTo>
                <a:cubicBezTo>
                  <a:pt x="7" y="49"/>
                  <a:pt x="0" y="34"/>
                  <a:pt x="6" y="20"/>
                </a:cubicBezTo>
                <a:lnTo>
                  <a:pt x="6" y="20"/>
                </a:lnTo>
                <a:cubicBezTo>
                  <a:pt x="12" y="6"/>
                  <a:pt x="28" y="0"/>
                  <a:pt x="41" y="6"/>
                </a:cubicBezTo>
              </a:path>
            </a:pathLst>
          </a:custGeom>
          <a:solidFill>
            <a:srgbClr val="F8FC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72" name="Freeform 54">
            <a:extLst>
              <a:ext uri="{FF2B5EF4-FFF2-40B4-BE49-F238E27FC236}">
                <a16:creationId xmlns:a16="http://schemas.microsoft.com/office/drawing/2014/main" id="{9AAEDB11-24DD-6540-A102-592B5B66B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0898" y="6753636"/>
            <a:ext cx="324091" cy="318597"/>
          </a:xfrm>
          <a:custGeom>
            <a:avLst/>
            <a:gdLst>
              <a:gd name="T0" fmla="*/ 62 w 260"/>
              <a:gd name="T1" fmla="*/ 244 h 256"/>
              <a:gd name="T2" fmla="*/ 259 w 260"/>
              <a:gd name="T3" fmla="*/ 115 h 256"/>
              <a:gd name="T4" fmla="*/ 140 w 260"/>
              <a:gd name="T5" fmla="*/ 0 h 256"/>
              <a:gd name="T6" fmla="*/ 18 w 260"/>
              <a:gd name="T7" fmla="*/ 196 h 256"/>
              <a:gd name="T8" fmla="*/ 18 w 260"/>
              <a:gd name="T9" fmla="*/ 196 h 256"/>
              <a:gd name="T10" fmla="*/ 62 w 260"/>
              <a:gd name="T11" fmla="*/ 244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0" h="256">
                <a:moveTo>
                  <a:pt x="62" y="244"/>
                </a:moveTo>
                <a:lnTo>
                  <a:pt x="259" y="115"/>
                </a:lnTo>
                <a:lnTo>
                  <a:pt x="140" y="0"/>
                </a:lnTo>
                <a:lnTo>
                  <a:pt x="18" y="196"/>
                </a:lnTo>
                <a:lnTo>
                  <a:pt x="18" y="196"/>
                </a:lnTo>
                <a:cubicBezTo>
                  <a:pt x="0" y="222"/>
                  <a:pt x="29" y="255"/>
                  <a:pt x="62" y="244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73" name="Freeform 55">
            <a:extLst>
              <a:ext uri="{FF2B5EF4-FFF2-40B4-BE49-F238E27FC236}">
                <a16:creationId xmlns:a16="http://schemas.microsoft.com/office/drawing/2014/main" id="{0A859AB4-EE1D-9644-BE28-366937BA2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0478" y="6929414"/>
            <a:ext cx="219722" cy="296624"/>
          </a:xfrm>
          <a:custGeom>
            <a:avLst/>
            <a:gdLst>
              <a:gd name="T0" fmla="*/ 101 w 175"/>
              <a:gd name="T1" fmla="*/ 163 h 238"/>
              <a:gd name="T2" fmla="*/ 174 w 175"/>
              <a:gd name="T3" fmla="*/ 31 h 238"/>
              <a:gd name="T4" fmla="*/ 58 w 175"/>
              <a:gd name="T5" fmla="*/ 0 h 238"/>
              <a:gd name="T6" fmla="*/ 13 w 175"/>
              <a:gd name="T7" fmla="*/ 162 h 238"/>
              <a:gd name="T8" fmla="*/ 13 w 175"/>
              <a:gd name="T9" fmla="*/ 162 h 238"/>
              <a:gd name="T10" fmla="*/ 101 w 175"/>
              <a:gd name="T11" fmla="*/ 163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" h="238">
                <a:moveTo>
                  <a:pt x="101" y="163"/>
                </a:moveTo>
                <a:lnTo>
                  <a:pt x="174" y="31"/>
                </a:lnTo>
                <a:lnTo>
                  <a:pt x="58" y="0"/>
                </a:lnTo>
                <a:lnTo>
                  <a:pt x="13" y="162"/>
                </a:lnTo>
                <a:lnTo>
                  <a:pt x="13" y="162"/>
                </a:lnTo>
                <a:cubicBezTo>
                  <a:pt x="0" y="225"/>
                  <a:pt x="59" y="237"/>
                  <a:pt x="101" y="163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74" name="Freeform 56">
            <a:extLst>
              <a:ext uri="{FF2B5EF4-FFF2-40B4-BE49-F238E27FC236}">
                <a16:creationId xmlns:a16="http://schemas.microsoft.com/office/drawing/2014/main" id="{9DA6DB99-EEFD-9D4E-B619-E2A5B0FE2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515" y="6116443"/>
            <a:ext cx="263666" cy="225213"/>
          </a:xfrm>
          <a:custGeom>
            <a:avLst/>
            <a:gdLst>
              <a:gd name="T0" fmla="*/ 57 w 212"/>
              <a:gd name="T1" fmla="*/ 111 h 181"/>
              <a:gd name="T2" fmla="*/ 163 w 212"/>
              <a:gd name="T3" fmla="*/ 180 h 181"/>
              <a:gd name="T4" fmla="*/ 211 w 212"/>
              <a:gd name="T5" fmla="*/ 83 h 181"/>
              <a:gd name="T6" fmla="*/ 61 w 212"/>
              <a:gd name="T7" fmla="*/ 19 h 181"/>
              <a:gd name="T8" fmla="*/ 61 w 212"/>
              <a:gd name="T9" fmla="*/ 19 h 181"/>
              <a:gd name="T10" fmla="*/ 57 w 212"/>
              <a:gd name="T11" fmla="*/ 11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181">
                <a:moveTo>
                  <a:pt x="57" y="111"/>
                </a:moveTo>
                <a:lnTo>
                  <a:pt x="163" y="180"/>
                </a:lnTo>
                <a:lnTo>
                  <a:pt x="211" y="83"/>
                </a:lnTo>
                <a:lnTo>
                  <a:pt x="61" y="19"/>
                </a:lnTo>
                <a:lnTo>
                  <a:pt x="61" y="19"/>
                </a:lnTo>
                <a:cubicBezTo>
                  <a:pt x="0" y="0"/>
                  <a:pt x="4" y="72"/>
                  <a:pt x="57" y="111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75" name="Freeform 57">
            <a:extLst>
              <a:ext uri="{FF2B5EF4-FFF2-40B4-BE49-F238E27FC236}">
                <a16:creationId xmlns:a16="http://schemas.microsoft.com/office/drawing/2014/main" id="{AE147434-B34D-FC47-A61F-897C3F953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0768" y="6077986"/>
            <a:ext cx="285638" cy="203244"/>
          </a:xfrm>
          <a:custGeom>
            <a:avLst/>
            <a:gdLst>
              <a:gd name="T0" fmla="*/ 103 w 230"/>
              <a:gd name="T1" fmla="*/ 33 h 162"/>
              <a:gd name="T2" fmla="*/ 0 w 230"/>
              <a:gd name="T3" fmla="*/ 73 h 162"/>
              <a:gd name="T4" fmla="*/ 63 w 230"/>
              <a:gd name="T5" fmla="*/ 161 h 162"/>
              <a:gd name="T6" fmla="*/ 177 w 230"/>
              <a:gd name="T7" fmla="*/ 78 h 162"/>
              <a:gd name="T8" fmla="*/ 177 w 230"/>
              <a:gd name="T9" fmla="*/ 78 h 162"/>
              <a:gd name="T10" fmla="*/ 103 w 230"/>
              <a:gd name="T11" fmla="*/ 3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" h="162">
                <a:moveTo>
                  <a:pt x="103" y="33"/>
                </a:moveTo>
                <a:lnTo>
                  <a:pt x="0" y="73"/>
                </a:lnTo>
                <a:lnTo>
                  <a:pt x="63" y="161"/>
                </a:lnTo>
                <a:lnTo>
                  <a:pt x="177" y="78"/>
                </a:lnTo>
                <a:lnTo>
                  <a:pt x="177" y="78"/>
                </a:lnTo>
                <a:cubicBezTo>
                  <a:pt x="229" y="27"/>
                  <a:pt x="179" y="0"/>
                  <a:pt x="103" y="33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76" name="Freeform 58">
            <a:extLst>
              <a:ext uri="{FF2B5EF4-FFF2-40B4-BE49-F238E27FC236}">
                <a16:creationId xmlns:a16="http://schemas.microsoft.com/office/drawing/2014/main" id="{9A4FE8CC-82BC-2543-8BF8-6A9BD97F0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3435" y="6621800"/>
            <a:ext cx="181269" cy="148310"/>
          </a:xfrm>
          <a:custGeom>
            <a:avLst/>
            <a:gdLst>
              <a:gd name="T0" fmla="*/ 105 w 144"/>
              <a:gd name="T1" fmla="*/ 0 h 121"/>
              <a:gd name="T2" fmla="*/ 143 w 144"/>
              <a:gd name="T3" fmla="*/ 73 h 121"/>
              <a:gd name="T4" fmla="*/ 143 w 144"/>
              <a:gd name="T5" fmla="*/ 73 h 121"/>
              <a:gd name="T6" fmla="*/ 14 w 144"/>
              <a:gd name="T7" fmla="*/ 88 h 121"/>
              <a:gd name="T8" fmla="*/ 14 w 144"/>
              <a:gd name="T9" fmla="*/ 88 h 121"/>
              <a:gd name="T10" fmla="*/ 105 w 144"/>
              <a:gd name="T11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" h="121">
                <a:moveTo>
                  <a:pt x="105" y="0"/>
                </a:moveTo>
                <a:lnTo>
                  <a:pt x="143" y="73"/>
                </a:lnTo>
                <a:lnTo>
                  <a:pt x="143" y="73"/>
                </a:lnTo>
                <a:cubicBezTo>
                  <a:pt x="143" y="73"/>
                  <a:pt x="28" y="120"/>
                  <a:pt x="14" y="88"/>
                </a:cubicBezTo>
                <a:lnTo>
                  <a:pt x="14" y="88"/>
                </a:lnTo>
                <a:cubicBezTo>
                  <a:pt x="0" y="54"/>
                  <a:pt x="105" y="0"/>
                  <a:pt x="105" y="0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77" name="Freeform 59">
            <a:extLst>
              <a:ext uri="{FF2B5EF4-FFF2-40B4-BE49-F238E27FC236}">
                <a16:creationId xmlns:a16="http://schemas.microsoft.com/office/drawing/2014/main" id="{922FEA42-649A-D343-BC17-86D1B4E47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9646" y="6572364"/>
            <a:ext cx="192258" cy="148314"/>
          </a:xfrm>
          <a:custGeom>
            <a:avLst/>
            <a:gdLst>
              <a:gd name="T0" fmla="*/ 0 w 156"/>
              <a:gd name="T1" fmla="*/ 80 h 118"/>
              <a:gd name="T2" fmla="*/ 21 w 156"/>
              <a:gd name="T3" fmla="*/ 0 h 118"/>
              <a:gd name="T4" fmla="*/ 21 w 156"/>
              <a:gd name="T5" fmla="*/ 0 h 118"/>
              <a:gd name="T6" fmla="*/ 143 w 156"/>
              <a:gd name="T7" fmla="*/ 82 h 118"/>
              <a:gd name="T8" fmla="*/ 143 w 156"/>
              <a:gd name="T9" fmla="*/ 82 h 118"/>
              <a:gd name="T10" fmla="*/ 0 w 156"/>
              <a:gd name="T11" fmla="*/ 8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" h="118">
                <a:moveTo>
                  <a:pt x="0" y="80"/>
                </a:moveTo>
                <a:lnTo>
                  <a:pt x="21" y="0"/>
                </a:lnTo>
                <a:lnTo>
                  <a:pt x="21" y="0"/>
                </a:lnTo>
                <a:cubicBezTo>
                  <a:pt x="21" y="0"/>
                  <a:pt x="155" y="48"/>
                  <a:pt x="143" y="82"/>
                </a:cubicBezTo>
                <a:lnTo>
                  <a:pt x="143" y="82"/>
                </a:lnTo>
                <a:cubicBezTo>
                  <a:pt x="130" y="117"/>
                  <a:pt x="0" y="80"/>
                  <a:pt x="0" y="80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78" name="Freeform 60">
            <a:extLst>
              <a:ext uri="{FF2B5EF4-FFF2-40B4-BE49-F238E27FC236}">
                <a16:creationId xmlns:a16="http://schemas.microsoft.com/office/drawing/2014/main" id="{C57F3156-BC74-D942-8340-80040974B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7237" y="5979112"/>
            <a:ext cx="170283" cy="181272"/>
          </a:xfrm>
          <a:custGeom>
            <a:avLst/>
            <a:gdLst>
              <a:gd name="T0" fmla="*/ 134 w 135"/>
              <a:gd name="T1" fmla="*/ 91 h 144"/>
              <a:gd name="T2" fmla="*/ 69 w 135"/>
              <a:gd name="T3" fmla="*/ 143 h 144"/>
              <a:gd name="T4" fmla="*/ 69 w 135"/>
              <a:gd name="T5" fmla="*/ 143 h 144"/>
              <a:gd name="T6" fmla="*/ 29 w 135"/>
              <a:gd name="T7" fmla="*/ 20 h 144"/>
              <a:gd name="T8" fmla="*/ 29 w 135"/>
              <a:gd name="T9" fmla="*/ 20 h 144"/>
              <a:gd name="T10" fmla="*/ 134 w 135"/>
              <a:gd name="T11" fmla="*/ 9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" h="144">
                <a:moveTo>
                  <a:pt x="134" y="91"/>
                </a:moveTo>
                <a:lnTo>
                  <a:pt x="69" y="143"/>
                </a:lnTo>
                <a:lnTo>
                  <a:pt x="69" y="143"/>
                </a:lnTo>
                <a:cubicBezTo>
                  <a:pt x="69" y="143"/>
                  <a:pt x="0" y="40"/>
                  <a:pt x="29" y="20"/>
                </a:cubicBezTo>
                <a:lnTo>
                  <a:pt x="29" y="20"/>
                </a:lnTo>
                <a:cubicBezTo>
                  <a:pt x="60" y="0"/>
                  <a:pt x="134" y="91"/>
                  <a:pt x="134" y="91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79" name="Freeform 61">
            <a:extLst>
              <a:ext uri="{FF2B5EF4-FFF2-40B4-BE49-F238E27FC236}">
                <a16:creationId xmlns:a16="http://schemas.microsoft.com/office/drawing/2014/main" id="{67E2B56C-13EB-3C44-A263-74D12068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9217" y="5880240"/>
            <a:ext cx="126342" cy="170286"/>
          </a:xfrm>
          <a:custGeom>
            <a:avLst/>
            <a:gdLst>
              <a:gd name="T0" fmla="*/ 82 w 100"/>
              <a:gd name="T1" fmla="*/ 134 h 135"/>
              <a:gd name="T2" fmla="*/ 0 w 100"/>
              <a:gd name="T3" fmla="*/ 121 h 135"/>
              <a:gd name="T4" fmla="*/ 0 w 100"/>
              <a:gd name="T5" fmla="*/ 121 h 135"/>
              <a:gd name="T6" fmla="*/ 63 w 100"/>
              <a:gd name="T7" fmla="*/ 8 h 135"/>
              <a:gd name="T8" fmla="*/ 63 w 100"/>
              <a:gd name="T9" fmla="*/ 8 h 135"/>
              <a:gd name="T10" fmla="*/ 82 w 100"/>
              <a:gd name="T11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35">
                <a:moveTo>
                  <a:pt x="82" y="134"/>
                </a:moveTo>
                <a:lnTo>
                  <a:pt x="0" y="121"/>
                </a:lnTo>
                <a:lnTo>
                  <a:pt x="0" y="121"/>
                </a:lnTo>
                <a:cubicBezTo>
                  <a:pt x="0" y="121"/>
                  <a:pt x="29" y="0"/>
                  <a:pt x="63" y="8"/>
                </a:cubicBezTo>
                <a:lnTo>
                  <a:pt x="63" y="8"/>
                </a:lnTo>
                <a:cubicBezTo>
                  <a:pt x="99" y="17"/>
                  <a:pt x="82" y="134"/>
                  <a:pt x="82" y="134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80" name="Freeform 62">
            <a:extLst>
              <a:ext uri="{FF2B5EF4-FFF2-40B4-BE49-F238E27FC236}">
                <a16:creationId xmlns:a16="http://schemas.microsoft.com/office/drawing/2014/main" id="{D958A6BC-3C24-B947-9031-7A917D795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6115" y="6160387"/>
            <a:ext cx="670151" cy="670151"/>
          </a:xfrm>
          <a:custGeom>
            <a:avLst/>
            <a:gdLst>
              <a:gd name="T0" fmla="*/ 279 w 538"/>
              <a:gd name="T1" fmla="*/ 6 h 538"/>
              <a:gd name="T2" fmla="*/ 279 w 538"/>
              <a:gd name="T3" fmla="*/ 6 h 538"/>
              <a:gd name="T4" fmla="*/ 531 w 538"/>
              <a:gd name="T5" fmla="*/ 280 h 538"/>
              <a:gd name="T6" fmla="*/ 531 w 538"/>
              <a:gd name="T7" fmla="*/ 280 h 538"/>
              <a:gd name="T8" fmla="*/ 257 w 538"/>
              <a:gd name="T9" fmla="*/ 531 h 538"/>
              <a:gd name="T10" fmla="*/ 257 w 538"/>
              <a:gd name="T11" fmla="*/ 531 h 538"/>
              <a:gd name="T12" fmla="*/ 6 w 538"/>
              <a:gd name="T13" fmla="*/ 258 h 538"/>
              <a:gd name="T14" fmla="*/ 6 w 538"/>
              <a:gd name="T15" fmla="*/ 258 h 538"/>
              <a:gd name="T16" fmla="*/ 279 w 538"/>
              <a:gd name="T17" fmla="*/ 6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8" h="538">
                <a:moveTo>
                  <a:pt x="279" y="6"/>
                </a:moveTo>
                <a:lnTo>
                  <a:pt x="279" y="6"/>
                </a:lnTo>
                <a:cubicBezTo>
                  <a:pt x="424" y="12"/>
                  <a:pt x="537" y="135"/>
                  <a:pt x="531" y="280"/>
                </a:cubicBezTo>
                <a:lnTo>
                  <a:pt x="531" y="280"/>
                </a:lnTo>
                <a:cubicBezTo>
                  <a:pt x="525" y="425"/>
                  <a:pt x="402" y="537"/>
                  <a:pt x="257" y="531"/>
                </a:cubicBezTo>
                <a:lnTo>
                  <a:pt x="257" y="531"/>
                </a:lnTo>
                <a:cubicBezTo>
                  <a:pt x="112" y="525"/>
                  <a:pt x="0" y="403"/>
                  <a:pt x="6" y="258"/>
                </a:cubicBezTo>
                <a:lnTo>
                  <a:pt x="6" y="258"/>
                </a:lnTo>
                <a:cubicBezTo>
                  <a:pt x="12" y="112"/>
                  <a:pt x="135" y="0"/>
                  <a:pt x="279" y="6"/>
                </a:cubicBezTo>
              </a:path>
            </a:pathLst>
          </a:custGeom>
          <a:noFill/>
          <a:ln w="3600" cap="flat">
            <a:solidFill>
              <a:srgbClr val="25141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81" name="Freeform 63">
            <a:extLst>
              <a:ext uri="{FF2B5EF4-FFF2-40B4-BE49-F238E27FC236}">
                <a16:creationId xmlns:a16="http://schemas.microsoft.com/office/drawing/2014/main" id="{90218781-2CB3-C649-A063-70B529944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8644" y="5786860"/>
            <a:ext cx="1499599" cy="1439178"/>
          </a:xfrm>
          <a:custGeom>
            <a:avLst/>
            <a:gdLst>
              <a:gd name="T0" fmla="*/ 837 w 1205"/>
              <a:gd name="T1" fmla="*/ 47 h 1155"/>
              <a:gd name="T2" fmla="*/ 736 w 1205"/>
              <a:gd name="T3" fmla="*/ 183 h 1155"/>
              <a:gd name="T4" fmla="*/ 736 w 1205"/>
              <a:gd name="T5" fmla="*/ 183 h 1155"/>
              <a:gd name="T6" fmla="*/ 623 w 1205"/>
              <a:gd name="T7" fmla="*/ 162 h 1155"/>
              <a:gd name="T8" fmla="*/ 623 w 1205"/>
              <a:gd name="T9" fmla="*/ 162 h 1155"/>
              <a:gd name="T10" fmla="*/ 536 w 1205"/>
              <a:gd name="T11" fmla="*/ 168 h 1155"/>
              <a:gd name="T12" fmla="*/ 454 w 1205"/>
              <a:gd name="T13" fmla="*/ 26 h 1155"/>
              <a:gd name="T14" fmla="*/ 454 w 1205"/>
              <a:gd name="T15" fmla="*/ 26 h 1155"/>
              <a:gd name="T16" fmla="*/ 395 w 1205"/>
              <a:gd name="T17" fmla="*/ 54 h 1155"/>
              <a:gd name="T18" fmla="*/ 419 w 1205"/>
              <a:gd name="T19" fmla="*/ 208 h 1155"/>
              <a:gd name="T20" fmla="*/ 419 w 1205"/>
              <a:gd name="T21" fmla="*/ 208 h 1155"/>
              <a:gd name="T22" fmla="*/ 205 w 1205"/>
              <a:gd name="T23" fmla="*/ 515 h 1155"/>
              <a:gd name="T24" fmla="*/ 45 w 1205"/>
              <a:gd name="T25" fmla="*/ 554 h 1155"/>
              <a:gd name="T26" fmla="*/ 45 w 1205"/>
              <a:gd name="T27" fmla="*/ 554 h 1155"/>
              <a:gd name="T28" fmla="*/ 33 w 1205"/>
              <a:gd name="T29" fmla="*/ 624 h 1155"/>
              <a:gd name="T30" fmla="*/ 209 w 1205"/>
              <a:gd name="T31" fmla="*/ 644 h 1155"/>
              <a:gd name="T32" fmla="*/ 209 w 1205"/>
              <a:gd name="T33" fmla="*/ 644 h 1155"/>
              <a:gd name="T34" fmla="*/ 589 w 1205"/>
              <a:gd name="T35" fmla="*/ 969 h 1155"/>
              <a:gd name="T36" fmla="*/ 589 w 1205"/>
              <a:gd name="T37" fmla="*/ 969 h 1155"/>
              <a:gd name="T38" fmla="*/ 649 w 1205"/>
              <a:gd name="T39" fmla="*/ 967 h 1155"/>
              <a:gd name="T40" fmla="*/ 692 w 1205"/>
              <a:gd name="T41" fmla="*/ 1124 h 1155"/>
              <a:gd name="T42" fmla="*/ 692 w 1205"/>
              <a:gd name="T43" fmla="*/ 1124 h 1155"/>
              <a:gd name="T44" fmla="*/ 756 w 1205"/>
              <a:gd name="T45" fmla="*/ 1112 h 1155"/>
              <a:gd name="T46" fmla="*/ 774 w 1205"/>
              <a:gd name="T47" fmla="*/ 933 h 1155"/>
              <a:gd name="T48" fmla="*/ 774 w 1205"/>
              <a:gd name="T49" fmla="*/ 933 h 1155"/>
              <a:gd name="T50" fmla="*/ 871 w 1205"/>
              <a:gd name="T51" fmla="*/ 870 h 1155"/>
              <a:gd name="T52" fmla="*/ 1044 w 1205"/>
              <a:gd name="T53" fmla="*/ 950 h 1155"/>
              <a:gd name="T54" fmla="*/ 1044 w 1205"/>
              <a:gd name="T55" fmla="*/ 950 h 1155"/>
              <a:gd name="T56" fmla="*/ 1076 w 1205"/>
              <a:gd name="T57" fmla="*/ 893 h 1155"/>
              <a:gd name="T58" fmla="*/ 955 w 1205"/>
              <a:gd name="T59" fmla="*/ 770 h 1155"/>
              <a:gd name="T60" fmla="*/ 955 w 1205"/>
              <a:gd name="T61" fmla="*/ 770 h 1155"/>
              <a:gd name="T62" fmla="*/ 1009 w 1205"/>
              <a:gd name="T63" fmla="*/ 600 h 1155"/>
              <a:gd name="T64" fmla="*/ 1175 w 1205"/>
              <a:gd name="T65" fmla="*/ 542 h 1155"/>
              <a:gd name="T66" fmla="*/ 1175 w 1205"/>
              <a:gd name="T67" fmla="*/ 542 h 1155"/>
              <a:gd name="T68" fmla="*/ 1158 w 1205"/>
              <a:gd name="T69" fmla="*/ 479 h 1155"/>
              <a:gd name="T70" fmla="*/ 1000 w 1205"/>
              <a:gd name="T71" fmla="*/ 474 h 1155"/>
              <a:gd name="T72" fmla="*/ 1000 w 1205"/>
              <a:gd name="T73" fmla="*/ 474 h 1155"/>
              <a:gd name="T74" fmla="*/ 849 w 1205"/>
              <a:gd name="T75" fmla="*/ 243 h 1155"/>
              <a:gd name="T76" fmla="*/ 898 w 1205"/>
              <a:gd name="T77" fmla="*/ 70 h 1155"/>
              <a:gd name="T78" fmla="*/ 898 w 1205"/>
              <a:gd name="T79" fmla="*/ 70 h 1155"/>
              <a:gd name="T80" fmla="*/ 837 w 1205"/>
              <a:gd name="T81" fmla="*/ 47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05" h="1155">
                <a:moveTo>
                  <a:pt x="837" y="47"/>
                </a:moveTo>
                <a:lnTo>
                  <a:pt x="736" y="183"/>
                </a:lnTo>
                <a:lnTo>
                  <a:pt x="736" y="183"/>
                </a:lnTo>
                <a:cubicBezTo>
                  <a:pt x="701" y="171"/>
                  <a:pt x="663" y="164"/>
                  <a:pt x="623" y="162"/>
                </a:cubicBezTo>
                <a:lnTo>
                  <a:pt x="623" y="162"/>
                </a:lnTo>
                <a:cubicBezTo>
                  <a:pt x="594" y="161"/>
                  <a:pt x="564" y="163"/>
                  <a:pt x="536" y="168"/>
                </a:cubicBezTo>
                <a:lnTo>
                  <a:pt x="454" y="26"/>
                </a:lnTo>
                <a:lnTo>
                  <a:pt x="454" y="26"/>
                </a:lnTo>
                <a:cubicBezTo>
                  <a:pt x="434" y="0"/>
                  <a:pt x="394" y="20"/>
                  <a:pt x="395" y="54"/>
                </a:cubicBezTo>
                <a:lnTo>
                  <a:pt x="419" y="208"/>
                </a:lnTo>
                <a:lnTo>
                  <a:pt x="419" y="208"/>
                </a:lnTo>
                <a:cubicBezTo>
                  <a:pt x="305" y="268"/>
                  <a:pt x="222" y="380"/>
                  <a:pt x="205" y="515"/>
                </a:cubicBezTo>
                <a:lnTo>
                  <a:pt x="45" y="554"/>
                </a:lnTo>
                <a:lnTo>
                  <a:pt x="45" y="554"/>
                </a:lnTo>
                <a:cubicBezTo>
                  <a:pt x="0" y="561"/>
                  <a:pt x="0" y="613"/>
                  <a:pt x="33" y="624"/>
                </a:cubicBezTo>
                <a:lnTo>
                  <a:pt x="209" y="644"/>
                </a:lnTo>
                <a:lnTo>
                  <a:pt x="209" y="644"/>
                </a:lnTo>
                <a:cubicBezTo>
                  <a:pt x="245" y="823"/>
                  <a:pt x="399" y="961"/>
                  <a:pt x="589" y="969"/>
                </a:cubicBezTo>
                <a:lnTo>
                  <a:pt x="589" y="969"/>
                </a:lnTo>
                <a:cubicBezTo>
                  <a:pt x="609" y="969"/>
                  <a:pt x="630" y="969"/>
                  <a:pt x="649" y="967"/>
                </a:cubicBezTo>
                <a:lnTo>
                  <a:pt x="692" y="1124"/>
                </a:lnTo>
                <a:lnTo>
                  <a:pt x="692" y="1124"/>
                </a:lnTo>
                <a:cubicBezTo>
                  <a:pt x="705" y="1154"/>
                  <a:pt x="749" y="1145"/>
                  <a:pt x="756" y="1112"/>
                </a:cubicBezTo>
                <a:lnTo>
                  <a:pt x="774" y="933"/>
                </a:lnTo>
                <a:lnTo>
                  <a:pt x="774" y="933"/>
                </a:lnTo>
                <a:cubicBezTo>
                  <a:pt x="809" y="917"/>
                  <a:pt x="842" y="895"/>
                  <a:pt x="871" y="870"/>
                </a:cubicBezTo>
                <a:lnTo>
                  <a:pt x="1044" y="950"/>
                </a:lnTo>
                <a:lnTo>
                  <a:pt x="1044" y="950"/>
                </a:lnTo>
                <a:cubicBezTo>
                  <a:pt x="1075" y="959"/>
                  <a:pt x="1097" y="920"/>
                  <a:pt x="1076" y="893"/>
                </a:cubicBezTo>
                <a:lnTo>
                  <a:pt x="955" y="770"/>
                </a:lnTo>
                <a:lnTo>
                  <a:pt x="955" y="770"/>
                </a:lnTo>
                <a:cubicBezTo>
                  <a:pt x="984" y="720"/>
                  <a:pt x="1004" y="662"/>
                  <a:pt x="1009" y="600"/>
                </a:cubicBezTo>
                <a:lnTo>
                  <a:pt x="1175" y="542"/>
                </a:lnTo>
                <a:lnTo>
                  <a:pt x="1175" y="542"/>
                </a:lnTo>
                <a:cubicBezTo>
                  <a:pt x="1204" y="527"/>
                  <a:pt x="1192" y="484"/>
                  <a:pt x="1158" y="479"/>
                </a:cubicBezTo>
                <a:lnTo>
                  <a:pt x="1000" y="474"/>
                </a:lnTo>
                <a:lnTo>
                  <a:pt x="1000" y="474"/>
                </a:lnTo>
                <a:cubicBezTo>
                  <a:pt x="978" y="381"/>
                  <a:pt x="924" y="299"/>
                  <a:pt x="849" y="243"/>
                </a:cubicBezTo>
                <a:lnTo>
                  <a:pt x="898" y="70"/>
                </a:lnTo>
                <a:lnTo>
                  <a:pt x="898" y="70"/>
                </a:lnTo>
                <a:cubicBezTo>
                  <a:pt x="902" y="38"/>
                  <a:pt x="860" y="22"/>
                  <a:pt x="837" y="47"/>
                </a:cubicBezTo>
              </a:path>
            </a:pathLst>
          </a:custGeom>
          <a:solidFill>
            <a:srgbClr val="1472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82" name="Freeform 64">
            <a:extLst>
              <a:ext uri="{FF2B5EF4-FFF2-40B4-BE49-F238E27FC236}">
                <a16:creationId xmlns:a16="http://schemas.microsoft.com/office/drawing/2014/main" id="{357335EF-DE52-1C48-93F9-04945946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9356" y="6215318"/>
            <a:ext cx="340569" cy="379018"/>
          </a:xfrm>
          <a:custGeom>
            <a:avLst/>
            <a:gdLst>
              <a:gd name="T0" fmla="*/ 43 w 272"/>
              <a:gd name="T1" fmla="*/ 121 h 305"/>
              <a:gd name="T2" fmla="*/ 43 w 272"/>
              <a:gd name="T3" fmla="*/ 121 h 305"/>
              <a:gd name="T4" fmla="*/ 214 w 272"/>
              <a:gd name="T5" fmla="*/ 68 h 305"/>
              <a:gd name="T6" fmla="*/ 214 w 272"/>
              <a:gd name="T7" fmla="*/ 68 h 305"/>
              <a:gd name="T8" fmla="*/ 119 w 272"/>
              <a:gd name="T9" fmla="*/ 180 h 305"/>
              <a:gd name="T10" fmla="*/ 119 w 272"/>
              <a:gd name="T11" fmla="*/ 180 h 305"/>
              <a:gd name="T12" fmla="*/ 43 w 272"/>
              <a:gd name="T13" fmla="*/ 277 h 305"/>
              <a:gd name="T14" fmla="*/ 43 w 272"/>
              <a:gd name="T15" fmla="*/ 277 h 305"/>
              <a:gd name="T16" fmla="*/ 43 w 272"/>
              <a:gd name="T17" fmla="*/ 121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2" h="305">
                <a:moveTo>
                  <a:pt x="43" y="121"/>
                </a:moveTo>
                <a:lnTo>
                  <a:pt x="43" y="121"/>
                </a:lnTo>
                <a:cubicBezTo>
                  <a:pt x="85" y="68"/>
                  <a:pt x="160" y="0"/>
                  <a:pt x="214" y="68"/>
                </a:cubicBezTo>
                <a:lnTo>
                  <a:pt x="214" y="68"/>
                </a:lnTo>
                <a:cubicBezTo>
                  <a:pt x="271" y="141"/>
                  <a:pt x="186" y="146"/>
                  <a:pt x="119" y="180"/>
                </a:cubicBezTo>
                <a:lnTo>
                  <a:pt x="119" y="180"/>
                </a:lnTo>
                <a:cubicBezTo>
                  <a:pt x="58" y="210"/>
                  <a:pt x="77" y="304"/>
                  <a:pt x="43" y="277"/>
                </a:cubicBezTo>
                <a:lnTo>
                  <a:pt x="43" y="277"/>
                </a:lnTo>
                <a:cubicBezTo>
                  <a:pt x="10" y="250"/>
                  <a:pt x="0" y="174"/>
                  <a:pt x="43" y="121"/>
                </a:cubicBezTo>
              </a:path>
            </a:pathLst>
          </a:custGeom>
          <a:solidFill>
            <a:srgbClr val="DEED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83" name="Freeform 65">
            <a:extLst>
              <a:ext uri="{FF2B5EF4-FFF2-40B4-BE49-F238E27FC236}">
                <a16:creationId xmlns:a16="http://schemas.microsoft.com/office/drawing/2014/main" id="{39A234CA-7D8C-2D4C-895A-FF84B204A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088" y="6369120"/>
            <a:ext cx="203244" cy="258171"/>
          </a:xfrm>
          <a:custGeom>
            <a:avLst/>
            <a:gdLst>
              <a:gd name="T0" fmla="*/ 90 w 165"/>
              <a:gd name="T1" fmla="*/ 34 h 208"/>
              <a:gd name="T2" fmla="*/ 90 w 165"/>
              <a:gd name="T3" fmla="*/ 34 h 208"/>
              <a:gd name="T4" fmla="*/ 158 w 165"/>
              <a:gd name="T5" fmla="*/ 128 h 208"/>
              <a:gd name="T6" fmla="*/ 158 w 165"/>
              <a:gd name="T7" fmla="*/ 128 h 208"/>
              <a:gd name="T8" fmla="*/ 86 w 165"/>
              <a:gd name="T9" fmla="*/ 205 h 208"/>
              <a:gd name="T10" fmla="*/ 86 w 165"/>
              <a:gd name="T11" fmla="*/ 205 h 208"/>
              <a:gd name="T12" fmla="*/ 2 w 165"/>
              <a:gd name="T13" fmla="*/ 138 h 208"/>
              <a:gd name="T14" fmla="*/ 2 w 165"/>
              <a:gd name="T15" fmla="*/ 138 h 208"/>
              <a:gd name="T16" fmla="*/ 90 w 165"/>
              <a:gd name="T17" fmla="*/ 34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" h="208">
                <a:moveTo>
                  <a:pt x="90" y="34"/>
                </a:moveTo>
                <a:lnTo>
                  <a:pt x="90" y="34"/>
                </a:lnTo>
                <a:cubicBezTo>
                  <a:pt x="96" y="0"/>
                  <a:pt x="164" y="60"/>
                  <a:pt x="158" y="128"/>
                </a:cubicBezTo>
                <a:lnTo>
                  <a:pt x="158" y="128"/>
                </a:lnTo>
                <a:cubicBezTo>
                  <a:pt x="154" y="185"/>
                  <a:pt x="120" y="207"/>
                  <a:pt x="86" y="205"/>
                </a:cubicBezTo>
                <a:lnTo>
                  <a:pt x="86" y="205"/>
                </a:lnTo>
                <a:cubicBezTo>
                  <a:pt x="53" y="203"/>
                  <a:pt x="0" y="190"/>
                  <a:pt x="2" y="138"/>
                </a:cubicBezTo>
                <a:lnTo>
                  <a:pt x="2" y="138"/>
                </a:lnTo>
                <a:cubicBezTo>
                  <a:pt x="5" y="86"/>
                  <a:pt x="75" y="115"/>
                  <a:pt x="90" y="34"/>
                </a:cubicBezTo>
              </a:path>
            </a:pathLst>
          </a:custGeom>
          <a:solidFill>
            <a:srgbClr val="ACD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84" name="Freeform 66">
            <a:extLst>
              <a:ext uri="{FF2B5EF4-FFF2-40B4-BE49-F238E27FC236}">
                <a16:creationId xmlns:a16="http://schemas.microsoft.com/office/drawing/2014/main" id="{886ADA95-8813-E14E-8688-685ED329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3014" y="6500953"/>
            <a:ext cx="417471" cy="307611"/>
          </a:xfrm>
          <a:custGeom>
            <a:avLst/>
            <a:gdLst>
              <a:gd name="T0" fmla="*/ 165 w 333"/>
              <a:gd name="T1" fmla="*/ 117 h 247"/>
              <a:gd name="T2" fmla="*/ 165 w 333"/>
              <a:gd name="T3" fmla="*/ 117 h 247"/>
              <a:gd name="T4" fmla="*/ 329 w 333"/>
              <a:gd name="T5" fmla="*/ 159 h 247"/>
              <a:gd name="T6" fmla="*/ 329 w 333"/>
              <a:gd name="T7" fmla="*/ 159 h 247"/>
              <a:gd name="T8" fmla="*/ 137 w 333"/>
              <a:gd name="T9" fmla="*/ 210 h 247"/>
              <a:gd name="T10" fmla="*/ 137 w 333"/>
              <a:gd name="T11" fmla="*/ 210 h 247"/>
              <a:gd name="T12" fmla="*/ 3 w 333"/>
              <a:gd name="T13" fmla="*/ 82 h 247"/>
              <a:gd name="T14" fmla="*/ 3 w 333"/>
              <a:gd name="T15" fmla="*/ 82 h 247"/>
              <a:gd name="T16" fmla="*/ 165 w 333"/>
              <a:gd name="T17" fmla="*/ 11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247">
                <a:moveTo>
                  <a:pt x="165" y="117"/>
                </a:moveTo>
                <a:lnTo>
                  <a:pt x="165" y="117"/>
                </a:lnTo>
                <a:cubicBezTo>
                  <a:pt x="215" y="188"/>
                  <a:pt x="323" y="103"/>
                  <a:pt x="329" y="159"/>
                </a:cubicBezTo>
                <a:lnTo>
                  <a:pt x="329" y="159"/>
                </a:lnTo>
                <a:cubicBezTo>
                  <a:pt x="332" y="187"/>
                  <a:pt x="245" y="246"/>
                  <a:pt x="137" y="210"/>
                </a:cubicBezTo>
                <a:lnTo>
                  <a:pt x="137" y="210"/>
                </a:lnTo>
                <a:cubicBezTo>
                  <a:pt x="54" y="183"/>
                  <a:pt x="0" y="131"/>
                  <a:pt x="3" y="82"/>
                </a:cubicBezTo>
                <a:lnTo>
                  <a:pt x="3" y="82"/>
                </a:lnTo>
                <a:cubicBezTo>
                  <a:pt x="6" y="0"/>
                  <a:pt x="108" y="38"/>
                  <a:pt x="165" y="117"/>
                </a:cubicBezTo>
              </a:path>
            </a:pathLst>
          </a:custGeom>
          <a:solidFill>
            <a:srgbClr val="ACD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85" name="Freeform 67">
            <a:extLst>
              <a:ext uri="{FF2B5EF4-FFF2-40B4-BE49-F238E27FC236}">
                <a16:creationId xmlns:a16="http://schemas.microsoft.com/office/drawing/2014/main" id="{B90026DF-FBB2-3343-9B62-AD57181E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056" y="6336165"/>
            <a:ext cx="170283" cy="181269"/>
          </a:xfrm>
          <a:custGeom>
            <a:avLst/>
            <a:gdLst>
              <a:gd name="T0" fmla="*/ 84 w 137"/>
              <a:gd name="T1" fmla="*/ 13 h 146"/>
              <a:gd name="T2" fmla="*/ 84 w 137"/>
              <a:gd name="T3" fmla="*/ 13 h 146"/>
              <a:gd name="T4" fmla="*/ 71 w 137"/>
              <a:gd name="T5" fmla="*/ 90 h 146"/>
              <a:gd name="T6" fmla="*/ 71 w 137"/>
              <a:gd name="T7" fmla="*/ 90 h 146"/>
              <a:gd name="T8" fmla="*/ 39 w 137"/>
              <a:gd name="T9" fmla="*/ 137 h 146"/>
              <a:gd name="T10" fmla="*/ 39 w 137"/>
              <a:gd name="T11" fmla="*/ 137 h 146"/>
              <a:gd name="T12" fmla="*/ 11 w 137"/>
              <a:gd name="T13" fmla="*/ 50 h 146"/>
              <a:gd name="T14" fmla="*/ 11 w 137"/>
              <a:gd name="T15" fmla="*/ 50 h 146"/>
              <a:gd name="T16" fmla="*/ 84 w 137"/>
              <a:gd name="T17" fmla="*/ 13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" h="146">
                <a:moveTo>
                  <a:pt x="84" y="13"/>
                </a:moveTo>
                <a:lnTo>
                  <a:pt x="84" y="13"/>
                </a:lnTo>
                <a:cubicBezTo>
                  <a:pt x="136" y="42"/>
                  <a:pt x="68" y="55"/>
                  <a:pt x="71" y="90"/>
                </a:cubicBezTo>
                <a:lnTo>
                  <a:pt x="71" y="90"/>
                </a:lnTo>
                <a:cubicBezTo>
                  <a:pt x="73" y="131"/>
                  <a:pt x="64" y="145"/>
                  <a:pt x="39" y="137"/>
                </a:cubicBezTo>
                <a:lnTo>
                  <a:pt x="39" y="137"/>
                </a:lnTo>
                <a:cubicBezTo>
                  <a:pt x="14" y="129"/>
                  <a:pt x="0" y="83"/>
                  <a:pt x="11" y="50"/>
                </a:cubicBezTo>
                <a:lnTo>
                  <a:pt x="11" y="50"/>
                </a:lnTo>
                <a:cubicBezTo>
                  <a:pt x="22" y="17"/>
                  <a:pt x="61" y="0"/>
                  <a:pt x="84" y="13"/>
                </a:cubicBezTo>
              </a:path>
            </a:pathLst>
          </a:custGeom>
          <a:solidFill>
            <a:srgbClr val="DEED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86" name="Freeform 68">
            <a:extLst>
              <a:ext uri="{FF2B5EF4-FFF2-40B4-BE49-F238E27FC236}">
                <a16:creationId xmlns:a16="http://schemas.microsoft.com/office/drawing/2014/main" id="{05BF302A-EB57-164C-B4C6-B6BD6B647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422" y="6204332"/>
            <a:ext cx="159300" cy="137324"/>
          </a:xfrm>
          <a:custGeom>
            <a:avLst/>
            <a:gdLst>
              <a:gd name="T0" fmla="*/ 40 w 127"/>
              <a:gd name="T1" fmla="*/ 19 h 109"/>
              <a:gd name="T2" fmla="*/ 40 w 127"/>
              <a:gd name="T3" fmla="*/ 19 h 109"/>
              <a:gd name="T4" fmla="*/ 121 w 127"/>
              <a:gd name="T5" fmla="*/ 26 h 109"/>
              <a:gd name="T6" fmla="*/ 121 w 127"/>
              <a:gd name="T7" fmla="*/ 26 h 109"/>
              <a:gd name="T8" fmla="*/ 70 w 127"/>
              <a:gd name="T9" fmla="*/ 73 h 109"/>
              <a:gd name="T10" fmla="*/ 70 w 127"/>
              <a:gd name="T11" fmla="*/ 73 h 109"/>
              <a:gd name="T12" fmla="*/ 6 w 127"/>
              <a:gd name="T13" fmla="*/ 79 h 109"/>
              <a:gd name="T14" fmla="*/ 6 w 127"/>
              <a:gd name="T15" fmla="*/ 79 h 109"/>
              <a:gd name="T16" fmla="*/ 40 w 127"/>
              <a:gd name="T17" fmla="*/ 1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109">
                <a:moveTo>
                  <a:pt x="40" y="19"/>
                </a:moveTo>
                <a:lnTo>
                  <a:pt x="40" y="19"/>
                </a:lnTo>
                <a:cubicBezTo>
                  <a:pt x="77" y="0"/>
                  <a:pt x="115" y="9"/>
                  <a:pt x="121" y="26"/>
                </a:cubicBezTo>
                <a:lnTo>
                  <a:pt x="121" y="26"/>
                </a:lnTo>
                <a:cubicBezTo>
                  <a:pt x="126" y="43"/>
                  <a:pt x="85" y="36"/>
                  <a:pt x="70" y="73"/>
                </a:cubicBezTo>
                <a:lnTo>
                  <a:pt x="70" y="73"/>
                </a:lnTo>
                <a:cubicBezTo>
                  <a:pt x="54" y="108"/>
                  <a:pt x="11" y="96"/>
                  <a:pt x="6" y="79"/>
                </a:cubicBezTo>
                <a:lnTo>
                  <a:pt x="6" y="79"/>
                </a:lnTo>
                <a:cubicBezTo>
                  <a:pt x="0" y="62"/>
                  <a:pt x="7" y="38"/>
                  <a:pt x="40" y="19"/>
                </a:cubicBezTo>
              </a:path>
            </a:pathLst>
          </a:custGeom>
          <a:solidFill>
            <a:srgbClr val="DEED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87" name="Freeform 69">
            <a:extLst>
              <a:ext uri="{FF2B5EF4-FFF2-40B4-BE49-F238E27FC236}">
                <a16:creationId xmlns:a16="http://schemas.microsoft.com/office/drawing/2014/main" id="{DE730637-027A-9B43-8D07-7161DA834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3725" y="6528416"/>
            <a:ext cx="98875" cy="109861"/>
          </a:xfrm>
          <a:custGeom>
            <a:avLst/>
            <a:gdLst>
              <a:gd name="T0" fmla="*/ 25 w 79"/>
              <a:gd name="T1" fmla="*/ 10 h 88"/>
              <a:gd name="T2" fmla="*/ 25 w 79"/>
              <a:gd name="T3" fmla="*/ 10 h 88"/>
              <a:gd name="T4" fmla="*/ 43 w 79"/>
              <a:gd name="T5" fmla="*/ 43 h 88"/>
              <a:gd name="T6" fmla="*/ 43 w 79"/>
              <a:gd name="T7" fmla="*/ 43 h 88"/>
              <a:gd name="T8" fmla="*/ 59 w 79"/>
              <a:gd name="T9" fmla="*/ 77 h 88"/>
              <a:gd name="T10" fmla="*/ 59 w 79"/>
              <a:gd name="T11" fmla="*/ 77 h 88"/>
              <a:gd name="T12" fmla="*/ 9 w 79"/>
              <a:gd name="T13" fmla="*/ 60 h 88"/>
              <a:gd name="T14" fmla="*/ 9 w 79"/>
              <a:gd name="T15" fmla="*/ 60 h 88"/>
              <a:gd name="T16" fmla="*/ 25 w 79"/>
              <a:gd name="T17" fmla="*/ 1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" h="88">
                <a:moveTo>
                  <a:pt x="25" y="10"/>
                </a:moveTo>
                <a:lnTo>
                  <a:pt x="25" y="10"/>
                </a:lnTo>
                <a:cubicBezTo>
                  <a:pt x="45" y="0"/>
                  <a:pt x="34" y="25"/>
                  <a:pt x="43" y="43"/>
                </a:cubicBezTo>
                <a:lnTo>
                  <a:pt x="43" y="43"/>
                </a:lnTo>
                <a:cubicBezTo>
                  <a:pt x="52" y="62"/>
                  <a:pt x="78" y="68"/>
                  <a:pt x="59" y="77"/>
                </a:cubicBezTo>
                <a:lnTo>
                  <a:pt x="59" y="77"/>
                </a:lnTo>
                <a:cubicBezTo>
                  <a:pt x="41" y="87"/>
                  <a:pt x="18" y="79"/>
                  <a:pt x="9" y="60"/>
                </a:cubicBezTo>
                <a:lnTo>
                  <a:pt x="9" y="60"/>
                </a:lnTo>
                <a:cubicBezTo>
                  <a:pt x="0" y="41"/>
                  <a:pt x="7" y="19"/>
                  <a:pt x="25" y="10"/>
                </a:cubicBezTo>
              </a:path>
            </a:pathLst>
          </a:custGeom>
          <a:solidFill>
            <a:srgbClr val="ACD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88" name="Freeform 70">
            <a:extLst>
              <a:ext uri="{FF2B5EF4-FFF2-40B4-BE49-F238E27FC236}">
                <a16:creationId xmlns:a16="http://schemas.microsoft.com/office/drawing/2014/main" id="{6EF35D50-8EED-F646-8BBE-3FBCA9232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264" y="11461174"/>
            <a:ext cx="1422697" cy="1422700"/>
          </a:xfrm>
          <a:custGeom>
            <a:avLst/>
            <a:gdLst>
              <a:gd name="T0" fmla="*/ 1140 w 1141"/>
              <a:gd name="T1" fmla="*/ 571 h 1142"/>
              <a:gd name="T2" fmla="*/ 1140 w 1141"/>
              <a:gd name="T3" fmla="*/ 571 h 1142"/>
              <a:gd name="T4" fmla="*/ 570 w 1141"/>
              <a:gd name="T5" fmla="*/ 1141 h 1142"/>
              <a:gd name="T6" fmla="*/ 570 w 1141"/>
              <a:gd name="T7" fmla="*/ 1141 h 1142"/>
              <a:gd name="T8" fmla="*/ 0 w 1141"/>
              <a:gd name="T9" fmla="*/ 571 h 1142"/>
              <a:gd name="T10" fmla="*/ 0 w 1141"/>
              <a:gd name="T11" fmla="*/ 571 h 1142"/>
              <a:gd name="T12" fmla="*/ 570 w 1141"/>
              <a:gd name="T13" fmla="*/ 0 h 1142"/>
              <a:gd name="T14" fmla="*/ 570 w 1141"/>
              <a:gd name="T15" fmla="*/ 0 h 1142"/>
              <a:gd name="T16" fmla="*/ 1140 w 1141"/>
              <a:gd name="T17" fmla="*/ 571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1" h="1142">
                <a:moveTo>
                  <a:pt x="1140" y="571"/>
                </a:moveTo>
                <a:lnTo>
                  <a:pt x="1140" y="571"/>
                </a:lnTo>
                <a:cubicBezTo>
                  <a:pt x="1140" y="885"/>
                  <a:pt x="885" y="1141"/>
                  <a:pt x="570" y="1141"/>
                </a:cubicBezTo>
                <a:lnTo>
                  <a:pt x="570" y="1141"/>
                </a:lnTo>
                <a:cubicBezTo>
                  <a:pt x="255" y="1141"/>
                  <a:pt x="0" y="885"/>
                  <a:pt x="0" y="571"/>
                </a:cubicBezTo>
                <a:lnTo>
                  <a:pt x="0" y="571"/>
                </a:lnTo>
                <a:cubicBezTo>
                  <a:pt x="0" y="256"/>
                  <a:pt x="255" y="0"/>
                  <a:pt x="570" y="0"/>
                </a:cubicBezTo>
                <a:lnTo>
                  <a:pt x="570" y="0"/>
                </a:lnTo>
                <a:cubicBezTo>
                  <a:pt x="885" y="0"/>
                  <a:pt x="1140" y="256"/>
                  <a:pt x="1140" y="571"/>
                </a:cubicBezTo>
              </a:path>
            </a:pathLst>
          </a:custGeom>
          <a:solidFill>
            <a:srgbClr val="ACD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89" name="Freeform 71">
            <a:extLst>
              <a:ext uri="{FF2B5EF4-FFF2-40B4-BE49-F238E27FC236}">
                <a16:creationId xmlns:a16="http://schemas.microsoft.com/office/drawing/2014/main" id="{502C23B4-04D4-604C-985A-E07CDBAE0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047" y="7901681"/>
            <a:ext cx="384513" cy="384513"/>
          </a:xfrm>
          <a:custGeom>
            <a:avLst/>
            <a:gdLst>
              <a:gd name="T0" fmla="*/ 309 w 310"/>
              <a:gd name="T1" fmla="*/ 155 h 310"/>
              <a:gd name="T2" fmla="*/ 309 w 310"/>
              <a:gd name="T3" fmla="*/ 155 h 310"/>
              <a:gd name="T4" fmla="*/ 155 w 310"/>
              <a:gd name="T5" fmla="*/ 309 h 310"/>
              <a:gd name="T6" fmla="*/ 155 w 310"/>
              <a:gd name="T7" fmla="*/ 309 h 310"/>
              <a:gd name="T8" fmla="*/ 0 w 310"/>
              <a:gd name="T9" fmla="*/ 155 h 310"/>
              <a:gd name="T10" fmla="*/ 0 w 310"/>
              <a:gd name="T11" fmla="*/ 155 h 310"/>
              <a:gd name="T12" fmla="*/ 155 w 310"/>
              <a:gd name="T13" fmla="*/ 0 h 310"/>
              <a:gd name="T14" fmla="*/ 155 w 310"/>
              <a:gd name="T15" fmla="*/ 0 h 310"/>
              <a:gd name="T16" fmla="*/ 309 w 310"/>
              <a:gd name="T17" fmla="*/ 155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0" h="310">
                <a:moveTo>
                  <a:pt x="309" y="155"/>
                </a:moveTo>
                <a:lnTo>
                  <a:pt x="309" y="155"/>
                </a:lnTo>
                <a:cubicBezTo>
                  <a:pt x="309" y="240"/>
                  <a:pt x="240" y="309"/>
                  <a:pt x="155" y="309"/>
                </a:cubicBezTo>
                <a:lnTo>
                  <a:pt x="155" y="309"/>
                </a:lnTo>
                <a:cubicBezTo>
                  <a:pt x="69" y="309"/>
                  <a:pt x="0" y="240"/>
                  <a:pt x="0" y="155"/>
                </a:cubicBezTo>
                <a:lnTo>
                  <a:pt x="0" y="155"/>
                </a:lnTo>
                <a:cubicBezTo>
                  <a:pt x="0" y="69"/>
                  <a:pt x="69" y="0"/>
                  <a:pt x="155" y="0"/>
                </a:cubicBezTo>
                <a:lnTo>
                  <a:pt x="155" y="0"/>
                </a:lnTo>
                <a:cubicBezTo>
                  <a:pt x="240" y="0"/>
                  <a:pt x="309" y="69"/>
                  <a:pt x="309" y="155"/>
                </a:cubicBezTo>
              </a:path>
            </a:pathLst>
          </a:custGeom>
          <a:solidFill>
            <a:srgbClr val="ACD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90" name="Freeform 72">
            <a:extLst>
              <a:ext uri="{FF2B5EF4-FFF2-40B4-BE49-F238E27FC236}">
                <a16:creationId xmlns:a16="http://schemas.microsoft.com/office/drawing/2014/main" id="{09AE98B3-99E5-5247-82F9-36E71DA92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2199" y="7517168"/>
            <a:ext cx="274652" cy="274652"/>
          </a:xfrm>
          <a:custGeom>
            <a:avLst/>
            <a:gdLst>
              <a:gd name="T0" fmla="*/ 219 w 220"/>
              <a:gd name="T1" fmla="*/ 110 h 221"/>
              <a:gd name="T2" fmla="*/ 219 w 220"/>
              <a:gd name="T3" fmla="*/ 110 h 221"/>
              <a:gd name="T4" fmla="*/ 109 w 220"/>
              <a:gd name="T5" fmla="*/ 220 h 221"/>
              <a:gd name="T6" fmla="*/ 109 w 220"/>
              <a:gd name="T7" fmla="*/ 220 h 221"/>
              <a:gd name="T8" fmla="*/ 0 w 220"/>
              <a:gd name="T9" fmla="*/ 110 h 221"/>
              <a:gd name="T10" fmla="*/ 0 w 220"/>
              <a:gd name="T11" fmla="*/ 110 h 221"/>
              <a:gd name="T12" fmla="*/ 109 w 220"/>
              <a:gd name="T13" fmla="*/ 0 h 221"/>
              <a:gd name="T14" fmla="*/ 109 w 220"/>
              <a:gd name="T15" fmla="*/ 0 h 221"/>
              <a:gd name="T16" fmla="*/ 219 w 220"/>
              <a:gd name="T17" fmla="*/ 11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0" h="221">
                <a:moveTo>
                  <a:pt x="219" y="110"/>
                </a:moveTo>
                <a:lnTo>
                  <a:pt x="219" y="110"/>
                </a:lnTo>
                <a:cubicBezTo>
                  <a:pt x="219" y="170"/>
                  <a:pt x="170" y="220"/>
                  <a:pt x="109" y="220"/>
                </a:cubicBezTo>
                <a:lnTo>
                  <a:pt x="109" y="220"/>
                </a:lnTo>
                <a:cubicBezTo>
                  <a:pt x="49" y="220"/>
                  <a:pt x="0" y="170"/>
                  <a:pt x="0" y="110"/>
                </a:cubicBezTo>
                <a:lnTo>
                  <a:pt x="0" y="110"/>
                </a:lnTo>
                <a:cubicBezTo>
                  <a:pt x="0" y="49"/>
                  <a:pt x="49" y="0"/>
                  <a:pt x="109" y="0"/>
                </a:cubicBezTo>
                <a:lnTo>
                  <a:pt x="109" y="0"/>
                </a:lnTo>
                <a:cubicBezTo>
                  <a:pt x="170" y="0"/>
                  <a:pt x="219" y="49"/>
                  <a:pt x="219" y="110"/>
                </a:cubicBezTo>
              </a:path>
            </a:pathLst>
          </a:custGeom>
          <a:solidFill>
            <a:srgbClr val="ACD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91" name="Freeform 73">
            <a:extLst>
              <a:ext uri="{FF2B5EF4-FFF2-40B4-BE49-F238E27FC236}">
                <a16:creationId xmlns:a16="http://schemas.microsoft.com/office/drawing/2014/main" id="{F5E7D04D-24C6-6E47-8CF8-308167902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767" y="10906374"/>
            <a:ext cx="197750" cy="197750"/>
          </a:xfrm>
          <a:custGeom>
            <a:avLst/>
            <a:gdLst>
              <a:gd name="T0" fmla="*/ 156 w 157"/>
              <a:gd name="T1" fmla="*/ 78 h 157"/>
              <a:gd name="T2" fmla="*/ 156 w 157"/>
              <a:gd name="T3" fmla="*/ 78 h 157"/>
              <a:gd name="T4" fmla="*/ 78 w 157"/>
              <a:gd name="T5" fmla="*/ 156 h 157"/>
              <a:gd name="T6" fmla="*/ 78 w 157"/>
              <a:gd name="T7" fmla="*/ 156 h 157"/>
              <a:gd name="T8" fmla="*/ 0 w 157"/>
              <a:gd name="T9" fmla="*/ 78 h 157"/>
              <a:gd name="T10" fmla="*/ 0 w 157"/>
              <a:gd name="T11" fmla="*/ 78 h 157"/>
              <a:gd name="T12" fmla="*/ 78 w 157"/>
              <a:gd name="T13" fmla="*/ 0 h 157"/>
              <a:gd name="T14" fmla="*/ 78 w 157"/>
              <a:gd name="T15" fmla="*/ 0 h 157"/>
              <a:gd name="T16" fmla="*/ 156 w 157"/>
              <a:gd name="T17" fmla="*/ 78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" h="157">
                <a:moveTo>
                  <a:pt x="156" y="78"/>
                </a:moveTo>
                <a:lnTo>
                  <a:pt x="156" y="78"/>
                </a:lnTo>
                <a:cubicBezTo>
                  <a:pt x="156" y="121"/>
                  <a:pt x="121" y="156"/>
                  <a:pt x="78" y="156"/>
                </a:cubicBezTo>
                <a:lnTo>
                  <a:pt x="78" y="156"/>
                </a:lnTo>
                <a:cubicBezTo>
                  <a:pt x="35" y="156"/>
                  <a:pt x="0" y="121"/>
                  <a:pt x="0" y="78"/>
                </a:cubicBezTo>
                <a:lnTo>
                  <a:pt x="0" y="78"/>
                </a:lnTo>
                <a:cubicBezTo>
                  <a:pt x="0" y="35"/>
                  <a:pt x="35" y="0"/>
                  <a:pt x="78" y="0"/>
                </a:cubicBezTo>
                <a:lnTo>
                  <a:pt x="78" y="0"/>
                </a:lnTo>
                <a:cubicBezTo>
                  <a:pt x="121" y="0"/>
                  <a:pt x="156" y="35"/>
                  <a:pt x="156" y="78"/>
                </a:cubicBezTo>
              </a:path>
            </a:pathLst>
          </a:custGeom>
          <a:solidFill>
            <a:srgbClr val="ACD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92" name="Freeform 74">
            <a:extLst>
              <a:ext uri="{FF2B5EF4-FFF2-40B4-BE49-F238E27FC236}">
                <a16:creationId xmlns:a16="http://schemas.microsoft.com/office/drawing/2014/main" id="{A72C2049-CC3A-2743-B7AA-0747631CE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2" y="8819017"/>
            <a:ext cx="368032" cy="368032"/>
          </a:xfrm>
          <a:custGeom>
            <a:avLst/>
            <a:gdLst>
              <a:gd name="T0" fmla="*/ 296 w 297"/>
              <a:gd name="T1" fmla="*/ 148 h 297"/>
              <a:gd name="T2" fmla="*/ 296 w 297"/>
              <a:gd name="T3" fmla="*/ 148 h 297"/>
              <a:gd name="T4" fmla="*/ 148 w 297"/>
              <a:gd name="T5" fmla="*/ 296 h 297"/>
              <a:gd name="T6" fmla="*/ 148 w 297"/>
              <a:gd name="T7" fmla="*/ 296 h 297"/>
              <a:gd name="T8" fmla="*/ 0 w 297"/>
              <a:gd name="T9" fmla="*/ 148 h 297"/>
              <a:gd name="T10" fmla="*/ 0 w 297"/>
              <a:gd name="T11" fmla="*/ 148 h 297"/>
              <a:gd name="T12" fmla="*/ 148 w 297"/>
              <a:gd name="T13" fmla="*/ 0 h 297"/>
              <a:gd name="T14" fmla="*/ 148 w 297"/>
              <a:gd name="T15" fmla="*/ 0 h 297"/>
              <a:gd name="T16" fmla="*/ 296 w 297"/>
              <a:gd name="T17" fmla="*/ 148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7" h="297">
                <a:moveTo>
                  <a:pt x="296" y="148"/>
                </a:moveTo>
                <a:lnTo>
                  <a:pt x="296" y="148"/>
                </a:lnTo>
                <a:cubicBezTo>
                  <a:pt x="296" y="230"/>
                  <a:pt x="230" y="296"/>
                  <a:pt x="148" y="296"/>
                </a:cubicBezTo>
                <a:lnTo>
                  <a:pt x="148" y="296"/>
                </a:lnTo>
                <a:cubicBezTo>
                  <a:pt x="66" y="296"/>
                  <a:pt x="0" y="230"/>
                  <a:pt x="0" y="148"/>
                </a:cubicBezTo>
                <a:lnTo>
                  <a:pt x="0" y="148"/>
                </a:lnTo>
                <a:cubicBezTo>
                  <a:pt x="0" y="66"/>
                  <a:pt x="66" y="0"/>
                  <a:pt x="148" y="0"/>
                </a:cubicBezTo>
                <a:lnTo>
                  <a:pt x="148" y="0"/>
                </a:lnTo>
                <a:cubicBezTo>
                  <a:pt x="230" y="0"/>
                  <a:pt x="296" y="66"/>
                  <a:pt x="296" y="148"/>
                </a:cubicBezTo>
              </a:path>
            </a:pathLst>
          </a:custGeom>
          <a:solidFill>
            <a:srgbClr val="ACD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93" name="Freeform 75">
            <a:extLst>
              <a:ext uri="{FF2B5EF4-FFF2-40B4-BE49-F238E27FC236}">
                <a16:creationId xmlns:a16="http://schemas.microsoft.com/office/drawing/2014/main" id="{A94CF2F4-7D76-8F45-B8F3-BB07B96F3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5976" y="12114848"/>
            <a:ext cx="560290" cy="560291"/>
          </a:xfrm>
          <a:custGeom>
            <a:avLst/>
            <a:gdLst>
              <a:gd name="T0" fmla="*/ 368 w 449"/>
              <a:gd name="T1" fmla="*/ 80 h 450"/>
              <a:gd name="T2" fmla="*/ 368 w 449"/>
              <a:gd name="T3" fmla="*/ 80 h 450"/>
              <a:gd name="T4" fmla="*/ 368 w 449"/>
              <a:gd name="T5" fmla="*/ 369 h 450"/>
              <a:gd name="T6" fmla="*/ 368 w 449"/>
              <a:gd name="T7" fmla="*/ 369 h 450"/>
              <a:gd name="T8" fmla="*/ 80 w 449"/>
              <a:gd name="T9" fmla="*/ 369 h 450"/>
              <a:gd name="T10" fmla="*/ 80 w 449"/>
              <a:gd name="T11" fmla="*/ 369 h 450"/>
              <a:gd name="T12" fmla="*/ 80 w 449"/>
              <a:gd name="T13" fmla="*/ 80 h 450"/>
              <a:gd name="T14" fmla="*/ 80 w 449"/>
              <a:gd name="T15" fmla="*/ 80 h 450"/>
              <a:gd name="T16" fmla="*/ 368 w 449"/>
              <a:gd name="T17" fmla="*/ 8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9" h="450">
                <a:moveTo>
                  <a:pt x="368" y="80"/>
                </a:moveTo>
                <a:lnTo>
                  <a:pt x="368" y="80"/>
                </a:lnTo>
                <a:cubicBezTo>
                  <a:pt x="448" y="160"/>
                  <a:pt x="448" y="289"/>
                  <a:pt x="368" y="369"/>
                </a:cubicBezTo>
                <a:lnTo>
                  <a:pt x="368" y="369"/>
                </a:lnTo>
                <a:cubicBezTo>
                  <a:pt x="289" y="449"/>
                  <a:pt x="159" y="449"/>
                  <a:pt x="80" y="369"/>
                </a:cubicBezTo>
                <a:lnTo>
                  <a:pt x="80" y="369"/>
                </a:lnTo>
                <a:cubicBezTo>
                  <a:pt x="0" y="289"/>
                  <a:pt x="0" y="160"/>
                  <a:pt x="80" y="80"/>
                </a:cubicBezTo>
                <a:lnTo>
                  <a:pt x="80" y="80"/>
                </a:lnTo>
                <a:cubicBezTo>
                  <a:pt x="159" y="0"/>
                  <a:pt x="289" y="0"/>
                  <a:pt x="368" y="80"/>
                </a:cubicBezTo>
              </a:path>
            </a:pathLst>
          </a:custGeom>
          <a:solidFill>
            <a:srgbClr val="ACD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94" name="Freeform 76">
            <a:extLst>
              <a:ext uri="{FF2B5EF4-FFF2-40B4-BE49-F238E27FC236}">
                <a16:creationId xmlns:a16="http://schemas.microsoft.com/office/drawing/2014/main" id="{8C3B219D-D43E-BA4D-950E-D11F8CAEE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242" y="5116705"/>
            <a:ext cx="461416" cy="455921"/>
          </a:xfrm>
          <a:custGeom>
            <a:avLst/>
            <a:gdLst>
              <a:gd name="T0" fmla="*/ 368 w 369"/>
              <a:gd name="T1" fmla="*/ 183 h 368"/>
              <a:gd name="T2" fmla="*/ 368 w 369"/>
              <a:gd name="T3" fmla="*/ 183 h 368"/>
              <a:gd name="T4" fmla="*/ 185 w 369"/>
              <a:gd name="T5" fmla="*/ 367 h 368"/>
              <a:gd name="T6" fmla="*/ 185 w 369"/>
              <a:gd name="T7" fmla="*/ 367 h 368"/>
              <a:gd name="T8" fmla="*/ 0 w 369"/>
              <a:gd name="T9" fmla="*/ 183 h 368"/>
              <a:gd name="T10" fmla="*/ 0 w 369"/>
              <a:gd name="T11" fmla="*/ 183 h 368"/>
              <a:gd name="T12" fmla="*/ 185 w 369"/>
              <a:gd name="T13" fmla="*/ 0 h 368"/>
              <a:gd name="T14" fmla="*/ 185 w 369"/>
              <a:gd name="T15" fmla="*/ 0 h 368"/>
              <a:gd name="T16" fmla="*/ 368 w 369"/>
              <a:gd name="T17" fmla="*/ 183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9" h="368">
                <a:moveTo>
                  <a:pt x="368" y="183"/>
                </a:moveTo>
                <a:lnTo>
                  <a:pt x="368" y="183"/>
                </a:lnTo>
                <a:cubicBezTo>
                  <a:pt x="368" y="285"/>
                  <a:pt x="286" y="367"/>
                  <a:pt x="185" y="367"/>
                </a:cubicBezTo>
                <a:lnTo>
                  <a:pt x="185" y="367"/>
                </a:lnTo>
                <a:cubicBezTo>
                  <a:pt x="83" y="367"/>
                  <a:pt x="0" y="285"/>
                  <a:pt x="0" y="183"/>
                </a:cubicBezTo>
                <a:lnTo>
                  <a:pt x="0" y="183"/>
                </a:lnTo>
                <a:cubicBezTo>
                  <a:pt x="0" y="82"/>
                  <a:pt x="83" y="0"/>
                  <a:pt x="185" y="0"/>
                </a:cubicBezTo>
                <a:lnTo>
                  <a:pt x="185" y="0"/>
                </a:lnTo>
                <a:cubicBezTo>
                  <a:pt x="286" y="0"/>
                  <a:pt x="368" y="82"/>
                  <a:pt x="368" y="183"/>
                </a:cubicBezTo>
              </a:path>
            </a:pathLst>
          </a:custGeom>
          <a:solidFill>
            <a:srgbClr val="DEED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95" name="Freeform 77">
            <a:extLst>
              <a:ext uri="{FF2B5EF4-FFF2-40B4-BE49-F238E27FC236}">
                <a16:creationId xmlns:a16="http://schemas.microsoft.com/office/drawing/2014/main" id="{00937081-7CD5-6A4F-B1F5-EA2553FB5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774" y="6198837"/>
            <a:ext cx="752545" cy="324091"/>
          </a:xfrm>
          <a:custGeom>
            <a:avLst/>
            <a:gdLst>
              <a:gd name="T0" fmla="*/ 584 w 602"/>
              <a:gd name="T1" fmla="*/ 259 h 260"/>
              <a:gd name="T2" fmla="*/ 584 w 602"/>
              <a:gd name="T3" fmla="*/ 259 h 260"/>
              <a:gd name="T4" fmla="*/ 573 w 602"/>
              <a:gd name="T5" fmla="*/ 255 h 260"/>
              <a:gd name="T6" fmla="*/ 379 w 602"/>
              <a:gd name="T7" fmla="*/ 60 h 260"/>
              <a:gd name="T8" fmla="*/ 379 w 602"/>
              <a:gd name="T9" fmla="*/ 60 h 260"/>
              <a:gd name="T10" fmla="*/ 309 w 602"/>
              <a:gd name="T11" fmla="*/ 31 h 260"/>
              <a:gd name="T12" fmla="*/ 309 w 602"/>
              <a:gd name="T13" fmla="*/ 31 h 260"/>
              <a:gd name="T14" fmla="*/ 239 w 602"/>
              <a:gd name="T15" fmla="*/ 60 h 260"/>
              <a:gd name="T16" fmla="*/ 218 w 602"/>
              <a:gd name="T17" fmla="*/ 80 h 260"/>
              <a:gd name="T18" fmla="*/ 218 w 602"/>
              <a:gd name="T19" fmla="*/ 80 h 260"/>
              <a:gd name="T20" fmla="*/ 126 w 602"/>
              <a:gd name="T21" fmla="*/ 119 h 260"/>
              <a:gd name="T22" fmla="*/ 126 w 602"/>
              <a:gd name="T23" fmla="*/ 119 h 260"/>
              <a:gd name="T24" fmla="*/ 34 w 602"/>
              <a:gd name="T25" fmla="*/ 80 h 260"/>
              <a:gd name="T26" fmla="*/ 5 w 602"/>
              <a:gd name="T27" fmla="*/ 52 h 260"/>
              <a:gd name="T28" fmla="*/ 5 w 602"/>
              <a:gd name="T29" fmla="*/ 52 h 260"/>
              <a:gd name="T30" fmla="*/ 5 w 602"/>
              <a:gd name="T31" fmla="*/ 30 h 260"/>
              <a:gd name="T32" fmla="*/ 5 w 602"/>
              <a:gd name="T33" fmla="*/ 30 h 260"/>
              <a:gd name="T34" fmla="*/ 27 w 602"/>
              <a:gd name="T35" fmla="*/ 30 h 260"/>
              <a:gd name="T36" fmla="*/ 56 w 602"/>
              <a:gd name="T37" fmla="*/ 59 h 260"/>
              <a:gd name="T38" fmla="*/ 56 w 602"/>
              <a:gd name="T39" fmla="*/ 59 h 260"/>
              <a:gd name="T40" fmla="*/ 126 w 602"/>
              <a:gd name="T41" fmla="*/ 89 h 260"/>
              <a:gd name="T42" fmla="*/ 126 w 602"/>
              <a:gd name="T43" fmla="*/ 89 h 260"/>
              <a:gd name="T44" fmla="*/ 196 w 602"/>
              <a:gd name="T45" fmla="*/ 59 h 260"/>
              <a:gd name="T46" fmla="*/ 217 w 602"/>
              <a:gd name="T47" fmla="*/ 39 h 260"/>
              <a:gd name="T48" fmla="*/ 217 w 602"/>
              <a:gd name="T49" fmla="*/ 39 h 260"/>
              <a:gd name="T50" fmla="*/ 309 w 602"/>
              <a:gd name="T51" fmla="*/ 0 h 260"/>
              <a:gd name="T52" fmla="*/ 309 w 602"/>
              <a:gd name="T53" fmla="*/ 0 h 260"/>
              <a:gd name="T54" fmla="*/ 401 w 602"/>
              <a:gd name="T55" fmla="*/ 39 h 260"/>
              <a:gd name="T56" fmla="*/ 595 w 602"/>
              <a:gd name="T57" fmla="*/ 233 h 260"/>
              <a:gd name="T58" fmla="*/ 595 w 602"/>
              <a:gd name="T59" fmla="*/ 233 h 260"/>
              <a:gd name="T60" fmla="*/ 595 w 602"/>
              <a:gd name="T61" fmla="*/ 255 h 260"/>
              <a:gd name="T62" fmla="*/ 595 w 602"/>
              <a:gd name="T63" fmla="*/ 255 h 260"/>
              <a:gd name="T64" fmla="*/ 584 w 602"/>
              <a:gd name="T65" fmla="*/ 259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2" h="260">
                <a:moveTo>
                  <a:pt x="584" y="259"/>
                </a:moveTo>
                <a:lnTo>
                  <a:pt x="584" y="259"/>
                </a:lnTo>
                <a:cubicBezTo>
                  <a:pt x="580" y="259"/>
                  <a:pt x="576" y="258"/>
                  <a:pt x="573" y="255"/>
                </a:cubicBezTo>
                <a:lnTo>
                  <a:pt x="379" y="60"/>
                </a:lnTo>
                <a:lnTo>
                  <a:pt x="379" y="60"/>
                </a:lnTo>
                <a:cubicBezTo>
                  <a:pt x="360" y="41"/>
                  <a:pt x="335" y="31"/>
                  <a:pt x="309" y="31"/>
                </a:cubicBezTo>
                <a:lnTo>
                  <a:pt x="309" y="31"/>
                </a:lnTo>
                <a:cubicBezTo>
                  <a:pt x="282" y="31"/>
                  <a:pt x="257" y="41"/>
                  <a:pt x="239" y="60"/>
                </a:cubicBezTo>
                <a:lnTo>
                  <a:pt x="218" y="80"/>
                </a:lnTo>
                <a:lnTo>
                  <a:pt x="218" y="80"/>
                </a:lnTo>
                <a:cubicBezTo>
                  <a:pt x="194" y="106"/>
                  <a:pt x="161" y="119"/>
                  <a:pt x="126" y="119"/>
                </a:cubicBezTo>
                <a:lnTo>
                  <a:pt x="126" y="119"/>
                </a:lnTo>
                <a:cubicBezTo>
                  <a:pt x="91" y="119"/>
                  <a:pt x="59" y="106"/>
                  <a:pt x="34" y="80"/>
                </a:cubicBezTo>
                <a:lnTo>
                  <a:pt x="5" y="52"/>
                </a:lnTo>
                <a:lnTo>
                  <a:pt x="5" y="52"/>
                </a:lnTo>
                <a:cubicBezTo>
                  <a:pt x="0" y="46"/>
                  <a:pt x="0" y="36"/>
                  <a:pt x="5" y="30"/>
                </a:cubicBezTo>
                <a:lnTo>
                  <a:pt x="5" y="30"/>
                </a:lnTo>
                <a:cubicBezTo>
                  <a:pt x="11" y="24"/>
                  <a:pt x="21" y="24"/>
                  <a:pt x="27" y="30"/>
                </a:cubicBezTo>
                <a:lnTo>
                  <a:pt x="56" y="59"/>
                </a:lnTo>
                <a:lnTo>
                  <a:pt x="56" y="59"/>
                </a:lnTo>
                <a:cubicBezTo>
                  <a:pt x="75" y="78"/>
                  <a:pt x="100" y="89"/>
                  <a:pt x="126" y="89"/>
                </a:cubicBezTo>
                <a:lnTo>
                  <a:pt x="126" y="89"/>
                </a:lnTo>
                <a:cubicBezTo>
                  <a:pt x="153" y="89"/>
                  <a:pt x="178" y="78"/>
                  <a:pt x="196" y="59"/>
                </a:cubicBezTo>
                <a:lnTo>
                  <a:pt x="217" y="39"/>
                </a:lnTo>
                <a:lnTo>
                  <a:pt x="217" y="39"/>
                </a:lnTo>
                <a:cubicBezTo>
                  <a:pt x="242" y="14"/>
                  <a:pt x="274" y="0"/>
                  <a:pt x="309" y="0"/>
                </a:cubicBezTo>
                <a:lnTo>
                  <a:pt x="309" y="0"/>
                </a:lnTo>
                <a:cubicBezTo>
                  <a:pt x="343" y="0"/>
                  <a:pt x="376" y="14"/>
                  <a:pt x="401" y="39"/>
                </a:cubicBezTo>
                <a:lnTo>
                  <a:pt x="595" y="233"/>
                </a:lnTo>
                <a:lnTo>
                  <a:pt x="595" y="233"/>
                </a:lnTo>
                <a:cubicBezTo>
                  <a:pt x="601" y="239"/>
                  <a:pt x="601" y="249"/>
                  <a:pt x="595" y="255"/>
                </a:cubicBezTo>
                <a:lnTo>
                  <a:pt x="595" y="255"/>
                </a:lnTo>
                <a:cubicBezTo>
                  <a:pt x="592" y="258"/>
                  <a:pt x="588" y="259"/>
                  <a:pt x="584" y="259"/>
                </a:cubicBezTo>
              </a:path>
            </a:pathLst>
          </a:custGeom>
          <a:solidFill>
            <a:srgbClr val="FDC4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96" name="Freeform 78">
            <a:extLst>
              <a:ext uri="{FF2B5EF4-FFF2-40B4-BE49-F238E27FC236}">
                <a16:creationId xmlns:a16="http://schemas.microsoft.com/office/drawing/2014/main" id="{1DB42F06-ABC6-B843-B191-55C7DA846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9757" y="7423788"/>
            <a:ext cx="752545" cy="340569"/>
          </a:xfrm>
          <a:custGeom>
            <a:avLst/>
            <a:gdLst>
              <a:gd name="T0" fmla="*/ 585 w 603"/>
              <a:gd name="T1" fmla="*/ 271 h 272"/>
              <a:gd name="T2" fmla="*/ 585 w 603"/>
              <a:gd name="T3" fmla="*/ 271 h 272"/>
              <a:gd name="T4" fmla="*/ 574 w 603"/>
              <a:gd name="T5" fmla="*/ 267 h 272"/>
              <a:gd name="T6" fmla="*/ 380 w 603"/>
              <a:gd name="T7" fmla="*/ 72 h 272"/>
              <a:gd name="T8" fmla="*/ 380 w 603"/>
              <a:gd name="T9" fmla="*/ 72 h 272"/>
              <a:gd name="T10" fmla="*/ 240 w 603"/>
              <a:gd name="T11" fmla="*/ 72 h 272"/>
              <a:gd name="T12" fmla="*/ 219 w 603"/>
              <a:gd name="T13" fmla="*/ 92 h 272"/>
              <a:gd name="T14" fmla="*/ 219 w 603"/>
              <a:gd name="T15" fmla="*/ 92 h 272"/>
              <a:gd name="T16" fmla="*/ 35 w 603"/>
              <a:gd name="T17" fmla="*/ 92 h 272"/>
              <a:gd name="T18" fmla="*/ 6 w 603"/>
              <a:gd name="T19" fmla="*/ 63 h 272"/>
              <a:gd name="T20" fmla="*/ 6 w 603"/>
              <a:gd name="T21" fmla="*/ 63 h 272"/>
              <a:gd name="T22" fmla="*/ 6 w 603"/>
              <a:gd name="T23" fmla="*/ 42 h 272"/>
              <a:gd name="T24" fmla="*/ 6 w 603"/>
              <a:gd name="T25" fmla="*/ 42 h 272"/>
              <a:gd name="T26" fmla="*/ 28 w 603"/>
              <a:gd name="T27" fmla="*/ 42 h 272"/>
              <a:gd name="T28" fmla="*/ 57 w 603"/>
              <a:gd name="T29" fmla="*/ 71 h 272"/>
              <a:gd name="T30" fmla="*/ 57 w 603"/>
              <a:gd name="T31" fmla="*/ 71 h 272"/>
              <a:gd name="T32" fmla="*/ 127 w 603"/>
              <a:gd name="T33" fmla="*/ 100 h 272"/>
              <a:gd name="T34" fmla="*/ 127 w 603"/>
              <a:gd name="T35" fmla="*/ 100 h 272"/>
              <a:gd name="T36" fmla="*/ 197 w 603"/>
              <a:gd name="T37" fmla="*/ 71 h 272"/>
              <a:gd name="T38" fmla="*/ 218 w 603"/>
              <a:gd name="T39" fmla="*/ 50 h 272"/>
              <a:gd name="T40" fmla="*/ 218 w 603"/>
              <a:gd name="T41" fmla="*/ 50 h 272"/>
              <a:gd name="T42" fmla="*/ 401 w 603"/>
              <a:gd name="T43" fmla="*/ 50 h 272"/>
              <a:gd name="T44" fmla="*/ 596 w 603"/>
              <a:gd name="T45" fmla="*/ 244 h 272"/>
              <a:gd name="T46" fmla="*/ 596 w 603"/>
              <a:gd name="T47" fmla="*/ 244 h 272"/>
              <a:gd name="T48" fmla="*/ 596 w 603"/>
              <a:gd name="T49" fmla="*/ 267 h 272"/>
              <a:gd name="T50" fmla="*/ 596 w 603"/>
              <a:gd name="T51" fmla="*/ 267 h 272"/>
              <a:gd name="T52" fmla="*/ 585 w 603"/>
              <a:gd name="T53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3" h="272">
                <a:moveTo>
                  <a:pt x="585" y="271"/>
                </a:moveTo>
                <a:lnTo>
                  <a:pt x="585" y="271"/>
                </a:lnTo>
                <a:cubicBezTo>
                  <a:pt x="581" y="271"/>
                  <a:pt x="577" y="269"/>
                  <a:pt x="574" y="267"/>
                </a:cubicBezTo>
                <a:lnTo>
                  <a:pt x="380" y="72"/>
                </a:lnTo>
                <a:lnTo>
                  <a:pt x="380" y="72"/>
                </a:lnTo>
                <a:cubicBezTo>
                  <a:pt x="341" y="33"/>
                  <a:pt x="278" y="33"/>
                  <a:pt x="240" y="72"/>
                </a:cubicBezTo>
                <a:lnTo>
                  <a:pt x="219" y="92"/>
                </a:lnTo>
                <a:lnTo>
                  <a:pt x="219" y="92"/>
                </a:lnTo>
                <a:cubicBezTo>
                  <a:pt x="168" y="143"/>
                  <a:pt x="86" y="143"/>
                  <a:pt x="35" y="92"/>
                </a:cubicBezTo>
                <a:lnTo>
                  <a:pt x="6" y="63"/>
                </a:lnTo>
                <a:lnTo>
                  <a:pt x="6" y="63"/>
                </a:lnTo>
                <a:cubicBezTo>
                  <a:pt x="0" y="57"/>
                  <a:pt x="0" y="48"/>
                  <a:pt x="6" y="42"/>
                </a:cubicBezTo>
                <a:lnTo>
                  <a:pt x="6" y="42"/>
                </a:lnTo>
                <a:cubicBezTo>
                  <a:pt x="12" y="35"/>
                  <a:pt x="22" y="35"/>
                  <a:pt x="28" y="42"/>
                </a:cubicBezTo>
                <a:lnTo>
                  <a:pt x="57" y="71"/>
                </a:lnTo>
                <a:lnTo>
                  <a:pt x="57" y="71"/>
                </a:lnTo>
                <a:cubicBezTo>
                  <a:pt x="76" y="90"/>
                  <a:pt x="101" y="100"/>
                  <a:pt x="127" y="100"/>
                </a:cubicBezTo>
                <a:lnTo>
                  <a:pt x="127" y="100"/>
                </a:lnTo>
                <a:cubicBezTo>
                  <a:pt x="154" y="100"/>
                  <a:pt x="179" y="90"/>
                  <a:pt x="197" y="71"/>
                </a:cubicBezTo>
                <a:lnTo>
                  <a:pt x="218" y="50"/>
                </a:lnTo>
                <a:lnTo>
                  <a:pt x="218" y="50"/>
                </a:lnTo>
                <a:cubicBezTo>
                  <a:pt x="269" y="0"/>
                  <a:pt x="351" y="0"/>
                  <a:pt x="401" y="50"/>
                </a:cubicBezTo>
                <a:lnTo>
                  <a:pt x="596" y="244"/>
                </a:lnTo>
                <a:lnTo>
                  <a:pt x="596" y="244"/>
                </a:lnTo>
                <a:cubicBezTo>
                  <a:pt x="602" y="251"/>
                  <a:pt x="602" y="260"/>
                  <a:pt x="596" y="267"/>
                </a:cubicBezTo>
                <a:lnTo>
                  <a:pt x="596" y="267"/>
                </a:lnTo>
                <a:cubicBezTo>
                  <a:pt x="593" y="269"/>
                  <a:pt x="589" y="271"/>
                  <a:pt x="585" y="271"/>
                </a:cubicBezTo>
              </a:path>
            </a:pathLst>
          </a:custGeom>
          <a:solidFill>
            <a:srgbClr val="FDC4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97" name="Freeform 79">
            <a:extLst>
              <a:ext uri="{FF2B5EF4-FFF2-40B4-BE49-F238E27FC236}">
                <a16:creationId xmlns:a16="http://schemas.microsoft.com/office/drawing/2014/main" id="{42D10976-8AD3-BA43-9EC9-6F60B8FEC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303" y="6495461"/>
            <a:ext cx="752549" cy="340569"/>
          </a:xfrm>
          <a:custGeom>
            <a:avLst/>
            <a:gdLst>
              <a:gd name="T0" fmla="*/ 585 w 602"/>
              <a:gd name="T1" fmla="*/ 272 h 273"/>
              <a:gd name="T2" fmla="*/ 585 w 602"/>
              <a:gd name="T3" fmla="*/ 272 h 273"/>
              <a:gd name="T4" fmla="*/ 574 w 602"/>
              <a:gd name="T5" fmla="*/ 267 h 273"/>
              <a:gd name="T6" fmla="*/ 379 w 602"/>
              <a:gd name="T7" fmla="*/ 72 h 273"/>
              <a:gd name="T8" fmla="*/ 379 w 602"/>
              <a:gd name="T9" fmla="*/ 72 h 273"/>
              <a:gd name="T10" fmla="*/ 239 w 602"/>
              <a:gd name="T11" fmla="*/ 72 h 273"/>
              <a:gd name="T12" fmla="*/ 218 w 602"/>
              <a:gd name="T13" fmla="*/ 93 h 273"/>
              <a:gd name="T14" fmla="*/ 218 w 602"/>
              <a:gd name="T15" fmla="*/ 93 h 273"/>
              <a:gd name="T16" fmla="*/ 35 w 602"/>
              <a:gd name="T17" fmla="*/ 93 h 273"/>
              <a:gd name="T18" fmla="*/ 6 w 602"/>
              <a:gd name="T19" fmla="*/ 64 h 273"/>
              <a:gd name="T20" fmla="*/ 6 w 602"/>
              <a:gd name="T21" fmla="*/ 64 h 273"/>
              <a:gd name="T22" fmla="*/ 6 w 602"/>
              <a:gd name="T23" fmla="*/ 42 h 273"/>
              <a:gd name="T24" fmla="*/ 6 w 602"/>
              <a:gd name="T25" fmla="*/ 42 h 273"/>
              <a:gd name="T26" fmla="*/ 28 w 602"/>
              <a:gd name="T27" fmla="*/ 42 h 273"/>
              <a:gd name="T28" fmla="*/ 56 w 602"/>
              <a:gd name="T29" fmla="*/ 71 h 273"/>
              <a:gd name="T30" fmla="*/ 56 w 602"/>
              <a:gd name="T31" fmla="*/ 71 h 273"/>
              <a:gd name="T32" fmla="*/ 127 w 602"/>
              <a:gd name="T33" fmla="*/ 100 h 273"/>
              <a:gd name="T34" fmla="*/ 127 w 602"/>
              <a:gd name="T35" fmla="*/ 100 h 273"/>
              <a:gd name="T36" fmla="*/ 197 w 602"/>
              <a:gd name="T37" fmla="*/ 71 h 273"/>
              <a:gd name="T38" fmla="*/ 217 w 602"/>
              <a:gd name="T39" fmla="*/ 51 h 273"/>
              <a:gd name="T40" fmla="*/ 217 w 602"/>
              <a:gd name="T41" fmla="*/ 51 h 273"/>
              <a:gd name="T42" fmla="*/ 401 w 602"/>
              <a:gd name="T43" fmla="*/ 51 h 273"/>
              <a:gd name="T44" fmla="*/ 596 w 602"/>
              <a:gd name="T45" fmla="*/ 245 h 273"/>
              <a:gd name="T46" fmla="*/ 596 w 602"/>
              <a:gd name="T47" fmla="*/ 245 h 273"/>
              <a:gd name="T48" fmla="*/ 596 w 602"/>
              <a:gd name="T49" fmla="*/ 267 h 273"/>
              <a:gd name="T50" fmla="*/ 596 w 602"/>
              <a:gd name="T51" fmla="*/ 267 h 273"/>
              <a:gd name="T52" fmla="*/ 585 w 602"/>
              <a:gd name="T53" fmla="*/ 272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2" h="273">
                <a:moveTo>
                  <a:pt x="585" y="272"/>
                </a:moveTo>
                <a:lnTo>
                  <a:pt x="585" y="272"/>
                </a:lnTo>
                <a:cubicBezTo>
                  <a:pt x="581" y="272"/>
                  <a:pt x="577" y="270"/>
                  <a:pt x="574" y="267"/>
                </a:cubicBezTo>
                <a:lnTo>
                  <a:pt x="379" y="72"/>
                </a:lnTo>
                <a:lnTo>
                  <a:pt x="379" y="72"/>
                </a:lnTo>
                <a:cubicBezTo>
                  <a:pt x="341" y="34"/>
                  <a:pt x="278" y="34"/>
                  <a:pt x="239" y="72"/>
                </a:cubicBezTo>
                <a:lnTo>
                  <a:pt x="218" y="93"/>
                </a:lnTo>
                <a:lnTo>
                  <a:pt x="218" y="93"/>
                </a:lnTo>
                <a:cubicBezTo>
                  <a:pt x="169" y="144"/>
                  <a:pt x="86" y="144"/>
                  <a:pt x="35" y="93"/>
                </a:cubicBezTo>
                <a:lnTo>
                  <a:pt x="6" y="64"/>
                </a:lnTo>
                <a:lnTo>
                  <a:pt x="6" y="64"/>
                </a:lnTo>
                <a:cubicBezTo>
                  <a:pt x="0" y="58"/>
                  <a:pt x="0" y="48"/>
                  <a:pt x="6" y="42"/>
                </a:cubicBezTo>
                <a:lnTo>
                  <a:pt x="6" y="42"/>
                </a:lnTo>
                <a:cubicBezTo>
                  <a:pt x="12" y="36"/>
                  <a:pt x="22" y="36"/>
                  <a:pt x="28" y="42"/>
                </a:cubicBezTo>
                <a:lnTo>
                  <a:pt x="56" y="71"/>
                </a:lnTo>
                <a:lnTo>
                  <a:pt x="56" y="71"/>
                </a:lnTo>
                <a:cubicBezTo>
                  <a:pt x="75" y="90"/>
                  <a:pt x="101" y="100"/>
                  <a:pt x="127" y="100"/>
                </a:cubicBezTo>
                <a:lnTo>
                  <a:pt x="127" y="100"/>
                </a:lnTo>
                <a:cubicBezTo>
                  <a:pt x="154" y="100"/>
                  <a:pt x="178" y="90"/>
                  <a:pt x="197" y="71"/>
                </a:cubicBezTo>
                <a:lnTo>
                  <a:pt x="217" y="51"/>
                </a:lnTo>
                <a:lnTo>
                  <a:pt x="217" y="51"/>
                </a:lnTo>
                <a:cubicBezTo>
                  <a:pt x="268" y="0"/>
                  <a:pt x="351" y="0"/>
                  <a:pt x="401" y="51"/>
                </a:cubicBezTo>
                <a:lnTo>
                  <a:pt x="596" y="245"/>
                </a:lnTo>
                <a:lnTo>
                  <a:pt x="596" y="245"/>
                </a:lnTo>
                <a:cubicBezTo>
                  <a:pt x="601" y="251"/>
                  <a:pt x="601" y="261"/>
                  <a:pt x="596" y="267"/>
                </a:cubicBezTo>
                <a:lnTo>
                  <a:pt x="596" y="267"/>
                </a:lnTo>
                <a:cubicBezTo>
                  <a:pt x="593" y="270"/>
                  <a:pt x="589" y="272"/>
                  <a:pt x="585" y="272"/>
                </a:cubicBezTo>
              </a:path>
            </a:pathLst>
          </a:custGeom>
          <a:solidFill>
            <a:srgbClr val="FDC4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98" name="Freeform 80">
            <a:extLst>
              <a:ext uri="{FF2B5EF4-FFF2-40B4-BE49-F238E27FC236}">
                <a16:creationId xmlns:a16="http://schemas.microsoft.com/office/drawing/2014/main" id="{B12BC894-A2E4-C24C-B91A-A357F27D5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980" y="4265282"/>
            <a:ext cx="6932221" cy="8964649"/>
          </a:xfrm>
          <a:custGeom>
            <a:avLst/>
            <a:gdLst>
              <a:gd name="T0" fmla="*/ 4861 w 5567"/>
              <a:gd name="T1" fmla="*/ 2748 h 7195"/>
              <a:gd name="T2" fmla="*/ 4861 w 5567"/>
              <a:gd name="T3" fmla="*/ 2748 h 7195"/>
              <a:gd name="T4" fmla="*/ 4060 w 5567"/>
              <a:gd name="T5" fmla="*/ 6725 h 7195"/>
              <a:gd name="T6" fmla="*/ 4060 w 5567"/>
              <a:gd name="T7" fmla="*/ 6725 h 7195"/>
              <a:gd name="T8" fmla="*/ 705 w 5567"/>
              <a:gd name="T9" fmla="*/ 4445 h 7195"/>
              <a:gd name="T10" fmla="*/ 705 w 5567"/>
              <a:gd name="T11" fmla="*/ 4445 h 7195"/>
              <a:gd name="T12" fmla="*/ 1507 w 5567"/>
              <a:gd name="T13" fmla="*/ 469 h 7195"/>
              <a:gd name="T14" fmla="*/ 1507 w 5567"/>
              <a:gd name="T15" fmla="*/ 469 h 7195"/>
              <a:gd name="T16" fmla="*/ 4861 w 5567"/>
              <a:gd name="T17" fmla="*/ 2748 h 7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67" h="7195">
                <a:moveTo>
                  <a:pt x="4861" y="2748"/>
                </a:moveTo>
                <a:lnTo>
                  <a:pt x="4861" y="2748"/>
                </a:lnTo>
                <a:cubicBezTo>
                  <a:pt x="5566" y="4476"/>
                  <a:pt x="5208" y="6257"/>
                  <a:pt x="4060" y="6725"/>
                </a:cubicBezTo>
                <a:lnTo>
                  <a:pt x="4060" y="6725"/>
                </a:lnTo>
                <a:cubicBezTo>
                  <a:pt x="2913" y="7194"/>
                  <a:pt x="1410" y="6172"/>
                  <a:pt x="705" y="4445"/>
                </a:cubicBezTo>
                <a:lnTo>
                  <a:pt x="705" y="4445"/>
                </a:lnTo>
                <a:cubicBezTo>
                  <a:pt x="0" y="2716"/>
                  <a:pt x="359" y="937"/>
                  <a:pt x="1507" y="469"/>
                </a:cubicBezTo>
                <a:lnTo>
                  <a:pt x="1507" y="469"/>
                </a:lnTo>
                <a:cubicBezTo>
                  <a:pt x="2654" y="0"/>
                  <a:pt x="4156" y="1022"/>
                  <a:pt x="4861" y="2748"/>
                </a:cubicBezTo>
              </a:path>
            </a:pathLst>
          </a:custGeom>
          <a:solidFill>
            <a:srgbClr val="6FA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99" name="Freeform 81">
            <a:extLst>
              <a:ext uri="{FF2B5EF4-FFF2-40B4-BE49-F238E27FC236}">
                <a16:creationId xmlns:a16="http://schemas.microsoft.com/office/drawing/2014/main" id="{8DCDBF61-C6B4-A541-A091-1E0F86F47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6426" y="4265285"/>
            <a:ext cx="5311775" cy="8470275"/>
          </a:xfrm>
          <a:custGeom>
            <a:avLst/>
            <a:gdLst>
              <a:gd name="T0" fmla="*/ 3560 w 4266"/>
              <a:gd name="T1" fmla="*/ 2748 h 6798"/>
              <a:gd name="T2" fmla="*/ 3560 w 4266"/>
              <a:gd name="T3" fmla="*/ 2748 h 6798"/>
              <a:gd name="T4" fmla="*/ 206 w 4266"/>
              <a:gd name="T5" fmla="*/ 469 h 6798"/>
              <a:gd name="T6" fmla="*/ 206 w 4266"/>
              <a:gd name="T7" fmla="*/ 469 h 6798"/>
              <a:gd name="T8" fmla="*/ 0 w 4266"/>
              <a:gd name="T9" fmla="*/ 572 h 6798"/>
              <a:gd name="T10" fmla="*/ 0 w 4266"/>
              <a:gd name="T11" fmla="*/ 572 h 6798"/>
              <a:gd name="T12" fmla="*/ 3127 w 4266"/>
              <a:gd name="T13" fmla="*/ 2924 h 6798"/>
              <a:gd name="T14" fmla="*/ 3127 w 4266"/>
              <a:gd name="T15" fmla="*/ 2924 h 6798"/>
              <a:gd name="T16" fmla="*/ 2531 w 4266"/>
              <a:gd name="T17" fmla="*/ 6797 h 6798"/>
              <a:gd name="T18" fmla="*/ 2531 w 4266"/>
              <a:gd name="T19" fmla="*/ 6797 h 6798"/>
              <a:gd name="T20" fmla="*/ 2759 w 4266"/>
              <a:gd name="T21" fmla="*/ 6725 h 6798"/>
              <a:gd name="T22" fmla="*/ 2759 w 4266"/>
              <a:gd name="T23" fmla="*/ 6725 h 6798"/>
              <a:gd name="T24" fmla="*/ 3560 w 4266"/>
              <a:gd name="T25" fmla="*/ 2748 h 6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66" h="6798">
                <a:moveTo>
                  <a:pt x="3560" y="2748"/>
                </a:moveTo>
                <a:lnTo>
                  <a:pt x="3560" y="2748"/>
                </a:lnTo>
                <a:cubicBezTo>
                  <a:pt x="2855" y="1022"/>
                  <a:pt x="1353" y="0"/>
                  <a:pt x="206" y="469"/>
                </a:cubicBezTo>
                <a:lnTo>
                  <a:pt x="206" y="469"/>
                </a:lnTo>
                <a:cubicBezTo>
                  <a:pt x="134" y="498"/>
                  <a:pt x="65" y="532"/>
                  <a:pt x="0" y="572"/>
                </a:cubicBezTo>
                <a:lnTo>
                  <a:pt x="0" y="572"/>
                </a:lnTo>
                <a:cubicBezTo>
                  <a:pt x="1111" y="311"/>
                  <a:pt x="2468" y="1309"/>
                  <a:pt x="3127" y="2924"/>
                </a:cubicBezTo>
                <a:lnTo>
                  <a:pt x="3127" y="2924"/>
                </a:lnTo>
                <a:cubicBezTo>
                  <a:pt x="3788" y="4544"/>
                  <a:pt x="3514" y="6210"/>
                  <a:pt x="2531" y="6797"/>
                </a:cubicBezTo>
                <a:lnTo>
                  <a:pt x="2531" y="6797"/>
                </a:lnTo>
                <a:cubicBezTo>
                  <a:pt x="2608" y="6780"/>
                  <a:pt x="2685" y="6756"/>
                  <a:pt x="2759" y="6725"/>
                </a:cubicBezTo>
                <a:lnTo>
                  <a:pt x="2759" y="6725"/>
                </a:lnTo>
                <a:cubicBezTo>
                  <a:pt x="3907" y="6257"/>
                  <a:pt x="4265" y="4476"/>
                  <a:pt x="3560" y="2748"/>
                </a:cubicBezTo>
              </a:path>
            </a:pathLst>
          </a:custGeom>
          <a:solidFill>
            <a:srgbClr val="ACD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00" name="Freeform 82">
            <a:extLst>
              <a:ext uri="{FF2B5EF4-FFF2-40B4-BE49-F238E27FC236}">
                <a16:creationId xmlns:a16="http://schemas.microsoft.com/office/drawing/2014/main" id="{95DD0B69-9448-764C-8341-B0D1FF19D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166" y="7396317"/>
            <a:ext cx="626207" cy="483388"/>
          </a:xfrm>
          <a:custGeom>
            <a:avLst/>
            <a:gdLst>
              <a:gd name="T0" fmla="*/ 395 w 504"/>
              <a:gd name="T1" fmla="*/ 388 h 389"/>
              <a:gd name="T2" fmla="*/ 450 w 504"/>
              <a:gd name="T3" fmla="*/ 315 h 389"/>
              <a:gd name="T4" fmla="*/ 450 w 504"/>
              <a:gd name="T5" fmla="*/ 315 h 389"/>
              <a:gd name="T6" fmla="*/ 491 w 504"/>
              <a:gd name="T7" fmla="*/ 137 h 389"/>
              <a:gd name="T8" fmla="*/ 462 w 504"/>
              <a:gd name="T9" fmla="*/ 0 h 389"/>
              <a:gd name="T10" fmla="*/ 0 w 504"/>
              <a:gd name="T11" fmla="*/ 6 h 389"/>
              <a:gd name="T12" fmla="*/ 0 w 504"/>
              <a:gd name="T13" fmla="*/ 364 h 389"/>
              <a:gd name="T14" fmla="*/ 395 w 504"/>
              <a:gd name="T15" fmla="*/ 38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4" h="389">
                <a:moveTo>
                  <a:pt x="395" y="388"/>
                </a:moveTo>
                <a:lnTo>
                  <a:pt x="450" y="315"/>
                </a:lnTo>
                <a:lnTo>
                  <a:pt x="450" y="315"/>
                </a:lnTo>
                <a:cubicBezTo>
                  <a:pt x="489" y="264"/>
                  <a:pt x="503" y="199"/>
                  <a:pt x="491" y="137"/>
                </a:cubicBezTo>
                <a:lnTo>
                  <a:pt x="462" y="0"/>
                </a:lnTo>
                <a:lnTo>
                  <a:pt x="0" y="6"/>
                </a:lnTo>
                <a:lnTo>
                  <a:pt x="0" y="364"/>
                </a:lnTo>
                <a:lnTo>
                  <a:pt x="395" y="388"/>
                </a:lnTo>
              </a:path>
            </a:pathLst>
          </a:custGeom>
          <a:solidFill>
            <a:srgbClr val="FE70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01" name="Freeform 83">
            <a:extLst>
              <a:ext uri="{FF2B5EF4-FFF2-40B4-BE49-F238E27FC236}">
                <a16:creationId xmlns:a16="http://schemas.microsoft.com/office/drawing/2014/main" id="{F3DAF864-884F-0941-BC1C-D199F9211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087" y="7572098"/>
            <a:ext cx="3658367" cy="5394170"/>
          </a:xfrm>
          <a:custGeom>
            <a:avLst/>
            <a:gdLst>
              <a:gd name="T0" fmla="*/ 2228 w 2935"/>
              <a:gd name="T1" fmla="*/ 4072 h 4329"/>
              <a:gd name="T2" fmla="*/ 2228 w 2935"/>
              <a:gd name="T3" fmla="*/ 4072 h 4329"/>
              <a:gd name="T4" fmla="*/ 2856 w 2935"/>
              <a:gd name="T5" fmla="*/ 3601 h 4329"/>
              <a:gd name="T6" fmla="*/ 2767 w 2935"/>
              <a:gd name="T7" fmla="*/ 3254 h 4329"/>
              <a:gd name="T8" fmla="*/ 2767 w 2935"/>
              <a:gd name="T9" fmla="*/ 3254 h 4329"/>
              <a:gd name="T10" fmla="*/ 2695 w 2935"/>
              <a:gd name="T11" fmla="*/ 1424 h 4329"/>
              <a:gd name="T12" fmla="*/ 2934 w 2935"/>
              <a:gd name="T13" fmla="*/ 214 h 4329"/>
              <a:gd name="T14" fmla="*/ 2158 w 2935"/>
              <a:gd name="T15" fmla="*/ 0 h 4329"/>
              <a:gd name="T16" fmla="*/ 1441 w 2935"/>
              <a:gd name="T17" fmla="*/ 0 h 4329"/>
              <a:gd name="T18" fmla="*/ 263 w 2935"/>
              <a:gd name="T19" fmla="*/ 254 h 4329"/>
              <a:gd name="T20" fmla="*/ 100 w 2935"/>
              <a:gd name="T21" fmla="*/ 1156 h 4329"/>
              <a:gd name="T22" fmla="*/ 100 w 2935"/>
              <a:gd name="T23" fmla="*/ 1156 h 4329"/>
              <a:gd name="T24" fmla="*/ 136 w 2935"/>
              <a:gd name="T25" fmla="*/ 3205 h 4329"/>
              <a:gd name="T26" fmla="*/ 213 w 2935"/>
              <a:gd name="T27" fmla="*/ 3631 h 4329"/>
              <a:gd name="T28" fmla="*/ 213 w 2935"/>
              <a:gd name="T29" fmla="*/ 3631 h 4329"/>
              <a:gd name="T30" fmla="*/ 2228 w 2935"/>
              <a:gd name="T31" fmla="*/ 4072 h 4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35" h="4329">
                <a:moveTo>
                  <a:pt x="2228" y="4072"/>
                </a:moveTo>
                <a:lnTo>
                  <a:pt x="2228" y="4072"/>
                </a:lnTo>
                <a:cubicBezTo>
                  <a:pt x="2475" y="3971"/>
                  <a:pt x="2685" y="3810"/>
                  <a:pt x="2856" y="3601"/>
                </a:cubicBezTo>
                <a:lnTo>
                  <a:pt x="2767" y="3254"/>
                </a:lnTo>
                <a:lnTo>
                  <a:pt x="2767" y="3254"/>
                </a:lnTo>
                <a:cubicBezTo>
                  <a:pt x="2613" y="2656"/>
                  <a:pt x="2589" y="2032"/>
                  <a:pt x="2695" y="1424"/>
                </a:cubicBezTo>
                <a:lnTo>
                  <a:pt x="2934" y="214"/>
                </a:lnTo>
                <a:lnTo>
                  <a:pt x="2158" y="0"/>
                </a:lnTo>
                <a:lnTo>
                  <a:pt x="1441" y="0"/>
                </a:lnTo>
                <a:lnTo>
                  <a:pt x="263" y="254"/>
                </a:lnTo>
                <a:lnTo>
                  <a:pt x="100" y="1156"/>
                </a:lnTo>
                <a:lnTo>
                  <a:pt x="100" y="1156"/>
                </a:lnTo>
                <a:cubicBezTo>
                  <a:pt x="0" y="1836"/>
                  <a:pt x="11" y="2529"/>
                  <a:pt x="136" y="3205"/>
                </a:cubicBezTo>
                <a:lnTo>
                  <a:pt x="213" y="3631"/>
                </a:lnTo>
                <a:lnTo>
                  <a:pt x="213" y="3631"/>
                </a:lnTo>
                <a:cubicBezTo>
                  <a:pt x="865" y="4138"/>
                  <a:pt x="1600" y="4328"/>
                  <a:pt x="2228" y="4072"/>
                </a:cubicBezTo>
              </a:path>
            </a:pathLst>
          </a:custGeom>
          <a:solidFill>
            <a:srgbClr val="FDDC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02" name="Freeform 84">
            <a:extLst>
              <a:ext uri="{FF2B5EF4-FFF2-40B4-BE49-F238E27FC236}">
                <a16:creationId xmlns:a16="http://schemas.microsoft.com/office/drawing/2014/main" id="{EA84F29B-7A9D-F046-8B86-3F1E1441F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188" y="5836296"/>
            <a:ext cx="192255" cy="252680"/>
          </a:xfrm>
          <a:custGeom>
            <a:avLst/>
            <a:gdLst>
              <a:gd name="T0" fmla="*/ 94 w 154"/>
              <a:gd name="T1" fmla="*/ 200 h 201"/>
              <a:gd name="T2" fmla="*/ 0 w 154"/>
              <a:gd name="T3" fmla="*/ 49 h 201"/>
              <a:gd name="T4" fmla="*/ 51 w 154"/>
              <a:gd name="T5" fmla="*/ 0 h 201"/>
              <a:gd name="T6" fmla="*/ 153 w 154"/>
              <a:gd name="T7" fmla="*/ 163 h 201"/>
              <a:gd name="T8" fmla="*/ 94 w 154"/>
              <a:gd name="T9" fmla="*/ 20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201">
                <a:moveTo>
                  <a:pt x="94" y="200"/>
                </a:moveTo>
                <a:lnTo>
                  <a:pt x="0" y="49"/>
                </a:lnTo>
                <a:lnTo>
                  <a:pt x="51" y="0"/>
                </a:lnTo>
                <a:lnTo>
                  <a:pt x="153" y="163"/>
                </a:lnTo>
                <a:lnTo>
                  <a:pt x="94" y="200"/>
                </a:ln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03" name="Freeform 85">
            <a:extLst>
              <a:ext uri="{FF2B5EF4-FFF2-40B4-BE49-F238E27FC236}">
                <a16:creationId xmlns:a16="http://schemas.microsoft.com/office/drawing/2014/main" id="{881EF341-E91D-444A-9591-96DB4B780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4057" y="4446554"/>
            <a:ext cx="2493842" cy="2856383"/>
          </a:xfrm>
          <a:custGeom>
            <a:avLst/>
            <a:gdLst>
              <a:gd name="T0" fmla="*/ 1889 w 2001"/>
              <a:gd name="T1" fmla="*/ 976 h 2291"/>
              <a:gd name="T2" fmla="*/ 1889 w 2001"/>
              <a:gd name="T3" fmla="*/ 976 h 2291"/>
              <a:gd name="T4" fmla="*/ 1201 w 2001"/>
              <a:gd name="T5" fmla="*/ 2197 h 2291"/>
              <a:gd name="T6" fmla="*/ 1201 w 2001"/>
              <a:gd name="T7" fmla="*/ 2197 h 2291"/>
              <a:gd name="T8" fmla="*/ 110 w 2001"/>
              <a:gd name="T9" fmla="*/ 1315 h 2291"/>
              <a:gd name="T10" fmla="*/ 110 w 2001"/>
              <a:gd name="T11" fmla="*/ 1315 h 2291"/>
              <a:gd name="T12" fmla="*/ 799 w 2001"/>
              <a:gd name="T13" fmla="*/ 94 h 2291"/>
              <a:gd name="T14" fmla="*/ 799 w 2001"/>
              <a:gd name="T15" fmla="*/ 94 h 2291"/>
              <a:gd name="T16" fmla="*/ 1889 w 2001"/>
              <a:gd name="T17" fmla="*/ 976 h 2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01" h="2291">
                <a:moveTo>
                  <a:pt x="1889" y="976"/>
                </a:moveTo>
                <a:lnTo>
                  <a:pt x="1889" y="976"/>
                </a:lnTo>
                <a:cubicBezTo>
                  <a:pt x="2000" y="1557"/>
                  <a:pt x="1692" y="2103"/>
                  <a:pt x="1201" y="2197"/>
                </a:cubicBezTo>
                <a:lnTo>
                  <a:pt x="1201" y="2197"/>
                </a:lnTo>
                <a:cubicBezTo>
                  <a:pt x="709" y="2290"/>
                  <a:pt x="221" y="1896"/>
                  <a:pt x="110" y="1315"/>
                </a:cubicBezTo>
                <a:lnTo>
                  <a:pt x="110" y="1315"/>
                </a:lnTo>
                <a:cubicBezTo>
                  <a:pt x="0" y="734"/>
                  <a:pt x="308" y="188"/>
                  <a:pt x="799" y="94"/>
                </a:cubicBezTo>
                <a:lnTo>
                  <a:pt x="799" y="94"/>
                </a:lnTo>
                <a:cubicBezTo>
                  <a:pt x="1290" y="0"/>
                  <a:pt x="1778" y="395"/>
                  <a:pt x="1889" y="976"/>
                </a:cubicBezTo>
              </a:path>
            </a:pathLst>
          </a:custGeom>
          <a:solidFill>
            <a:srgbClr val="F4C2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141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04" name="Freeform 86">
            <a:extLst>
              <a:ext uri="{FF2B5EF4-FFF2-40B4-BE49-F238E27FC236}">
                <a16:creationId xmlns:a16="http://schemas.microsoft.com/office/drawing/2014/main" id="{A0081E3E-9E63-F64D-BBC5-0EF54FCC7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788" y="5512208"/>
            <a:ext cx="280144" cy="208736"/>
          </a:xfrm>
          <a:custGeom>
            <a:avLst/>
            <a:gdLst>
              <a:gd name="T0" fmla="*/ 223 w 224"/>
              <a:gd name="T1" fmla="*/ 63 h 167"/>
              <a:gd name="T2" fmla="*/ 223 w 224"/>
              <a:gd name="T3" fmla="*/ 63 h 167"/>
              <a:gd name="T4" fmla="*/ 0 w 224"/>
              <a:gd name="T5" fmla="*/ 16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" h="167">
                <a:moveTo>
                  <a:pt x="223" y="63"/>
                </a:moveTo>
                <a:lnTo>
                  <a:pt x="223" y="63"/>
                </a:lnTo>
                <a:cubicBezTo>
                  <a:pt x="223" y="63"/>
                  <a:pt x="60" y="0"/>
                  <a:pt x="0" y="166"/>
                </a:cubicBezTo>
              </a:path>
            </a:pathLst>
          </a:custGeom>
          <a:noFill/>
          <a:ln w="14760" cap="flat">
            <a:solidFill>
              <a:srgbClr val="0B1A4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05" name="Freeform 87">
            <a:extLst>
              <a:ext uri="{FF2B5EF4-FFF2-40B4-BE49-F238E27FC236}">
                <a16:creationId xmlns:a16="http://schemas.microsoft.com/office/drawing/2014/main" id="{34710D56-55F0-3A49-A359-F805FEFFB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883" y="5270511"/>
            <a:ext cx="241694" cy="170283"/>
          </a:xfrm>
          <a:custGeom>
            <a:avLst/>
            <a:gdLst>
              <a:gd name="T0" fmla="*/ 0 w 196"/>
              <a:gd name="T1" fmla="*/ 134 h 135"/>
              <a:gd name="T2" fmla="*/ 0 w 196"/>
              <a:gd name="T3" fmla="*/ 134 h 135"/>
              <a:gd name="T4" fmla="*/ 195 w 196"/>
              <a:gd name="T5" fmla="*/ 6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6" h="135">
                <a:moveTo>
                  <a:pt x="0" y="134"/>
                </a:moveTo>
                <a:lnTo>
                  <a:pt x="0" y="134"/>
                </a:lnTo>
                <a:cubicBezTo>
                  <a:pt x="0" y="134"/>
                  <a:pt x="64" y="0"/>
                  <a:pt x="195" y="64"/>
                </a:cubicBezTo>
              </a:path>
            </a:pathLst>
          </a:custGeom>
          <a:noFill/>
          <a:ln w="14760" cap="flat">
            <a:solidFill>
              <a:srgbClr val="0B1A4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06" name="Freeform 88">
            <a:extLst>
              <a:ext uri="{FF2B5EF4-FFF2-40B4-BE49-F238E27FC236}">
                <a16:creationId xmlns:a16="http://schemas.microsoft.com/office/drawing/2014/main" id="{C25D6CF1-A4FD-5E44-B672-4B0411D61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7179" y="5589111"/>
            <a:ext cx="362541" cy="444935"/>
          </a:xfrm>
          <a:custGeom>
            <a:avLst/>
            <a:gdLst>
              <a:gd name="T0" fmla="*/ 0 w 293"/>
              <a:gd name="T1" fmla="*/ 0 h 355"/>
              <a:gd name="T2" fmla="*/ 292 w 293"/>
              <a:gd name="T3" fmla="*/ 275 h 355"/>
              <a:gd name="T4" fmla="*/ 137 w 293"/>
              <a:gd name="T5" fmla="*/ 35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3" h="355">
                <a:moveTo>
                  <a:pt x="0" y="0"/>
                </a:moveTo>
                <a:lnTo>
                  <a:pt x="292" y="275"/>
                </a:lnTo>
                <a:lnTo>
                  <a:pt x="137" y="354"/>
                </a:lnTo>
              </a:path>
            </a:pathLst>
          </a:custGeom>
          <a:noFill/>
          <a:ln w="14760" cap="flat">
            <a:solidFill>
              <a:srgbClr val="FE707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07" name="Freeform 89">
            <a:extLst>
              <a:ext uri="{FF2B5EF4-FFF2-40B4-BE49-F238E27FC236}">
                <a16:creationId xmlns:a16="http://schemas.microsoft.com/office/drawing/2014/main" id="{170FA3FB-89E8-3E4C-B902-908A9BD50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001" y="5424316"/>
            <a:ext cx="730573" cy="922832"/>
          </a:xfrm>
          <a:custGeom>
            <a:avLst/>
            <a:gdLst>
              <a:gd name="T0" fmla="*/ 34 w 586"/>
              <a:gd name="T1" fmla="*/ 434 h 742"/>
              <a:gd name="T2" fmla="*/ 34 w 586"/>
              <a:gd name="T3" fmla="*/ 434 h 742"/>
              <a:gd name="T4" fmla="*/ 115 w 586"/>
              <a:gd name="T5" fmla="*/ 550 h 742"/>
              <a:gd name="T6" fmla="*/ 115 w 586"/>
              <a:gd name="T7" fmla="*/ 550 h 742"/>
              <a:gd name="T8" fmla="*/ 118 w 586"/>
              <a:gd name="T9" fmla="*/ 549 h 742"/>
              <a:gd name="T10" fmla="*/ 118 w 586"/>
              <a:gd name="T11" fmla="*/ 549 h 742"/>
              <a:gd name="T12" fmla="*/ 338 w 586"/>
              <a:gd name="T13" fmla="*/ 741 h 742"/>
              <a:gd name="T14" fmla="*/ 338 w 586"/>
              <a:gd name="T15" fmla="*/ 741 h 742"/>
              <a:gd name="T16" fmla="*/ 410 w 586"/>
              <a:gd name="T17" fmla="*/ 537 h 742"/>
              <a:gd name="T18" fmla="*/ 410 w 586"/>
              <a:gd name="T19" fmla="*/ 537 h 742"/>
              <a:gd name="T20" fmla="*/ 531 w 586"/>
              <a:gd name="T21" fmla="*/ 66 h 742"/>
              <a:gd name="T22" fmla="*/ 531 w 586"/>
              <a:gd name="T23" fmla="*/ 66 h 742"/>
              <a:gd name="T24" fmla="*/ 34 w 586"/>
              <a:gd name="T25" fmla="*/ 434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6" h="742">
                <a:moveTo>
                  <a:pt x="34" y="434"/>
                </a:moveTo>
                <a:lnTo>
                  <a:pt x="34" y="434"/>
                </a:lnTo>
                <a:cubicBezTo>
                  <a:pt x="0" y="491"/>
                  <a:pt x="49" y="563"/>
                  <a:pt x="115" y="550"/>
                </a:cubicBezTo>
                <a:lnTo>
                  <a:pt x="115" y="550"/>
                </a:lnTo>
                <a:cubicBezTo>
                  <a:pt x="116" y="550"/>
                  <a:pt x="117" y="550"/>
                  <a:pt x="118" y="549"/>
                </a:cubicBezTo>
                <a:lnTo>
                  <a:pt x="118" y="549"/>
                </a:lnTo>
                <a:cubicBezTo>
                  <a:pt x="228" y="525"/>
                  <a:pt x="351" y="663"/>
                  <a:pt x="338" y="741"/>
                </a:cubicBezTo>
                <a:lnTo>
                  <a:pt x="338" y="741"/>
                </a:lnTo>
                <a:cubicBezTo>
                  <a:pt x="338" y="741"/>
                  <a:pt x="485" y="725"/>
                  <a:pt x="410" y="537"/>
                </a:cubicBezTo>
                <a:lnTo>
                  <a:pt x="410" y="537"/>
                </a:lnTo>
                <a:cubicBezTo>
                  <a:pt x="336" y="349"/>
                  <a:pt x="585" y="138"/>
                  <a:pt x="531" y="66"/>
                </a:cubicBezTo>
                <a:lnTo>
                  <a:pt x="531" y="66"/>
                </a:lnTo>
                <a:cubicBezTo>
                  <a:pt x="483" y="0"/>
                  <a:pt x="153" y="237"/>
                  <a:pt x="34" y="434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08" name="Freeform 90">
            <a:extLst>
              <a:ext uri="{FF2B5EF4-FFF2-40B4-BE49-F238E27FC236}">
                <a16:creationId xmlns:a16="http://schemas.microsoft.com/office/drawing/2014/main" id="{57D8786B-0603-AE4A-B3E4-6DF759ED9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660" y="4710223"/>
            <a:ext cx="2252148" cy="1329317"/>
          </a:xfrm>
          <a:custGeom>
            <a:avLst/>
            <a:gdLst>
              <a:gd name="T0" fmla="*/ 1788 w 1808"/>
              <a:gd name="T1" fmla="*/ 187 h 1068"/>
              <a:gd name="T2" fmla="*/ 1788 w 1808"/>
              <a:gd name="T3" fmla="*/ 187 h 1068"/>
              <a:gd name="T4" fmla="*/ 1636 w 1808"/>
              <a:gd name="T5" fmla="*/ 0 h 1068"/>
              <a:gd name="T6" fmla="*/ 1636 w 1808"/>
              <a:gd name="T7" fmla="*/ 0 h 1068"/>
              <a:gd name="T8" fmla="*/ 0 w 1808"/>
              <a:gd name="T9" fmla="*/ 777 h 1068"/>
              <a:gd name="T10" fmla="*/ 0 w 1808"/>
              <a:gd name="T11" fmla="*/ 777 h 1068"/>
              <a:gd name="T12" fmla="*/ 39 w 1808"/>
              <a:gd name="T13" fmla="*/ 1022 h 1068"/>
              <a:gd name="T14" fmla="*/ 39 w 1808"/>
              <a:gd name="T15" fmla="*/ 1022 h 1068"/>
              <a:gd name="T16" fmla="*/ 40 w 1808"/>
              <a:gd name="T17" fmla="*/ 1023 h 1068"/>
              <a:gd name="T18" fmla="*/ 40 w 1808"/>
              <a:gd name="T19" fmla="*/ 1023 h 1068"/>
              <a:gd name="T20" fmla="*/ 122 w 1808"/>
              <a:gd name="T21" fmla="*/ 1040 h 1068"/>
              <a:gd name="T22" fmla="*/ 122 w 1808"/>
              <a:gd name="T23" fmla="*/ 1040 h 1068"/>
              <a:gd name="T24" fmla="*/ 1753 w 1808"/>
              <a:gd name="T25" fmla="*/ 262 h 1068"/>
              <a:gd name="T26" fmla="*/ 1753 w 1808"/>
              <a:gd name="T27" fmla="*/ 262 h 1068"/>
              <a:gd name="T28" fmla="*/ 1788 w 1808"/>
              <a:gd name="T29" fmla="*/ 187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08" h="1068">
                <a:moveTo>
                  <a:pt x="1788" y="187"/>
                </a:moveTo>
                <a:lnTo>
                  <a:pt x="1788" y="187"/>
                </a:lnTo>
                <a:cubicBezTo>
                  <a:pt x="1747" y="121"/>
                  <a:pt x="1696" y="58"/>
                  <a:pt x="1636" y="0"/>
                </a:cubicBezTo>
                <a:lnTo>
                  <a:pt x="1636" y="0"/>
                </a:lnTo>
                <a:cubicBezTo>
                  <a:pt x="1339" y="30"/>
                  <a:pt x="533" y="166"/>
                  <a:pt x="0" y="777"/>
                </a:cubicBezTo>
                <a:lnTo>
                  <a:pt x="0" y="777"/>
                </a:lnTo>
                <a:cubicBezTo>
                  <a:pt x="1" y="865"/>
                  <a:pt x="14" y="949"/>
                  <a:pt x="39" y="1022"/>
                </a:cubicBezTo>
                <a:lnTo>
                  <a:pt x="39" y="1022"/>
                </a:lnTo>
                <a:cubicBezTo>
                  <a:pt x="39" y="1023"/>
                  <a:pt x="39" y="1023"/>
                  <a:pt x="40" y="1023"/>
                </a:cubicBezTo>
                <a:lnTo>
                  <a:pt x="40" y="1023"/>
                </a:lnTo>
                <a:cubicBezTo>
                  <a:pt x="51" y="1057"/>
                  <a:pt x="97" y="1067"/>
                  <a:pt x="122" y="1040"/>
                </a:cubicBezTo>
                <a:lnTo>
                  <a:pt x="122" y="1040"/>
                </a:lnTo>
                <a:cubicBezTo>
                  <a:pt x="656" y="466"/>
                  <a:pt x="1453" y="304"/>
                  <a:pt x="1753" y="262"/>
                </a:cubicBezTo>
                <a:lnTo>
                  <a:pt x="1753" y="262"/>
                </a:lnTo>
                <a:cubicBezTo>
                  <a:pt x="1788" y="257"/>
                  <a:pt x="1807" y="217"/>
                  <a:pt x="1788" y="187"/>
                </a:cubicBezTo>
              </a:path>
            </a:pathLst>
          </a:custGeom>
          <a:solidFill>
            <a:srgbClr val="0A3F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09" name="Freeform 91">
            <a:extLst>
              <a:ext uri="{FF2B5EF4-FFF2-40B4-BE49-F238E27FC236}">
                <a16:creationId xmlns:a16="http://schemas.microsoft.com/office/drawing/2014/main" id="{8B060750-B6C6-9E42-AA72-477191F59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660" y="4479516"/>
            <a:ext cx="587757" cy="1197484"/>
          </a:xfrm>
          <a:custGeom>
            <a:avLst/>
            <a:gdLst>
              <a:gd name="T0" fmla="*/ 472 w 473"/>
              <a:gd name="T1" fmla="*/ 0 h 961"/>
              <a:gd name="T2" fmla="*/ 472 w 473"/>
              <a:gd name="T3" fmla="*/ 0 h 961"/>
              <a:gd name="T4" fmla="*/ 2 w 473"/>
              <a:gd name="T5" fmla="*/ 960 h 961"/>
              <a:gd name="T6" fmla="*/ 2 w 473"/>
              <a:gd name="T7" fmla="*/ 960 h 961"/>
              <a:gd name="T8" fmla="*/ 411 w 473"/>
              <a:gd name="T9" fmla="*/ 604 h 961"/>
              <a:gd name="T10" fmla="*/ 411 w 473"/>
              <a:gd name="T11" fmla="*/ 604 h 961"/>
              <a:gd name="T12" fmla="*/ 472 w 473"/>
              <a:gd name="T13" fmla="*/ 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3" h="961">
                <a:moveTo>
                  <a:pt x="472" y="0"/>
                </a:moveTo>
                <a:lnTo>
                  <a:pt x="472" y="0"/>
                </a:lnTo>
                <a:cubicBezTo>
                  <a:pt x="172" y="205"/>
                  <a:pt x="0" y="621"/>
                  <a:pt x="2" y="960"/>
                </a:cubicBezTo>
                <a:lnTo>
                  <a:pt x="2" y="960"/>
                </a:lnTo>
                <a:cubicBezTo>
                  <a:pt x="127" y="817"/>
                  <a:pt x="267" y="700"/>
                  <a:pt x="411" y="604"/>
                </a:cubicBezTo>
                <a:lnTo>
                  <a:pt x="411" y="604"/>
                </a:lnTo>
                <a:cubicBezTo>
                  <a:pt x="368" y="324"/>
                  <a:pt x="422" y="119"/>
                  <a:pt x="472" y="0"/>
                </a:cubicBezTo>
              </a:path>
            </a:pathLst>
          </a:custGeom>
          <a:solidFill>
            <a:srgbClr val="0A3F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10" name="Freeform 92">
            <a:extLst>
              <a:ext uri="{FF2B5EF4-FFF2-40B4-BE49-F238E27FC236}">
                <a16:creationId xmlns:a16="http://schemas.microsoft.com/office/drawing/2014/main" id="{38158CBF-DADB-E342-BE87-A582DF080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7581" y="4353170"/>
            <a:ext cx="637193" cy="884382"/>
          </a:xfrm>
          <a:custGeom>
            <a:avLst/>
            <a:gdLst>
              <a:gd name="T0" fmla="*/ 281 w 510"/>
              <a:gd name="T1" fmla="*/ 13 h 709"/>
              <a:gd name="T2" fmla="*/ 281 w 510"/>
              <a:gd name="T3" fmla="*/ 13 h 709"/>
              <a:gd name="T4" fmla="*/ 104 w 510"/>
              <a:gd name="T5" fmla="*/ 104 h 709"/>
              <a:gd name="T6" fmla="*/ 104 w 510"/>
              <a:gd name="T7" fmla="*/ 104 h 709"/>
              <a:gd name="T8" fmla="*/ 43 w 510"/>
              <a:gd name="T9" fmla="*/ 708 h 709"/>
              <a:gd name="T10" fmla="*/ 43 w 510"/>
              <a:gd name="T11" fmla="*/ 708 h 709"/>
              <a:gd name="T12" fmla="*/ 509 w 510"/>
              <a:gd name="T13" fmla="*/ 469 h 709"/>
              <a:gd name="T14" fmla="*/ 509 w 510"/>
              <a:gd name="T15" fmla="*/ 469 h 709"/>
              <a:gd name="T16" fmla="*/ 324 w 510"/>
              <a:gd name="T17" fmla="*/ 0 h 709"/>
              <a:gd name="T18" fmla="*/ 324 w 510"/>
              <a:gd name="T19" fmla="*/ 0 h 709"/>
              <a:gd name="T20" fmla="*/ 281 w 510"/>
              <a:gd name="T21" fmla="*/ 13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0" h="709">
                <a:moveTo>
                  <a:pt x="281" y="13"/>
                </a:moveTo>
                <a:lnTo>
                  <a:pt x="281" y="13"/>
                </a:lnTo>
                <a:cubicBezTo>
                  <a:pt x="218" y="36"/>
                  <a:pt x="159" y="66"/>
                  <a:pt x="104" y="104"/>
                </a:cubicBezTo>
                <a:lnTo>
                  <a:pt x="104" y="104"/>
                </a:lnTo>
                <a:cubicBezTo>
                  <a:pt x="54" y="223"/>
                  <a:pt x="0" y="428"/>
                  <a:pt x="43" y="708"/>
                </a:cubicBezTo>
                <a:lnTo>
                  <a:pt x="43" y="708"/>
                </a:lnTo>
                <a:cubicBezTo>
                  <a:pt x="197" y="607"/>
                  <a:pt x="356" y="529"/>
                  <a:pt x="509" y="469"/>
                </a:cubicBezTo>
                <a:lnTo>
                  <a:pt x="509" y="469"/>
                </a:lnTo>
                <a:cubicBezTo>
                  <a:pt x="428" y="200"/>
                  <a:pt x="361" y="63"/>
                  <a:pt x="324" y="0"/>
                </a:cubicBezTo>
                <a:lnTo>
                  <a:pt x="324" y="0"/>
                </a:lnTo>
                <a:cubicBezTo>
                  <a:pt x="309" y="5"/>
                  <a:pt x="295" y="9"/>
                  <a:pt x="281" y="13"/>
                </a:cubicBezTo>
              </a:path>
            </a:pathLst>
          </a:custGeom>
          <a:solidFill>
            <a:srgbClr val="1472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11" name="Freeform 93">
            <a:extLst>
              <a:ext uri="{FF2B5EF4-FFF2-40B4-BE49-F238E27FC236}">
                <a16:creationId xmlns:a16="http://schemas.microsoft.com/office/drawing/2014/main" id="{6E69A6AF-4DC0-0B47-A1F0-67DF1740E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066" y="4270780"/>
            <a:ext cx="1181003" cy="664657"/>
          </a:xfrm>
          <a:custGeom>
            <a:avLst/>
            <a:gdLst>
              <a:gd name="T0" fmla="*/ 110 w 947"/>
              <a:gd name="T1" fmla="*/ 40 h 532"/>
              <a:gd name="T2" fmla="*/ 110 w 947"/>
              <a:gd name="T3" fmla="*/ 40 h 532"/>
              <a:gd name="T4" fmla="*/ 0 w 947"/>
              <a:gd name="T5" fmla="*/ 62 h 532"/>
              <a:gd name="T6" fmla="*/ 0 w 947"/>
              <a:gd name="T7" fmla="*/ 62 h 532"/>
              <a:gd name="T8" fmla="*/ 185 w 947"/>
              <a:gd name="T9" fmla="*/ 531 h 532"/>
              <a:gd name="T10" fmla="*/ 185 w 947"/>
              <a:gd name="T11" fmla="*/ 531 h 532"/>
              <a:gd name="T12" fmla="*/ 624 w 947"/>
              <a:gd name="T13" fmla="*/ 400 h 532"/>
              <a:gd name="T14" fmla="*/ 624 w 947"/>
              <a:gd name="T15" fmla="*/ 400 h 532"/>
              <a:gd name="T16" fmla="*/ 946 w 947"/>
              <a:gd name="T17" fmla="*/ 349 h 532"/>
              <a:gd name="T18" fmla="*/ 946 w 947"/>
              <a:gd name="T19" fmla="*/ 349 h 532"/>
              <a:gd name="T20" fmla="*/ 110 w 947"/>
              <a:gd name="T21" fmla="*/ 4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7" h="532">
                <a:moveTo>
                  <a:pt x="110" y="40"/>
                </a:moveTo>
                <a:lnTo>
                  <a:pt x="110" y="40"/>
                </a:lnTo>
                <a:cubicBezTo>
                  <a:pt x="73" y="45"/>
                  <a:pt x="36" y="52"/>
                  <a:pt x="0" y="62"/>
                </a:cubicBezTo>
                <a:lnTo>
                  <a:pt x="0" y="62"/>
                </a:lnTo>
                <a:cubicBezTo>
                  <a:pt x="37" y="125"/>
                  <a:pt x="104" y="262"/>
                  <a:pt x="185" y="531"/>
                </a:cubicBezTo>
                <a:lnTo>
                  <a:pt x="185" y="531"/>
                </a:lnTo>
                <a:cubicBezTo>
                  <a:pt x="343" y="470"/>
                  <a:pt x="493" y="429"/>
                  <a:pt x="624" y="400"/>
                </a:cubicBezTo>
                <a:lnTo>
                  <a:pt x="624" y="400"/>
                </a:lnTo>
                <a:cubicBezTo>
                  <a:pt x="757" y="372"/>
                  <a:pt x="869" y="357"/>
                  <a:pt x="946" y="349"/>
                </a:cubicBezTo>
                <a:lnTo>
                  <a:pt x="946" y="349"/>
                </a:lnTo>
                <a:cubicBezTo>
                  <a:pt x="733" y="142"/>
                  <a:pt x="417" y="0"/>
                  <a:pt x="110" y="40"/>
                </a:cubicBezTo>
              </a:path>
            </a:pathLst>
          </a:custGeom>
          <a:solidFill>
            <a:srgbClr val="6FA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12" name="Freeform 94">
            <a:extLst>
              <a:ext uri="{FF2B5EF4-FFF2-40B4-BE49-F238E27FC236}">
                <a16:creationId xmlns:a16="http://schemas.microsoft.com/office/drawing/2014/main" id="{50405FCD-F075-BE4B-8284-01BACDE61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6312" y="6099962"/>
            <a:ext cx="692124" cy="889873"/>
          </a:xfrm>
          <a:custGeom>
            <a:avLst/>
            <a:gdLst>
              <a:gd name="T0" fmla="*/ 463 w 557"/>
              <a:gd name="T1" fmla="*/ 713 h 714"/>
              <a:gd name="T2" fmla="*/ 463 w 557"/>
              <a:gd name="T3" fmla="*/ 713 h 714"/>
              <a:gd name="T4" fmla="*/ 214 w 557"/>
              <a:gd name="T5" fmla="*/ 625 h 714"/>
              <a:gd name="T6" fmla="*/ 214 w 557"/>
              <a:gd name="T7" fmla="*/ 625 h 714"/>
              <a:gd name="T8" fmla="*/ 26 w 557"/>
              <a:gd name="T9" fmla="*/ 260 h 714"/>
              <a:gd name="T10" fmla="*/ 26 w 557"/>
              <a:gd name="T11" fmla="*/ 260 h 714"/>
              <a:gd name="T12" fmla="*/ 1 w 557"/>
              <a:gd name="T13" fmla="*/ 34 h 714"/>
              <a:gd name="T14" fmla="*/ 1 w 557"/>
              <a:gd name="T15" fmla="*/ 0 h 714"/>
              <a:gd name="T16" fmla="*/ 478 w 557"/>
              <a:gd name="T17" fmla="*/ 228 h 714"/>
              <a:gd name="T18" fmla="*/ 458 w 557"/>
              <a:gd name="T19" fmla="*/ 268 h 714"/>
              <a:gd name="T20" fmla="*/ 46 w 557"/>
              <a:gd name="T21" fmla="*/ 71 h 714"/>
              <a:gd name="T22" fmla="*/ 46 w 557"/>
              <a:gd name="T23" fmla="*/ 71 h 714"/>
              <a:gd name="T24" fmla="*/ 243 w 557"/>
              <a:gd name="T25" fmla="*/ 592 h 714"/>
              <a:gd name="T26" fmla="*/ 243 w 557"/>
              <a:gd name="T27" fmla="*/ 592 h 714"/>
              <a:gd name="T28" fmla="*/ 549 w 557"/>
              <a:gd name="T29" fmla="*/ 660 h 714"/>
              <a:gd name="T30" fmla="*/ 556 w 557"/>
              <a:gd name="T31" fmla="*/ 704 h 714"/>
              <a:gd name="T32" fmla="*/ 556 w 557"/>
              <a:gd name="T33" fmla="*/ 704 h 714"/>
              <a:gd name="T34" fmla="*/ 463 w 557"/>
              <a:gd name="T35" fmla="*/ 713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57" h="714">
                <a:moveTo>
                  <a:pt x="463" y="713"/>
                </a:moveTo>
                <a:lnTo>
                  <a:pt x="463" y="713"/>
                </a:lnTo>
                <a:cubicBezTo>
                  <a:pt x="367" y="713"/>
                  <a:pt x="283" y="683"/>
                  <a:pt x="214" y="625"/>
                </a:cubicBezTo>
                <a:lnTo>
                  <a:pt x="214" y="625"/>
                </a:lnTo>
                <a:cubicBezTo>
                  <a:pt x="124" y="550"/>
                  <a:pt x="60" y="426"/>
                  <a:pt x="26" y="260"/>
                </a:cubicBezTo>
                <a:lnTo>
                  <a:pt x="26" y="260"/>
                </a:lnTo>
                <a:cubicBezTo>
                  <a:pt x="0" y="138"/>
                  <a:pt x="1" y="39"/>
                  <a:pt x="1" y="34"/>
                </a:cubicBezTo>
                <a:lnTo>
                  <a:pt x="1" y="0"/>
                </a:lnTo>
                <a:lnTo>
                  <a:pt x="478" y="228"/>
                </a:lnTo>
                <a:lnTo>
                  <a:pt x="458" y="268"/>
                </a:lnTo>
                <a:lnTo>
                  <a:pt x="46" y="71"/>
                </a:lnTo>
                <a:lnTo>
                  <a:pt x="46" y="71"/>
                </a:lnTo>
                <a:cubicBezTo>
                  <a:pt x="52" y="170"/>
                  <a:pt x="80" y="455"/>
                  <a:pt x="243" y="592"/>
                </a:cubicBezTo>
                <a:lnTo>
                  <a:pt x="243" y="592"/>
                </a:lnTo>
                <a:cubicBezTo>
                  <a:pt x="323" y="659"/>
                  <a:pt x="426" y="682"/>
                  <a:pt x="549" y="660"/>
                </a:cubicBezTo>
                <a:lnTo>
                  <a:pt x="556" y="704"/>
                </a:lnTo>
                <a:lnTo>
                  <a:pt x="556" y="704"/>
                </a:lnTo>
                <a:cubicBezTo>
                  <a:pt x="524" y="710"/>
                  <a:pt x="493" y="713"/>
                  <a:pt x="463" y="713"/>
                </a:cubicBezTo>
              </a:path>
            </a:pathLst>
          </a:custGeom>
          <a:solidFill>
            <a:srgbClr val="F8FC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13" name="Freeform 95">
            <a:extLst>
              <a:ext uri="{FF2B5EF4-FFF2-40B4-BE49-F238E27FC236}">
                <a16:creationId xmlns:a16="http://schemas.microsoft.com/office/drawing/2014/main" id="{B4ED95AC-1B6C-B340-84CA-A362B7F92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123" y="6028554"/>
            <a:ext cx="549304" cy="538318"/>
          </a:xfrm>
          <a:custGeom>
            <a:avLst/>
            <a:gdLst>
              <a:gd name="T0" fmla="*/ 342 w 443"/>
              <a:gd name="T1" fmla="*/ 84 h 431"/>
              <a:gd name="T2" fmla="*/ 342 w 443"/>
              <a:gd name="T3" fmla="*/ 84 h 431"/>
              <a:gd name="T4" fmla="*/ 375 w 443"/>
              <a:gd name="T5" fmla="*/ 358 h 431"/>
              <a:gd name="T6" fmla="*/ 375 w 443"/>
              <a:gd name="T7" fmla="*/ 358 h 431"/>
              <a:gd name="T8" fmla="*/ 100 w 443"/>
              <a:gd name="T9" fmla="*/ 346 h 431"/>
              <a:gd name="T10" fmla="*/ 100 w 443"/>
              <a:gd name="T11" fmla="*/ 346 h 431"/>
              <a:gd name="T12" fmla="*/ 67 w 443"/>
              <a:gd name="T13" fmla="*/ 73 h 431"/>
              <a:gd name="T14" fmla="*/ 67 w 443"/>
              <a:gd name="T15" fmla="*/ 73 h 431"/>
              <a:gd name="T16" fmla="*/ 342 w 443"/>
              <a:gd name="T17" fmla="*/ 84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3" h="431">
                <a:moveTo>
                  <a:pt x="342" y="84"/>
                </a:moveTo>
                <a:lnTo>
                  <a:pt x="342" y="84"/>
                </a:lnTo>
                <a:cubicBezTo>
                  <a:pt x="428" y="163"/>
                  <a:pt x="442" y="285"/>
                  <a:pt x="375" y="358"/>
                </a:cubicBezTo>
                <a:lnTo>
                  <a:pt x="375" y="358"/>
                </a:lnTo>
                <a:cubicBezTo>
                  <a:pt x="308" y="430"/>
                  <a:pt x="185" y="425"/>
                  <a:pt x="100" y="346"/>
                </a:cubicBezTo>
                <a:lnTo>
                  <a:pt x="100" y="346"/>
                </a:lnTo>
                <a:cubicBezTo>
                  <a:pt x="14" y="267"/>
                  <a:pt x="0" y="145"/>
                  <a:pt x="67" y="73"/>
                </a:cubicBezTo>
                <a:lnTo>
                  <a:pt x="67" y="73"/>
                </a:lnTo>
                <a:cubicBezTo>
                  <a:pt x="134" y="0"/>
                  <a:pt x="257" y="5"/>
                  <a:pt x="342" y="84"/>
                </a:cubicBezTo>
              </a:path>
            </a:pathLst>
          </a:custGeom>
          <a:solidFill>
            <a:srgbClr val="F4C2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14" name="Freeform 96">
            <a:extLst>
              <a:ext uri="{FF2B5EF4-FFF2-40B4-BE49-F238E27FC236}">
                <a16:creationId xmlns:a16="http://schemas.microsoft.com/office/drawing/2014/main" id="{D4C798CC-2513-094F-A802-7453FF3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3493" y="6182359"/>
            <a:ext cx="252680" cy="225213"/>
          </a:xfrm>
          <a:custGeom>
            <a:avLst/>
            <a:gdLst>
              <a:gd name="T0" fmla="*/ 28 w 202"/>
              <a:gd name="T1" fmla="*/ 0 h 179"/>
              <a:gd name="T2" fmla="*/ 28 w 202"/>
              <a:gd name="T3" fmla="*/ 0 h 179"/>
              <a:gd name="T4" fmla="*/ 177 w 202"/>
              <a:gd name="T5" fmla="*/ 178 h 179"/>
              <a:gd name="T6" fmla="*/ 177 w 202"/>
              <a:gd name="T7" fmla="*/ 178 h 179"/>
              <a:gd name="T8" fmla="*/ 201 w 202"/>
              <a:gd name="T9" fmla="*/ 5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79">
                <a:moveTo>
                  <a:pt x="28" y="0"/>
                </a:moveTo>
                <a:lnTo>
                  <a:pt x="28" y="0"/>
                </a:lnTo>
                <a:cubicBezTo>
                  <a:pt x="28" y="0"/>
                  <a:pt x="0" y="156"/>
                  <a:pt x="177" y="178"/>
                </a:cubicBezTo>
                <a:lnTo>
                  <a:pt x="177" y="178"/>
                </a:lnTo>
                <a:cubicBezTo>
                  <a:pt x="177" y="178"/>
                  <a:pt x="101" y="74"/>
                  <a:pt x="201" y="58"/>
                </a:cubicBezTo>
              </a:path>
            </a:pathLst>
          </a:custGeom>
          <a:noFill/>
          <a:ln w="7200" cap="flat">
            <a:solidFill>
              <a:srgbClr val="FE707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15" name="Freeform 97">
            <a:extLst>
              <a:ext uri="{FF2B5EF4-FFF2-40B4-BE49-F238E27FC236}">
                <a16:creationId xmlns:a16="http://schemas.microsoft.com/office/drawing/2014/main" id="{3BCE6352-D468-3243-A457-46522C04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815" y="6989835"/>
            <a:ext cx="895364" cy="983257"/>
          </a:xfrm>
          <a:custGeom>
            <a:avLst/>
            <a:gdLst>
              <a:gd name="T0" fmla="*/ 529 w 718"/>
              <a:gd name="T1" fmla="*/ 789 h 790"/>
              <a:gd name="T2" fmla="*/ 189 w 718"/>
              <a:gd name="T3" fmla="*/ 789 h 790"/>
              <a:gd name="T4" fmla="*/ 189 w 718"/>
              <a:gd name="T5" fmla="*/ 789 h 790"/>
              <a:gd name="T6" fmla="*/ 0 w 718"/>
              <a:gd name="T7" fmla="*/ 601 h 790"/>
              <a:gd name="T8" fmla="*/ 0 w 718"/>
              <a:gd name="T9" fmla="*/ 0 h 790"/>
              <a:gd name="T10" fmla="*/ 717 w 718"/>
              <a:gd name="T11" fmla="*/ 0 h 790"/>
              <a:gd name="T12" fmla="*/ 717 w 718"/>
              <a:gd name="T13" fmla="*/ 601 h 790"/>
              <a:gd name="T14" fmla="*/ 717 w 718"/>
              <a:gd name="T15" fmla="*/ 601 h 790"/>
              <a:gd name="T16" fmla="*/ 529 w 718"/>
              <a:gd name="T17" fmla="*/ 789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8" h="790">
                <a:moveTo>
                  <a:pt x="529" y="789"/>
                </a:moveTo>
                <a:lnTo>
                  <a:pt x="189" y="789"/>
                </a:lnTo>
                <a:lnTo>
                  <a:pt x="189" y="789"/>
                </a:lnTo>
                <a:cubicBezTo>
                  <a:pt x="85" y="789"/>
                  <a:pt x="0" y="705"/>
                  <a:pt x="0" y="601"/>
                </a:cubicBezTo>
                <a:lnTo>
                  <a:pt x="0" y="0"/>
                </a:lnTo>
                <a:lnTo>
                  <a:pt x="717" y="0"/>
                </a:lnTo>
                <a:lnTo>
                  <a:pt x="717" y="601"/>
                </a:lnTo>
                <a:lnTo>
                  <a:pt x="717" y="601"/>
                </a:lnTo>
                <a:cubicBezTo>
                  <a:pt x="717" y="705"/>
                  <a:pt x="633" y="789"/>
                  <a:pt x="529" y="789"/>
                </a:cubicBezTo>
              </a:path>
            </a:pathLst>
          </a:custGeom>
          <a:solidFill>
            <a:srgbClr val="F4C2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16" name="Freeform 98">
            <a:extLst>
              <a:ext uri="{FF2B5EF4-FFF2-40B4-BE49-F238E27FC236}">
                <a16:creationId xmlns:a16="http://schemas.microsoft.com/office/drawing/2014/main" id="{B60A4D1F-DA3D-7E49-95DC-10C9CCA66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815" y="6989832"/>
            <a:ext cx="895364" cy="510855"/>
          </a:xfrm>
          <a:custGeom>
            <a:avLst/>
            <a:gdLst>
              <a:gd name="T0" fmla="*/ 717 w 718"/>
              <a:gd name="T1" fmla="*/ 411 h 412"/>
              <a:gd name="T2" fmla="*/ 0 w 718"/>
              <a:gd name="T3" fmla="*/ 315 h 412"/>
              <a:gd name="T4" fmla="*/ 0 w 718"/>
              <a:gd name="T5" fmla="*/ 0 h 412"/>
              <a:gd name="T6" fmla="*/ 717 w 718"/>
              <a:gd name="T7" fmla="*/ 0 h 412"/>
              <a:gd name="T8" fmla="*/ 717 w 718"/>
              <a:gd name="T9" fmla="*/ 41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412">
                <a:moveTo>
                  <a:pt x="717" y="411"/>
                </a:moveTo>
                <a:lnTo>
                  <a:pt x="0" y="315"/>
                </a:lnTo>
                <a:lnTo>
                  <a:pt x="0" y="0"/>
                </a:lnTo>
                <a:lnTo>
                  <a:pt x="717" y="0"/>
                </a:lnTo>
                <a:lnTo>
                  <a:pt x="717" y="411"/>
                </a:lnTo>
              </a:path>
            </a:pathLst>
          </a:custGeom>
          <a:solidFill>
            <a:srgbClr val="FE70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17" name="Freeform 99">
            <a:extLst>
              <a:ext uri="{FF2B5EF4-FFF2-40B4-BE49-F238E27FC236}">
                <a16:creationId xmlns:a16="http://schemas.microsoft.com/office/drawing/2014/main" id="{257468B2-5425-3847-9A87-DB01AA271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219" y="7885203"/>
            <a:ext cx="2697086" cy="3477096"/>
          </a:xfrm>
          <a:custGeom>
            <a:avLst/>
            <a:gdLst>
              <a:gd name="T0" fmla="*/ 1299 w 2165"/>
              <a:gd name="T1" fmla="*/ 0 h 2792"/>
              <a:gd name="T2" fmla="*/ 0 w 2165"/>
              <a:gd name="T3" fmla="*/ 1483 h 2792"/>
              <a:gd name="T4" fmla="*/ 0 w 2165"/>
              <a:gd name="T5" fmla="*/ 1483 h 2792"/>
              <a:gd name="T6" fmla="*/ 2031 w 2165"/>
              <a:gd name="T7" fmla="*/ 2791 h 2792"/>
              <a:gd name="T8" fmla="*/ 2164 w 2165"/>
              <a:gd name="T9" fmla="*/ 2165 h 2792"/>
              <a:gd name="T10" fmla="*/ 1106 w 2165"/>
              <a:gd name="T11" fmla="*/ 1458 h 2792"/>
              <a:gd name="T12" fmla="*/ 1631 w 2165"/>
              <a:gd name="T13" fmla="*/ 1017 h 2792"/>
              <a:gd name="T14" fmla="*/ 1631 w 2165"/>
              <a:gd name="T15" fmla="*/ 1017 h 2792"/>
              <a:gd name="T16" fmla="*/ 1740 w 2165"/>
              <a:gd name="T17" fmla="*/ 729 h 2792"/>
              <a:gd name="T18" fmla="*/ 1740 w 2165"/>
              <a:gd name="T19" fmla="*/ 729 h 2792"/>
              <a:gd name="T20" fmla="*/ 1299 w 2165"/>
              <a:gd name="T21" fmla="*/ 0 h 2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65" h="2792">
                <a:moveTo>
                  <a:pt x="1299" y="0"/>
                </a:moveTo>
                <a:lnTo>
                  <a:pt x="0" y="1483"/>
                </a:lnTo>
                <a:lnTo>
                  <a:pt x="0" y="1483"/>
                </a:lnTo>
                <a:cubicBezTo>
                  <a:pt x="0" y="1483"/>
                  <a:pt x="375" y="2367"/>
                  <a:pt x="2031" y="2791"/>
                </a:cubicBezTo>
                <a:lnTo>
                  <a:pt x="2164" y="2165"/>
                </a:lnTo>
                <a:lnTo>
                  <a:pt x="1106" y="1458"/>
                </a:lnTo>
                <a:lnTo>
                  <a:pt x="1631" y="1017"/>
                </a:lnTo>
                <a:lnTo>
                  <a:pt x="1631" y="1017"/>
                </a:lnTo>
                <a:cubicBezTo>
                  <a:pt x="1715" y="947"/>
                  <a:pt x="1757" y="838"/>
                  <a:pt x="1740" y="729"/>
                </a:cubicBezTo>
                <a:lnTo>
                  <a:pt x="1740" y="729"/>
                </a:lnTo>
                <a:cubicBezTo>
                  <a:pt x="1708" y="517"/>
                  <a:pt x="1608" y="175"/>
                  <a:pt x="1299" y="0"/>
                </a:cubicBezTo>
              </a:path>
            </a:pathLst>
          </a:custGeom>
          <a:solidFill>
            <a:srgbClr val="FDC4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18" name="Freeform 100">
            <a:extLst>
              <a:ext uri="{FF2B5EF4-FFF2-40B4-BE49-F238E27FC236}">
                <a16:creationId xmlns:a16="http://schemas.microsoft.com/office/drawing/2014/main" id="{18FF0D2E-BE5E-344B-A649-079A27923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216" y="9373817"/>
            <a:ext cx="483388" cy="763535"/>
          </a:xfrm>
          <a:custGeom>
            <a:avLst/>
            <a:gdLst>
              <a:gd name="T0" fmla="*/ 388 w 389"/>
              <a:gd name="T1" fmla="*/ 294 h 611"/>
              <a:gd name="T2" fmla="*/ 388 w 389"/>
              <a:gd name="T3" fmla="*/ 294 h 611"/>
              <a:gd name="T4" fmla="*/ 253 w 389"/>
              <a:gd name="T5" fmla="*/ 0 h 611"/>
              <a:gd name="T6" fmla="*/ 0 w 389"/>
              <a:gd name="T7" fmla="*/ 289 h 611"/>
              <a:gd name="T8" fmla="*/ 0 w 389"/>
              <a:gd name="T9" fmla="*/ 289 h 611"/>
              <a:gd name="T10" fmla="*/ 224 w 389"/>
              <a:gd name="T11" fmla="*/ 610 h 611"/>
              <a:gd name="T12" fmla="*/ 224 w 389"/>
              <a:gd name="T13" fmla="*/ 610 h 611"/>
              <a:gd name="T14" fmla="*/ 388 w 389"/>
              <a:gd name="T15" fmla="*/ 294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9" h="611">
                <a:moveTo>
                  <a:pt x="388" y="294"/>
                </a:moveTo>
                <a:lnTo>
                  <a:pt x="388" y="294"/>
                </a:lnTo>
                <a:cubicBezTo>
                  <a:pt x="388" y="176"/>
                  <a:pt x="336" y="71"/>
                  <a:pt x="253" y="0"/>
                </a:cubicBezTo>
                <a:lnTo>
                  <a:pt x="0" y="289"/>
                </a:lnTo>
                <a:lnTo>
                  <a:pt x="0" y="289"/>
                </a:lnTo>
                <a:cubicBezTo>
                  <a:pt x="0" y="289"/>
                  <a:pt x="57" y="422"/>
                  <a:pt x="224" y="610"/>
                </a:cubicBezTo>
                <a:lnTo>
                  <a:pt x="224" y="610"/>
                </a:lnTo>
                <a:cubicBezTo>
                  <a:pt x="323" y="540"/>
                  <a:pt x="388" y="425"/>
                  <a:pt x="388" y="294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19" name="Freeform 101">
            <a:extLst>
              <a:ext uri="{FF2B5EF4-FFF2-40B4-BE49-F238E27FC236}">
                <a16:creationId xmlns:a16="http://schemas.microsoft.com/office/drawing/2014/main" id="{678D5CCA-7C7E-D44F-B6FB-FEC776ED5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469" y="10582287"/>
            <a:ext cx="1472136" cy="1175512"/>
          </a:xfrm>
          <a:custGeom>
            <a:avLst/>
            <a:gdLst>
              <a:gd name="T0" fmla="*/ 87 w 1183"/>
              <a:gd name="T1" fmla="*/ 81 h 944"/>
              <a:gd name="T2" fmla="*/ 370 w 1183"/>
              <a:gd name="T3" fmla="*/ 0 h 944"/>
              <a:gd name="T4" fmla="*/ 669 w 1183"/>
              <a:gd name="T5" fmla="*/ 91 h 944"/>
              <a:gd name="T6" fmla="*/ 828 w 1183"/>
              <a:gd name="T7" fmla="*/ 62 h 944"/>
              <a:gd name="T8" fmla="*/ 828 w 1183"/>
              <a:gd name="T9" fmla="*/ 62 h 944"/>
              <a:gd name="T10" fmla="*/ 646 w 1183"/>
              <a:gd name="T11" fmla="*/ 220 h 944"/>
              <a:gd name="T12" fmla="*/ 903 w 1183"/>
              <a:gd name="T13" fmla="*/ 234 h 944"/>
              <a:gd name="T14" fmla="*/ 1109 w 1183"/>
              <a:gd name="T15" fmla="*/ 379 h 944"/>
              <a:gd name="T16" fmla="*/ 1109 w 1183"/>
              <a:gd name="T17" fmla="*/ 379 h 944"/>
              <a:gd name="T18" fmla="*/ 1099 w 1183"/>
              <a:gd name="T19" fmla="*/ 430 h 944"/>
              <a:gd name="T20" fmla="*/ 1099 w 1183"/>
              <a:gd name="T21" fmla="*/ 430 h 944"/>
              <a:gd name="T22" fmla="*/ 980 w 1183"/>
              <a:gd name="T23" fmla="*/ 426 h 944"/>
              <a:gd name="T24" fmla="*/ 1162 w 1183"/>
              <a:gd name="T25" fmla="*/ 546 h 944"/>
              <a:gd name="T26" fmla="*/ 1162 w 1183"/>
              <a:gd name="T27" fmla="*/ 546 h 944"/>
              <a:gd name="T28" fmla="*/ 1155 w 1183"/>
              <a:gd name="T29" fmla="*/ 594 h 944"/>
              <a:gd name="T30" fmla="*/ 1155 w 1183"/>
              <a:gd name="T31" fmla="*/ 594 h 944"/>
              <a:gd name="T32" fmla="*/ 970 w 1183"/>
              <a:gd name="T33" fmla="*/ 557 h 944"/>
              <a:gd name="T34" fmla="*/ 1106 w 1183"/>
              <a:gd name="T35" fmla="*/ 703 h 944"/>
              <a:gd name="T36" fmla="*/ 1106 w 1183"/>
              <a:gd name="T37" fmla="*/ 703 h 944"/>
              <a:gd name="T38" fmla="*/ 1077 w 1183"/>
              <a:gd name="T39" fmla="*/ 781 h 944"/>
              <a:gd name="T40" fmla="*/ 1077 w 1183"/>
              <a:gd name="T41" fmla="*/ 781 h 944"/>
              <a:gd name="T42" fmla="*/ 911 w 1183"/>
              <a:gd name="T43" fmla="*/ 723 h 944"/>
              <a:gd name="T44" fmla="*/ 997 w 1183"/>
              <a:gd name="T45" fmla="*/ 876 h 944"/>
              <a:gd name="T46" fmla="*/ 997 w 1183"/>
              <a:gd name="T47" fmla="*/ 876 h 944"/>
              <a:gd name="T48" fmla="*/ 955 w 1183"/>
              <a:gd name="T49" fmla="*/ 939 h 944"/>
              <a:gd name="T50" fmla="*/ 955 w 1183"/>
              <a:gd name="T51" fmla="*/ 939 h 944"/>
              <a:gd name="T52" fmla="*/ 753 w 1183"/>
              <a:gd name="T53" fmla="*/ 788 h 944"/>
              <a:gd name="T54" fmla="*/ 544 w 1183"/>
              <a:gd name="T55" fmla="*/ 688 h 944"/>
              <a:gd name="T56" fmla="*/ 544 w 1183"/>
              <a:gd name="T57" fmla="*/ 688 h 944"/>
              <a:gd name="T58" fmla="*/ 287 w 1183"/>
              <a:gd name="T59" fmla="*/ 721 h 944"/>
              <a:gd name="T60" fmla="*/ 287 w 1183"/>
              <a:gd name="T61" fmla="*/ 721 h 944"/>
              <a:gd name="T62" fmla="*/ 77 w 1183"/>
              <a:gd name="T63" fmla="*/ 527 h 944"/>
              <a:gd name="T64" fmla="*/ 0 w 1183"/>
              <a:gd name="T65" fmla="*/ 487 h 944"/>
              <a:gd name="T66" fmla="*/ 87 w 1183"/>
              <a:gd name="T67" fmla="*/ 81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83" h="944">
                <a:moveTo>
                  <a:pt x="87" y="81"/>
                </a:moveTo>
                <a:lnTo>
                  <a:pt x="370" y="0"/>
                </a:lnTo>
                <a:lnTo>
                  <a:pt x="669" y="91"/>
                </a:lnTo>
                <a:lnTo>
                  <a:pt x="828" y="62"/>
                </a:lnTo>
                <a:lnTo>
                  <a:pt x="828" y="62"/>
                </a:lnTo>
                <a:cubicBezTo>
                  <a:pt x="828" y="62"/>
                  <a:pt x="854" y="212"/>
                  <a:pt x="646" y="220"/>
                </a:cubicBezTo>
                <a:lnTo>
                  <a:pt x="903" y="234"/>
                </a:lnTo>
                <a:lnTo>
                  <a:pt x="1109" y="379"/>
                </a:lnTo>
                <a:lnTo>
                  <a:pt x="1109" y="379"/>
                </a:lnTo>
                <a:cubicBezTo>
                  <a:pt x="1130" y="394"/>
                  <a:pt x="1123" y="425"/>
                  <a:pt x="1099" y="430"/>
                </a:cubicBezTo>
                <a:lnTo>
                  <a:pt x="1099" y="430"/>
                </a:lnTo>
                <a:cubicBezTo>
                  <a:pt x="1064" y="439"/>
                  <a:pt x="1018" y="444"/>
                  <a:pt x="980" y="426"/>
                </a:cubicBezTo>
                <a:lnTo>
                  <a:pt x="1162" y="546"/>
                </a:lnTo>
                <a:lnTo>
                  <a:pt x="1162" y="546"/>
                </a:lnTo>
                <a:cubicBezTo>
                  <a:pt x="1182" y="559"/>
                  <a:pt x="1178" y="588"/>
                  <a:pt x="1155" y="594"/>
                </a:cubicBezTo>
                <a:lnTo>
                  <a:pt x="1155" y="594"/>
                </a:lnTo>
                <a:cubicBezTo>
                  <a:pt x="1102" y="608"/>
                  <a:pt x="1021" y="617"/>
                  <a:pt x="970" y="557"/>
                </a:cubicBezTo>
                <a:lnTo>
                  <a:pt x="1106" y="703"/>
                </a:lnTo>
                <a:lnTo>
                  <a:pt x="1106" y="703"/>
                </a:lnTo>
                <a:cubicBezTo>
                  <a:pt x="1132" y="731"/>
                  <a:pt x="1115" y="777"/>
                  <a:pt x="1077" y="781"/>
                </a:cubicBezTo>
                <a:lnTo>
                  <a:pt x="1077" y="781"/>
                </a:lnTo>
                <a:cubicBezTo>
                  <a:pt x="1021" y="786"/>
                  <a:pt x="952" y="778"/>
                  <a:pt x="911" y="723"/>
                </a:cubicBezTo>
                <a:lnTo>
                  <a:pt x="997" y="876"/>
                </a:lnTo>
                <a:lnTo>
                  <a:pt x="997" y="876"/>
                </a:lnTo>
                <a:cubicBezTo>
                  <a:pt x="1015" y="907"/>
                  <a:pt x="990" y="943"/>
                  <a:pt x="955" y="939"/>
                </a:cubicBezTo>
                <a:lnTo>
                  <a:pt x="955" y="939"/>
                </a:lnTo>
                <a:cubicBezTo>
                  <a:pt x="888" y="932"/>
                  <a:pt x="794" y="900"/>
                  <a:pt x="753" y="788"/>
                </a:cubicBezTo>
                <a:lnTo>
                  <a:pt x="544" y="688"/>
                </a:lnTo>
                <a:lnTo>
                  <a:pt x="544" y="688"/>
                </a:lnTo>
                <a:cubicBezTo>
                  <a:pt x="544" y="688"/>
                  <a:pt x="477" y="783"/>
                  <a:pt x="287" y="721"/>
                </a:cubicBezTo>
                <a:lnTo>
                  <a:pt x="287" y="721"/>
                </a:lnTo>
                <a:cubicBezTo>
                  <a:pt x="92" y="656"/>
                  <a:pt x="77" y="527"/>
                  <a:pt x="77" y="527"/>
                </a:cubicBezTo>
                <a:lnTo>
                  <a:pt x="0" y="487"/>
                </a:lnTo>
                <a:lnTo>
                  <a:pt x="87" y="81"/>
                </a:lnTo>
              </a:path>
            </a:pathLst>
          </a:custGeom>
          <a:solidFill>
            <a:srgbClr val="FEA8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20" name="Freeform 102">
            <a:extLst>
              <a:ext uri="{FF2B5EF4-FFF2-40B4-BE49-F238E27FC236}">
                <a16:creationId xmlns:a16="http://schemas.microsoft.com/office/drawing/2014/main" id="{0CC63CB6-DF98-BD47-B513-1FC695642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389" y="6978849"/>
            <a:ext cx="845929" cy="648179"/>
          </a:xfrm>
          <a:custGeom>
            <a:avLst/>
            <a:gdLst>
              <a:gd name="T0" fmla="*/ 0 w 679"/>
              <a:gd name="T1" fmla="*/ 212 h 521"/>
              <a:gd name="T2" fmla="*/ 31 w 679"/>
              <a:gd name="T3" fmla="*/ 50 h 521"/>
              <a:gd name="T4" fmla="*/ 31 w 679"/>
              <a:gd name="T5" fmla="*/ 50 h 521"/>
              <a:gd name="T6" fmla="*/ 128 w 679"/>
              <a:gd name="T7" fmla="*/ 31 h 521"/>
              <a:gd name="T8" fmla="*/ 187 w 679"/>
              <a:gd name="T9" fmla="*/ 68 h 521"/>
              <a:gd name="T10" fmla="*/ 226 w 679"/>
              <a:gd name="T11" fmla="*/ 32 h 521"/>
              <a:gd name="T12" fmla="*/ 226 w 679"/>
              <a:gd name="T13" fmla="*/ 32 h 521"/>
              <a:gd name="T14" fmla="*/ 342 w 679"/>
              <a:gd name="T15" fmla="*/ 38 h 521"/>
              <a:gd name="T16" fmla="*/ 379 w 679"/>
              <a:gd name="T17" fmla="*/ 83 h 521"/>
              <a:gd name="T18" fmla="*/ 427 w 679"/>
              <a:gd name="T19" fmla="*/ 51 h 521"/>
              <a:gd name="T20" fmla="*/ 427 w 679"/>
              <a:gd name="T21" fmla="*/ 51 h 521"/>
              <a:gd name="T22" fmla="*/ 496 w 679"/>
              <a:gd name="T23" fmla="*/ 68 h 521"/>
              <a:gd name="T24" fmla="*/ 522 w 679"/>
              <a:gd name="T25" fmla="*/ 115 h 521"/>
              <a:gd name="T26" fmla="*/ 566 w 679"/>
              <a:gd name="T27" fmla="*/ 103 h 521"/>
              <a:gd name="T28" fmla="*/ 566 w 679"/>
              <a:gd name="T29" fmla="*/ 103 h 521"/>
              <a:gd name="T30" fmla="*/ 649 w 679"/>
              <a:gd name="T31" fmla="*/ 155 h 521"/>
              <a:gd name="T32" fmla="*/ 678 w 679"/>
              <a:gd name="T33" fmla="*/ 222 h 521"/>
              <a:gd name="T34" fmla="*/ 645 w 679"/>
              <a:gd name="T35" fmla="*/ 405 h 521"/>
              <a:gd name="T36" fmla="*/ 568 w 679"/>
              <a:gd name="T37" fmla="*/ 481 h 521"/>
              <a:gd name="T38" fmla="*/ 568 w 679"/>
              <a:gd name="T39" fmla="*/ 481 h 521"/>
              <a:gd name="T40" fmla="*/ 477 w 679"/>
              <a:gd name="T41" fmla="*/ 458 h 521"/>
              <a:gd name="T42" fmla="*/ 476 w 679"/>
              <a:gd name="T43" fmla="*/ 453 h 521"/>
              <a:gd name="T44" fmla="*/ 455 w 679"/>
              <a:gd name="T45" fmla="*/ 466 h 521"/>
              <a:gd name="T46" fmla="*/ 455 w 679"/>
              <a:gd name="T47" fmla="*/ 466 h 521"/>
              <a:gd name="T48" fmla="*/ 361 w 679"/>
              <a:gd name="T49" fmla="*/ 435 h 521"/>
              <a:gd name="T50" fmla="*/ 354 w 679"/>
              <a:gd name="T51" fmla="*/ 419 h 521"/>
              <a:gd name="T52" fmla="*/ 310 w 679"/>
              <a:gd name="T53" fmla="*/ 462 h 521"/>
              <a:gd name="T54" fmla="*/ 310 w 679"/>
              <a:gd name="T55" fmla="*/ 462 h 521"/>
              <a:gd name="T56" fmla="*/ 201 w 679"/>
              <a:gd name="T57" fmla="*/ 399 h 521"/>
              <a:gd name="T58" fmla="*/ 186 w 679"/>
              <a:gd name="T59" fmla="*/ 422 h 521"/>
              <a:gd name="T60" fmla="*/ 186 w 679"/>
              <a:gd name="T61" fmla="*/ 422 h 521"/>
              <a:gd name="T62" fmla="*/ 55 w 679"/>
              <a:gd name="T63" fmla="*/ 429 h 521"/>
              <a:gd name="T64" fmla="*/ 0 w 679"/>
              <a:gd name="T65" fmla="*/ 212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79" h="521">
                <a:moveTo>
                  <a:pt x="0" y="212"/>
                </a:moveTo>
                <a:lnTo>
                  <a:pt x="31" y="50"/>
                </a:lnTo>
                <a:lnTo>
                  <a:pt x="31" y="50"/>
                </a:lnTo>
                <a:cubicBezTo>
                  <a:pt x="53" y="19"/>
                  <a:pt x="95" y="11"/>
                  <a:pt x="128" y="31"/>
                </a:cubicBezTo>
                <a:lnTo>
                  <a:pt x="187" y="68"/>
                </a:lnTo>
                <a:lnTo>
                  <a:pt x="226" y="32"/>
                </a:lnTo>
                <a:lnTo>
                  <a:pt x="226" y="32"/>
                </a:lnTo>
                <a:cubicBezTo>
                  <a:pt x="260" y="0"/>
                  <a:pt x="312" y="4"/>
                  <a:pt x="342" y="38"/>
                </a:cubicBezTo>
                <a:lnTo>
                  <a:pt x="379" y="83"/>
                </a:lnTo>
                <a:lnTo>
                  <a:pt x="427" y="51"/>
                </a:lnTo>
                <a:lnTo>
                  <a:pt x="427" y="51"/>
                </a:lnTo>
                <a:cubicBezTo>
                  <a:pt x="451" y="35"/>
                  <a:pt x="483" y="43"/>
                  <a:pt x="496" y="68"/>
                </a:cubicBezTo>
                <a:lnTo>
                  <a:pt x="522" y="115"/>
                </a:lnTo>
                <a:lnTo>
                  <a:pt x="566" y="103"/>
                </a:lnTo>
                <a:lnTo>
                  <a:pt x="566" y="103"/>
                </a:lnTo>
                <a:cubicBezTo>
                  <a:pt x="603" y="92"/>
                  <a:pt x="642" y="117"/>
                  <a:pt x="649" y="155"/>
                </a:cubicBezTo>
                <a:lnTo>
                  <a:pt x="678" y="222"/>
                </a:lnTo>
                <a:lnTo>
                  <a:pt x="645" y="405"/>
                </a:lnTo>
                <a:lnTo>
                  <a:pt x="568" y="481"/>
                </a:lnTo>
                <a:lnTo>
                  <a:pt x="568" y="481"/>
                </a:lnTo>
                <a:cubicBezTo>
                  <a:pt x="537" y="505"/>
                  <a:pt x="493" y="493"/>
                  <a:pt x="477" y="458"/>
                </a:cubicBezTo>
                <a:lnTo>
                  <a:pt x="476" y="453"/>
                </a:lnTo>
                <a:lnTo>
                  <a:pt x="455" y="466"/>
                </a:lnTo>
                <a:lnTo>
                  <a:pt x="455" y="466"/>
                </a:lnTo>
                <a:cubicBezTo>
                  <a:pt x="421" y="487"/>
                  <a:pt x="375" y="472"/>
                  <a:pt x="361" y="435"/>
                </a:cubicBezTo>
                <a:lnTo>
                  <a:pt x="354" y="419"/>
                </a:lnTo>
                <a:lnTo>
                  <a:pt x="310" y="462"/>
                </a:lnTo>
                <a:lnTo>
                  <a:pt x="310" y="462"/>
                </a:lnTo>
                <a:cubicBezTo>
                  <a:pt x="232" y="520"/>
                  <a:pt x="201" y="399"/>
                  <a:pt x="201" y="399"/>
                </a:cubicBezTo>
                <a:lnTo>
                  <a:pt x="186" y="422"/>
                </a:lnTo>
                <a:lnTo>
                  <a:pt x="186" y="422"/>
                </a:lnTo>
                <a:cubicBezTo>
                  <a:pt x="152" y="470"/>
                  <a:pt x="99" y="466"/>
                  <a:pt x="55" y="429"/>
                </a:cubicBezTo>
                <a:lnTo>
                  <a:pt x="0" y="212"/>
                </a:lnTo>
              </a:path>
            </a:pathLst>
          </a:custGeom>
          <a:solidFill>
            <a:srgbClr val="FEA8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21" name="Freeform 103">
            <a:extLst>
              <a:ext uri="{FF2B5EF4-FFF2-40B4-BE49-F238E27FC236}">
                <a16:creationId xmlns:a16="http://schemas.microsoft.com/office/drawing/2014/main" id="{AC6EC620-8388-7643-A0F8-31D41682E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227" y="5644041"/>
            <a:ext cx="296624" cy="335074"/>
          </a:xfrm>
          <a:custGeom>
            <a:avLst/>
            <a:gdLst>
              <a:gd name="T0" fmla="*/ 206 w 238"/>
              <a:gd name="T1" fmla="*/ 89 h 269"/>
              <a:gd name="T2" fmla="*/ 206 w 238"/>
              <a:gd name="T3" fmla="*/ 89 h 269"/>
              <a:gd name="T4" fmla="*/ 174 w 238"/>
              <a:gd name="T5" fmla="*/ 245 h 269"/>
              <a:gd name="T6" fmla="*/ 174 w 238"/>
              <a:gd name="T7" fmla="*/ 245 h 269"/>
              <a:gd name="T8" fmla="*/ 31 w 238"/>
              <a:gd name="T9" fmla="*/ 175 h 269"/>
              <a:gd name="T10" fmla="*/ 31 w 238"/>
              <a:gd name="T11" fmla="*/ 175 h 269"/>
              <a:gd name="T12" fmla="*/ 74 w 238"/>
              <a:gd name="T13" fmla="*/ 24 h 269"/>
              <a:gd name="T14" fmla="*/ 74 w 238"/>
              <a:gd name="T15" fmla="*/ 24 h 269"/>
              <a:gd name="T16" fmla="*/ 206 w 238"/>
              <a:gd name="T17" fmla="*/ 8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" h="269">
                <a:moveTo>
                  <a:pt x="206" y="89"/>
                </a:moveTo>
                <a:lnTo>
                  <a:pt x="206" y="89"/>
                </a:lnTo>
                <a:cubicBezTo>
                  <a:pt x="237" y="151"/>
                  <a:pt x="222" y="221"/>
                  <a:pt x="174" y="245"/>
                </a:cubicBezTo>
                <a:lnTo>
                  <a:pt x="174" y="245"/>
                </a:lnTo>
                <a:cubicBezTo>
                  <a:pt x="125" y="268"/>
                  <a:pt x="61" y="238"/>
                  <a:pt x="31" y="175"/>
                </a:cubicBezTo>
                <a:lnTo>
                  <a:pt x="31" y="175"/>
                </a:lnTo>
                <a:cubicBezTo>
                  <a:pt x="0" y="114"/>
                  <a:pt x="26" y="48"/>
                  <a:pt x="74" y="24"/>
                </a:cubicBezTo>
                <a:lnTo>
                  <a:pt x="74" y="24"/>
                </a:lnTo>
                <a:cubicBezTo>
                  <a:pt x="123" y="0"/>
                  <a:pt x="176" y="27"/>
                  <a:pt x="206" y="89"/>
                </a:cubicBezTo>
              </a:path>
            </a:pathLst>
          </a:custGeom>
          <a:solidFill>
            <a:srgbClr val="FEA8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22" name="Freeform 104">
            <a:extLst>
              <a:ext uri="{FF2B5EF4-FFF2-40B4-BE49-F238E27FC236}">
                <a16:creationId xmlns:a16="http://schemas.microsoft.com/office/drawing/2014/main" id="{6A224BD0-D972-4542-B991-4C59EEC2A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803" y="5424319"/>
            <a:ext cx="296624" cy="335074"/>
          </a:xfrm>
          <a:custGeom>
            <a:avLst/>
            <a:gdLst>
              <a:gd name="T0" fmla="*/ 206 w 238"/>
              <a:gd name="T1" fmla="*/ 89 h 269"/>
              <a:gd name="T2" fmla="*/ 206 w 238"/>
              <a:gd name="T3" fmla="*/ 89 h 269"/>
              <a:gd name="T4" fmla="*/ 174 w 238"/>
              <a:gd name="T5" fmla="*/ 244 h 269"/>
              <a:gd name="T6" fmla="*/ 174 w 238"/>
              <a:gd name="T7" fmla="*/ 244 h 269"/>
              <a:gd name="T8" fmla="*/ 31 w 238"/>
              <a:gd name="T9" fmla="*/ 175 h 269"/>
              <a:gd name="T10" fmla="*/ 31 w 238"/>
              <a:gd name="T11" fmla="*/ 175 h 269"/>
              <a:gd name="T12" fmla="*/ 74 w 238"/>
              <a:gd name="T13" fmla="*/ 23 h 269"/>
              <a:gd name="T14" fmla="*/ 74 w 238"/>
              <a:gd name="T15" fmla="*/ 23 h 269"/>
              <a:gd name="T16" fmla="*/ 206 w 238"/>
              <a:gd name="T17" fmla="*/ 8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" h="269">
                <a:moveTo>
                  <a:pt x="206" y="89"/>
                </a:moveTo>
                <a:lnTo>
                  <a:pt x="206" y="89"/>
                </a:lnTo>
                <a:cubicBezTo>
                  <a:pt x="237" y="151"/>
                  <a:pt x="222" y="221"/>
                  <a:pt x="174" y="244"/>
                </a:cubicBezTo>
                <a:lnTo>
                  <a:pt x="174" y="244"/>
                </a:lnTo>
                <a:cubicBezTo>
                  <a:pt x="126" y="268"/>
                  <a:pt x="61" y="238"/>
                  <a:pt x="31" y="175"/>
                </a:cubicBezTo>
                <a:lnTo>
                  <a:pt x="31" y="175"/>
                </a:lnTo>
                <a:cubicBezTo>
                  <a:pt x="0" y="113"/>
                  <a:pt x="26" y="47"/>
                  <a:pt x="74" y="23"/>
                </a:cubicBezTo>
                <a:lnTo>
                  <a:pt x="74" y="23"/>
                </a:lnTo>
                <a:cubicBezTo>
                  <a:pt x="123" y="0"/>
                  <a:pt x="176" y="27"/>
                  <a:pt x="206" y="89"/>
                </a:cubicBezTo>
              </a:path>
            </a:pathLst>
          </a:custGeom>
          <a:solidFill>
            <a:srgbClr val="FEA8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23" name="Freeform 105">
            <a:extLst>
              <a:ext uri="{FF2B5EF4-FFF2-40B4-BE49-F238E27FC236}">
                <a16:creationId xmlns:a16="http://schemas.microsoft.com/office/drawing/2014/main" id="{3AC8773D-2937-EA4C-B4C3-D54EFD1CA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227" y="5676996"/>
            <a:ext cx="296624" cy="302116"/>
          </a:xfrm>
          <a:custGeom>
            <a:avLst/>
            <a:gdLst>
              <a:gd name="T0" fmla="*/ 206 w 238"/>
              <a:gd name="T1" fmla="*/ 62 h 242"/>
              <a:gd name="T2" fmla="*/ 206 w 238"/>
              <a:gd name="T3" fmla="*/ 62 h 242"/>
              <a:gd name="T4" fmla="*/ 174 w 238"/>
              <a:gd name="T5" fmla="*/ 218 h 242"/>
              <a:gd name="T6" fmla="*/ 174 w 238"/>
              <a:gd name="T7" fmla="*/ 218 h 242"/>
              <a:gd name="T8" fmla="*/ 31 w 238"/>
              <a:gd name="T9" fmla="*/ 148 h 242"/>
              <a:gd name="T10" fmla="*/ 31 w 238"/>
              <a:gd name="T11" fmla="*/ 148 h 242"/>
              <a:gd name="T12" fmla="*/ 101 w 238"/>
              <a:gd name="T13" fmla="*/ 64 h 242"/>
              <a:gd name="T14" fmla="*/ 101 w 238"/>
              <a:gd name="T15" fmla="*/ 64 h 242"/>
              <a:gd name="T16" fmla="*/ 206 w 238"/>
              <a:gd name="T17" fmla="*/ 6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" h="242">
                <a:moveTo>
                  <a:pt x="206" y="62"/>
                </a:moveTo>
                <a:lnTo>
                  <a:pt x="206" y="62"/>
                </a:lnTo>
                <a:cubicBezTo>
                  <a:pt x="237" y="124"/>
                  <a:pt x="222" y="194"/>
                  <a:pt x="174" y="218"/>
                </a:cubicBezTo>
                <a:lnTo>
                  <a:pt x="174" y="218"/>
                </a:lnTo>
                <a:cubicBezTo>
                  <a:pt x="125" y="241"/>
                  <a:pt x="61" y="211"/>
                  <a:pt x="31" y="148"/>
                </a:cubicBezTo>
                <a:lnTo>
                  <a:pt x="31" y="148"/>
                </a:lnTo>
                <a:cubicBezTo>
                  <a:pt x="0" y="87"/>
                  <a:pt x="53" y="88"/>
                  <a:pt x="101" y="64"/>
                </a:cubicBezTo>
                <a:lnTo>
                  <a:pt x="101" y="64"/>
                </a:lnTo>
                <a:cubicBezTo>
                  <a:pt x="150" y="40"/>
                  <a:pt x="176" y="0"/>
                  <a:pt x="206" y="62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24" name="Freeform 106">
            <a:extLst>
              <a:ext uri="{FF2B5EF4-FFF2-40B4-BE49-F238E27FC236}">
                <a16:creationId xmlns:a16="http://schemas.microsoft.com/office/drawing/2014/main" id="{4073D306-871C-F34B-84D7-F3A321065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803" y="5462769"/>
            <a:ext cx="296624" cy="302119"/>
          </a:xfrm>
          <a:custGeom>
            <a:avLst/>
            <a:gdLst>
              <a:gd name="T0" fmla="*/ 206 w 238"/>
              <a:gd name="T1" fmla="*/ 62 h 242"/>
              <a:gd name="T2" fmla="*/ 206 w 238"/>
              <a:gd name="T3" fmla="*/ 62 h 242"/>
              <a:gd name="T4" fmla="*/ 174 w 238"/>
              <a:gd name="T5" fmla="*/ 217 h 242"/>
              <a:gd name="T6" fmla="*/ 174 w 238"/>
              <a:gd name="T7" fmla="*/ 217 h 242"/>
              <a:gd name="T8" fmla="*/ 31 w 238"/>
              <a:gd name="T9" fmla="*/ 148 h 242"/>
              <a:gd name="T10" fmla="*/ 31 w 238"/>
              <a:gd name="T11" fmla="*/ 148 h 242"/>
              <a:gd name="T12" fmla="*/ 102 w 238"/>
              <a:gd name="T13" fmla="*/ 64 h 242"/>
              <a:gd name="T14" fmla="*/ 102 w 238"/>
              <a:gd name="T15" fmla="*/ 64 h 242"/>
              <a:gd name="T16" fmla="*/ 206 w 238"/>
              <a:gd name="T17" fmla="*/ 6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" h="242">
                <a:moveTo>
                  <a:pt x="206" y="62"/>
                </a:moveTo>
                <a:lnTo>
                  <a:pt x="206" y="62"/>
                </a:lnTo>
                <a:cubicBezTo>
                  <a:pt x="237" y="124"/>
                  <a:pt x="222" y="194"/>
                  <a:pt x="174" y="217"/>
                </a:cubicBezTo>
                <a:lnTo>
                  <a:pt x="174" y="217"/>
                </a:lnTo>
                <a:cubicBezTo>
                  <a:pt x="126" y="241"/>
                  <a:pt x="61" y="211"/>
                  <a:pt x="31" y="148"/>
                </a:cubicBezTo>
                <a:lnTo>
                  <a:pt x="31" y="148"/>
                </a:lnTo>
                <a:cubicBezTo>
                  <a:pt x="0" y="86"/>
                  <a:pt x="53" y="88"/>
                  <a:pt x="102" y="64"/>
                </a:cubicBezTo>
                <a:lnTo>
                  <a:pt x="102" y="64"/>
                </a:lnTo>
                <a:cubicBezTo>
                  <a:pt x="150" y="40"/>
                  <a:pt x="176" y="0"/>
                  <a:pt x="206" y="62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25" name="Freeform 107">
            <a:extLst>
              <a:ext uri="{FF2B5EF4-FFF2-40B4-BE49-F238E27FC236}">
                <a16:creationId xmlns:a16="http://schemas.microsoft.com/office/drawing/2014/main" id="{FBAC6602-2421-BB4E-BC27-4D10B9778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780" y="6039537"/>
            <a:ext cx="1917074" cy="1296359"/>
          </a:xfrm>
          <a:custGeom>
            <a:avLst/>
            <a:gdLst>
              <a:gd name="T0" fmla="*/ 1115 w 1537"/>
              <a:gd name="T1" fmla="*/ 904 h 1042"/>
              <a:gd name="T2" fmla="*/ 1115 w 1537"/>
              <a:gd name="T3" fmla="*/ 904 h 1042"/>
              <a:gd name="T4" fmla="*/ 321 w 1537"/>
              <a:gd name="T5" fmla="*/ 947 h 1042"/>
              <a:gd name="T6" fmla="*/ 321 w 1537"/>
              <a:gd name="T7" fmla="*/ 947 h 1042"/>
              <a:gd name="T8" fmla="*/ 188 w 1537"/>
              <a:gd name="T9" fmla="*/ 586 h 1042"/>
              <a:gd name="T10" fmla="*/ 188 w 1537"/>
              <a:gd name="T11" fmla="*/ 586 h 1042"/>
              <a:gd name="T12" fmla="*/ 57 w 1537"/>
              <a:gd name="T13" fmla="*/ 260 h 1042"/>
              <a:gd name="T14" fmla="*/ 57 w 1537"/>
              <a:gd name="T15" fmla="*/ 260 h 1042"/>
              <a:gd name="T16" fmla="*/ 1478 w 1537"/>
              <a:gd name="T17" fmla="*/ 0 h 1042"/>
              <a:gd name="T18" fmla="*/ 1478 w 1537"/>
              <a:gd name="T19" fmla="*/ 0 h 1042"/>
              <a:gd name="T20" fmla="*/ 1478 w 1537"/>
              <a:gd name="T21" fmla="*/ 442 h 1042"/>
              <a:gd name="T22" fmla="*/ 1478 w 1537"/>
              <a:gd name="T23" fmla="*/ 442 h 1042"/>
              <a:gd name="T24" fmla="*/ 1115 w 1537"/>
              <a:gd name="T25" fmla="*/ 904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37" h="1042">
                <a:moveTo>
                  <a:pt x="1115" y="904"/>
                </a:moveTo>
                <a:lnTo>
                  <a:pt x="1115" y="904"/>
                </a:lnTo>
                <a:cubicBezTo>
                  <a:pt x="852" y="1001"/>
                  <a:pt x="554" y="1041"/>
                  <a:pt x="321" y="947"/>
                </a:cubicBezTo>
                <a:lnTo>
                  <a:pt x="321" y="947"/>
                </a:lnTo>
                <a:cubicBezTo>
                  <a:pt x="136" y="873"/>
                  <a:pt x="223" y="715"/>
                  <a:pt x="188" y="586"/>
                </a:cubicBezTo>
                <a:lnTo>
                  <a:pt x="188" y="586"/>
                </a:lnTo>
                <a:cubicBezTo>
                  <a:pt x="167" y="506"/>
                  <a:pt x="0" y="359"/>
                  <a:pt x="57" y="260"/>
                </a:cubicBezTo>
                <a:lnTo>
                  <a:pt x="57" y="260"/>
                </a:lnTo>
                <a:cubicBezTo>
                  <a:pt x="190" y="32"/>
                  <a:pt x="1490" y="34"/>
                  <a:pt x="1478" y="0"/>
                </a:cubicBezTo>
                <a:lnTo>
                  <a:pt x="1478" y="0"/>
                </a:lnTo>
                <a:cubicBezTo>
                  <a:pt x="1536" y="164"/>
                  <a:pt x="1451" y="258"/>
                  <a:pt x="1478" y="442"/>
                </a:cubicBezTo>
                <a:lnTo>
                  <a:pt x="1478" y="442"/>
                </a:lnTo>
                <a:cubicBezTo>
                  <a:pt x="1522" y="729"/>
                  <a:pt x="1321" y="875"/>
                  <a:pt x="1115" y="904"/>
                </a:cubicBezTo>
              </a:path>
            </a:pathLst>
          </a:custGeom>
          <a:solidFill>
            <a:srgbClr val="5396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26" name="Freeform 108">
            <a:extLst>
              <a:ext uri="{FF2B5EF4-FFF2-40B4-BE49-F238E27FC236}">
                <a16:creationId xmlns:a16="http://schemas.microsoft.com/office/drawing/2014/main" id="{F530AE77-9720-3D4E-9E14-3BEAAF8B6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066" y="6517430"/>
            <a:ext cx="1730307" cy="818465"/>
          </a:xfrm>
          <a:custGeom>
            <a:avLst/>
            <a:gdLst>
              <a:gd name="T0" fmla="*/ 185 w 1387"/>
              <a:gd name="T1" fmla="*/ 560 h 655"/>
              <a:gd name="T2" fmla="*/ 185 w 1387"/>
              <a:gd name="T3" fmla="*/ 560 h 655"/>
              <a:gd name="T4" fmla="*/ 980 w 1387"/>
              <a:gd name="T5" fmla="*/ 517 h 655"/>
              <a:gd name="T6" fmla="*/ 980 w 1387"/>
              <a:gd name="T7" fmla="*/ 517 h 655"/>
              <a:gd name="T8" fmla="*/ 1342 w 1387"/>
              <a:gd name="T9" fmla="*/ 55 h 655"/>
              <a:gd name="T10" fmla="*/ 1342 w 1387"/>
              <a:gd name="T11" fmla="*/ 55 h 655"/>
              <a:gd name="T12" fmla="*/ 1337 w 1387"/>
              <a:gd name="T13" fmla="*/ 0 h 655"/>
              <a:gd name="T14" fmla="*/ 1337 w 1387"/>
              <a:gd name="T15" fmla="*/ 0 h 655"/>
              <a:gd name="T16" fmla="*/ 644 w 1387"/>
              <a:gd name="T17" fmla="*/ 402 h 655"/>
              <a:gd name="T18" fmla="*/ 644 w 1387"/>
              <a:gd name="T19" fmla="*/ 402 h 655"/>
              <a:gd name="T20" fmla="*/ 185 w 1387"/>
              <a:gd name="T21" fmla="*/ 560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87" h="655">
                <a:moveTo>
                  <a:pt x="185" y="560"/>
                </a:moveTo>
                <a:lnTo>
                  <a:pt x="185" y="560"/>
                </a:lnTo>
                <a:cubicBezTo>
                  <a:pt x="418" y="654"/>
                  <a:pt x="716" y="614"/>
                  <a:pt x="980" y="517"/>
                </a:cubicBezTo>
                <a:lnTo>
                  <a:pt x="980" y="517"/>
                </a:lnTo>
                <a:cubicBezTo>
                  <a:pt x="1185" y="488"/>
                  <a:pt x="1386" y="342"/>
                  <a:pt x="1342" y="55"/>
                </a:cubicBezTo>
                <a:lnTo>
                  <a:pt x="1342" y="55"/>
                </a:lnTo>
                <a:cubicBezTo>
                  <a:pt x="1340" y="35"/>
                  <a:pt x="1338" y="17"/>
                  <a:pt x="1337" y="0"/>
                </a:cubicBezTo>
                <a:lnTo>
                  <a:pt x="1337" y="0"/>
                </a:lnTo>
                <a:cubicBezTo>
                  <a:pt x="1134" y="166"/>
                  <a:pt x="932" y="322"/>
                  <a:pt x="644" y="402"/>
                </a:cubicBezTo>
                <a:lnTo>
                  <a:pt x="644" y="402"/>
                </a:lnTo>
                <a:cubicBezTo>
                  <a:pt x="352" y="482"/>
                  <a:pt x="0" y="486"/>
                  <a:pt x="185" y="560"/>
                </a:cubicBezTo>
              </a:path>
            </a:pathLst>
          </a:custGeom>
          <a:solidFill>
            <a:srgbClr val="1472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27" name="Freeform 109">
            <a:extLst>
              <a:ext uri="{FF2B5EF4-FFF2-40B4-BE49-F238E27FC236}">
                <a16:creationId xmlns:a16="http://schemas.microsoft.com/office/drawing/2014/main" id="{C0D96478-6EFC-1040-911A-7A72BB0C6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0019" y="7215048"/>
            <a:ext cx="593249" cy="653671"/>
          </a:xfrm>
          <a:custGeom>
            <a:avLst/>
            <a:gdLst>
              <a:gd name="T0" fmla="*/ 115 w 477"/>
              <a:gd name="T1" fmla="*/ 503 h 525"/>
              <a:gd name="T2" fmla="*/ 115 w 477"/>
              <a:gd name="T3" fmla="*/ 429 h 525"/>
              <a:gd name="T4" fmla="*/ 115 w 477"/>
              <a:gd name="T5" fmla="*/ 429 h 525"/>
              <a:gd name="T6" fmla="*/ 70 w 477"/>
              <a:gd name="T7" fmla="*/ 81 h 525"/>
              <a:gd name="T8" fmla="*/ 90 w 477"/>
              <a:gd name="T9" fmla="*/ 49 h 525"/>
              <a:gd name="T10" fmla="*/ 428 w 477"/>
              <a:gd name="T11" fmla="*/ 0 h 525"/>
              <a:gd name="T12" fmla="*/ 428 w 477"/>
              <a:gd name="T13" fmla="*/ 0 h 525"/>
              <a:gd name="T14" fmla="*/ 226 w 477"/>
              <a:gd name="T15" fmla="*/ 151 h 525"/>
              <a:gd name="T16" fmla="*/ 206 w 477"/>
              <a:gd name="T17" fmla="*/ 210 h 525"/>
              <a:gd name="T18" fmla="*/ 206 w 477"/>
              <a:gd name="T19" fmla="*/ 210 h 525"/>
              <a:gd name="T20" fmla="*/ 476 w 477"/>
              <a:gd name="T21" fmla="*/ 462 h 525"/>
              <a:gd name="T22" fmla="*/ 476 w 477"/>
              <a:gd name="T23" fmla="*/ 524 h 525"/>
              <a:gd name="T24" fmla="*/ 115 w 477"/>
              <a:gd name="T25" fmla="*/ 503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7" h="525">
                <a:moveTo>
                  <a:pt x="115" y="503"/>
                </a:moveTo>
                <a:lnTo>
                  <a:pt x="115" y="429"/>
                </a:lnTo>
                <a:lnTo>
                  <a:pt x="115" y="429"/>
                </a:lnTo>
                <a:cubicBezTo>
                  <a:pt x="18" y="339"/>
                  <a:pt x="0" y="193"/>
                  <a:pt x="70" y="81"/>
                </a:cubicBezTo>
                <a:lnTo>
                  <a:pt x="90" y="49"/>
                </a:lnTo>
                <a:lnTo>
                  <a:pt x="428" y="0"/>
                </a:lnTo>
                <a:lnTo>
                  <a:pt x="428" y="0"/>
                </a:lnTo>
                <a:cubicBezTo>
                  <a:pt x="428" y="0"/>
                  <a:pt x="396" y="159"/>
                  <a:pt x="226" y="151"/>
                </a:cubicBezTo>
                <a:lnTo>
                  <a:pt x="206" y="210"/>
                </a:lnTo>
                <a:lnTo>
                  <a:pt x="206" y="210"/>
                </a:lnTo>
                <a:cubicBezTo>
                  <a:pt x="206" y="210"/>
                  <a:pt x="476" y="149"/>
                  <a:pt x="476" y="462"/>
                </a:cubicBezTo>
                <a:lnTo>
                  <a:pt x="476" y="524"/>
                </a:lnTo>
                <a:lnTo>
                  <a:pt x="115" y="503"/>
                </a:lnTo>
              </a:path>
            </a:pathLst>
          </a:custGeom>
          <a:solidFill>
            <a:srgbClr val="FE70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28" name="Freeform 110">
            <a:extLst>
              <a:ext uri="{FF2B5EF4-FFF2-40B4-BE49-F238E27FC236}">
                <a16:creationId xmlns:a16="http://schemas.microsoft.com/office/drawing/2014/main" id="{F29767D4-8789-B64D-9AD9-DBE9AC69F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49" y="7813792"/>
            <a:ext cx="1796224" cy="2960753"/>
          </a:xfrm>
          <a:custGeom>
            <a:avLst/>
            <a:gdLst>
              <a:gd name="T0" fmla="*/ 375 w 1443"/>
              <a:gd name="T1" fmla="*/ 18 h 2375"/>
              <a:gd name="T2" fmla="*/ 568 w 1443"/>
              <a:gd name="T3" fmla="*/ 1027 h 2375"/>
              <a:gd name="T4" fmla="*/ 714 w 1443"/>
              <a:gd name="T5" fmla="*/ 265 h 2375"/>
              <a:gd name="T6" fmla="*/ 675 w 1443"/>
              <a:gd name="T7" fmla="*/ 113 h 2375"/>
              <a:gd name="T8" fmla="*/ 675 w 1443"/>
              <a:gd name="T9" fmla="*/ 113 h 2375"/>
              <a:gd name="T10" fmla="*/ 750 w 1443"/>
              <a:gd name="T11" fmla="*/ 22 h 2375"/>
              <a:gd name="T12" fmla="*/ 1319 w 1443"/>
              <a:gd name="T13" fmla="*/ 51 h 2375"/>
              <a:gd name="T14" fmla="*/ 1319 w 1443"/>
              <a:gd name="T15" fmla="*/ 51 h 2375"/>
              <a:gd name="T16" fmla="*/ 1370 w 1443"/>
              <a:gd name="T17" fmla="*/ 151 h 2375"/>
              <a:gd name="T18" fmla="*/ 1370 w 1443"/>
              <a:gd name="T19" fmla="*/ 151 h 2375"/>
              <a:gd name="T20" fmla="*/ 1331 w 1443"/>
              <a:gd name="T21" fmla="*/ 280 h 2375"/>
              <a:gd name="T22" fmla="*/ 1331 w 1443"/>
              <a:gd name="T23" fmla="*/ 280 h 2375"/>
              <a:gd name="T24" fmla="*/ 617 w 1443"/>
              <a:gd name="T25" fmla="*/ 2374 h 2375"/>
              <a:gd name="T26" fmla="*/ 617 w 1443"/>
              <a:gd name="T27" fmla="*/ 2374 h 2375"/>
              <a:gd name="T28" fmla="*/ 32 w 1443"/>
              <a:gd name="T29" fmla="*/ 1912 h 2375"/>
              <a:gd name="T30" fmla="*/ 32 w 1443"/>
              <a:gd name="T31" fmla="*/ 1912 h 2375"/>
              <a:gd name="T32" fmla="*/ 309 w 1443"/>
              <a:gd name="T33" fmla="*/ 0 h 2375"/>
              <a:gd name="T34" fmla="*/ 375 w 1443"/>
              <a:gd name="T35" fmla="*/ 18 h 2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43" h="2375">
                <a:moveTo>
                  <a:pt x="375" y="18"/>
                </a:moveTo>
                <a:lnTo>
                  <a:pt x="568" y="1027"/>
                </a:lnTo>
                <a:lnTo>
                  <a:pt x="714" y="265"/>
                </a:lnTo>
                <a:lnTo>
                  <a:pt x="675" y="113"/>
                </a:lnTo>
                <a:lnTo>
                  <a:pt x="675" y="113"/>
                </a:lnTo>
                <a:cubicBezTo>
                  <a:pt x="663" y="64"/>
                  <a:pt x="700" y="18"/>
                  <a:pt x="750" y="22"/>
                </a:cubicBezTo>
                <a:lnTo>
                  <a:pt x="1319" y="51"/>
                </a:lnTo>
                <a:lnTo>
                  <a:pt x="1319" y="51"/>
                </a:lnTo>
                <a:cubicBezTo>
                  <a:pt x="1369" y="53"/>
                  <a:pt x="1396" y="109"/>
                  <a:pt x="1370" y="151"/>
                </a:cubicBezTo>
                <a:lnTo>
                  <a:pt x="1370" y="151"/>
                </a:lnTo>
                <a:cubicBezTo>
                  <a:pt x="1345" y="188"/>
                  <a:pt x="1327" y="233"/>
                  <a:pt x="1331" y="280"/>
                </a:cubicBezTo>
                <a:lnTo>
                  <a:pt x="1331" y="280"/>
                </a:lnTo>
                <a:cubicBezTo>
                  <a:pt x="1372" y="747"/>
                  <a:pt x="1442" y="1917"/>
                  <a:pt x="617" y="2374"/>
                </a:cubicBezTo>
                <a:lnTo>
                  <a:pt x="617" y="2374"/>
                </a:lnTo>
                <a:cubicBezTo>
                  <a:pt x="617" y="2374"/>
                  <a:pt x="132" y="2280"/>
                  <a:pt x="32" y="1912"/>
                </a:cubicBezTo>
                <a:lnTo>
                  <a:pt x="32" y="1912"/>
                </a:lnTo>
                <a:cubicBezTo>
                  <a:pt x="32" y="1912"/>
                  <a:pt x="0" y="826"/>
                  <a:pt x="309" y="0"/>
                </a:cubicBezTo>
                <a:lnTo>
                  <a:pt x="375" y="18"/>
                </a:lnTo>
              </a:path>
            </a:pathLst>
          </a:custGeom>
          <a:solidFill>
            <a:srgbClr val="FDDC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29" name="Freeform 111">
            <a:extLst>
              <a:ext uri="{FF2B5EF4-FFF2-40B4-BE49-F238E27FC236}">
                <a16:creationId xmlns:a16="http://schemas.microsoft.com/office/drawing/2014/main" id="{BDB5BD61-E349-EE49-8F7F-A95AF9D71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056" y="10373547"/>
            <a:ext cx="697618" cy="400994"/>
          </a:xfrm>
          <a:custGeom>
            <a:avLst/>
            <a:gdLst>
              <a:gd name="T0" fmla="*/ 558 w 559"/>
              <a:gd name="T1" fmla="*/ 135 h 321"/>
              <a:gd name="T2" fmla="*/ 558 w 559"/>
              <a:gd name="T3" fmla="*/ 135 h 321"/>
              <a:gd name="T4" fmla="*/ 296 w 559"/>
              <a:gd name="T5" fmla="*/ 0 h 321"/>
              <a:gd name="T6" fmla="*/ 296 w 559"/>
              <a:gd name="T7" fmla="*/ 0 h 321"/>
              <a:gd name="T8" fmla="*/ 0 w 559"/>
              <a:gd name="T9" fmla="*/ 198 h 321"/>
              <a:gd name="T10" fmla="*/ 0 w 559"/>
              <a:gd name="T11" fmla="*/ 198 h 321"/>
              <a:gd name="T12" fmla="*/ 306 w 559"/>
              <a:gd name="T13" fmla="*/ 320 h 321"/>
              <a:gd name="T14" fmla="*/ 306 w 559"/>
              <a:gd name="T15" fmla="*/ 320 h 321"/>
              <a:gd name="T16" fmla="*/ 558 w 559"/>
              <a:gd name="T17" fmla="*/ 135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9" h="321">
                <a:moveTo>
                  <a:pt x="558" y="135"/>
                </a:moveTo>
                <a:lnTo>
                  <a:pt x="558" y="135"/>
                </a:lnTo>
                <a:cubicBezTo>
                  <a:pt x="499" y="54"/>
                  <a:pt x="404" y="0"/>
                  <a:pt x="296" y="0"/>
                </a:cubicBezTo>
                <a:lnTo>
                  <a:pt x="296" y="0"/>
                </a:lnTo>
                <a:cubicBezTo>
                  <a:pt x="162" y="0"/>
                  <a:pt x="48" y="82"/>
                  <a:pt x="0" y="198"/>
                </a:cubicBezTo>
                <a:lnTo>
                  <a:pt x="0" y="198"/>
                </a:lnTo>
                <a:cubicBezTo>
                  <a:pt x="152" y="290"/>
                  <a:pt x="306" y="320"/>
                  <a:pt x="306" y="320"/>
                </a:cubicBezTo>
                <a:lnTo>
                  <a:pt x="306" y="320"/>
                </a:lnTo>
                <a:cubicBezTo>
                  <a:pt x="400" y="268"/>
                  <a:pt x="484" y="205"/>
                  <a:pt x="558" y="135"/>
                </a:cubicBezTo>
              </a:path>
            </a:pathLst>
          </a:custGeom>
          <a:solidFill>
            <a:srgbClr val="2514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30" name="Freeform 112">
            <a:extLst>
              <a:ext uri="{FF2B5EF4-FFF2-40B4-BE49-F238E27FC236}">
                <a16:creationId xmlns:a16="http://schemas.microsoft.com/office/drawing/2014/main" id="{31499C61-2676-C641-82BA-1C488676E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469" y="10642712"/>
            <a:ext cx="241694" cy="598740"/>
          </a:xfrm>
          <a:custGeom>
            <a:avLst/>
            <a:gdLst>
              <a:gd name="T0" fmla="*/ 87 w 196"/>
              <a:gd name="T1" fmla="*/ 31 h 482"/>
              <a:gd name="T2" fmla="*/ 0 w 196"/>
              <a:gd name="T3" fmla="*/ 437 h 482"/>
              <a:gd name="T4" fmla="*/ 77 w 196"/>
              <a:gd name="T5" fmla="*/ 477 h 482"/>
              <a:gd name="T6" fmla="*/ 77 w 196"/>
              <a:gd name="T7" fmla="*/ 477 h 482"/>
              <a:gd name="T8" fmla="*/ 77 w 196"/>
              <a:gd name="T9" fmla="*/ 481 h 482"/>
              <a:gd name="T10" fmla="*/ 195 w 196"/>
              <a:gd name="T11" fmla="*/ 0 h 482"/>
              <a:gd name="T12" fmla="*/ 87 w 196"/>
              <a:gd name="T13" fmla="*/ 31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482">
                <a:moveTo>
                  <a:pt x="87" y="31"/>
                </a:moveTo>
                <a:lnTo>
                  <a:pt x="0" y="437"/>
                </a:lnTo>
                <a:lnTo>
                  <a:pt x="77" y="477"/>
                </a:lnTo>
                <a:lnTo>
                  <a:pt x="77" y="477"/>
                </a:lnTo>
                <a:cubicBezTo>
                  <a:pt x="77" y="477"/>
                  <a:pt x="77" y="478"/>
                  <a:pt x="77" y="481"/>
                </a:cubicBezTo>
                <a:lnTo>
                  <a:pt x="195" y="0"/>
                </a:lnTo>
                <a:lnTo>
                  <a:pt x="87" y="31"/>
                </a:lnTo>
              </a:path>
            </a:pathLst>
          </a:custGeom>
          <a:solidFill>
            <a:srgbClr val="FE70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31" name="Freeform 113">
            <a:extLst>
              <a:ext uri="{FF2B5EF4-FFF2-40B4-BE49-F238E27FC236}">
                <a16:creationId xmlns:a16="http://schemas.microsoft.com/office/drawing/2014/main" id="{E32FF29D-A73D-8045-8180-335D3B15A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888" y="11477655"/>
            <a:ext cx="3400192" cy="1483122"/>
          </a:xfrm>
          <a:custGeom>
            <a:avLst/>
            <a:gdLst>
              <a:gd name="T0" fmla="*/ 13 w 2730"/>
              <a:gd name="T1" fmla="*/ 68 h 1192"/>
              <a:gd name="T2" fmla="*/ 90 w 2730"/>
              <a:gd name="T3" fmla="*/ 494 h 1192"/>
              <a:gd name="T4" fmla="*/ 90 w 2730"/>
              <a:gd name="T5" fmla="*/ 494 h 1192"/>
              <a:gd name="T6" fmla="*/ 2105 w 2730"/>
              <a:gd name="T7" fmla="*/ 935 h 1192"/>
              <a:gd name="T8" fmla="*/ 2105 w 2730"/>
              <a:gd name="T9" fmla="*/ 935 h 1192"/>
              <a:gd name="T10" fmla="*/ 2729 w 2730"/>
              <a:gd name="T11" fmla="*/ 469 h 1192"/>
              <a:gd name="T12" fmla="*/ 2729 w 2730"/>
              <a:gd name="T13" fmla="*/ 469 h 1192"/>
              <a:gd name="T14" fmla="*/ 13 w 2730"/>
              <a:gd name="T15" fmla="*/ 68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30" h="1192">
                <a:moveTo>
                  <a:pt x="13" y="68"/>
                </a:moveTo>
                <a:lnTo>
                  <a:pt x="90" y="494"/>
                </a:lnTo>
                <a:lnTo>
                  <a:pt x="90" y="494"/>
                </a:lnTo>
                <a:cubicBezTo>
                  <a:pt x="742" y="1001"/>
                  <a:pt x="1477" y="1191"/>
                  <a:pt x="2105" y="935"/>
                </a:cubicBezTo>
                <a:lnTo>
                  <a:pt x="2105" y="935"/>
                </a:lnTo>
                <a:cubicBezTo>
                  <a:pt x="2350" y="835"/>
                  <a:pt x="2559" y="675"/>
                  <a:pt x="2729" y="469"/>
                </a:cubicBezTo>
                <a:lnTo>
                  <a:pt x="2729" y="469"/>
                </a:lnTo>
                <a:cubicBezTo>
                  <a:pt x="1036" y="842"/>
                  <a:pt x="0" y="0"/>
                  <a:pt x="13" y="68"/>
                </a:cubicBezTo>
              </a:path>
            </a:pathLst>
          </a:custGeom>
          <a:solidFill>
            <a:srgbClr val="FDC4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32" name="Freeform 114">
            <a:extLst>
              <a:ext uri="{FF2B5EF4-FFF2-40B4-BE49-F238E27FC236}">
                <a16:creationId xmlns:a16="http://schemas.microsoft.com/office/drawing/2014/main" id="{4CEA32F8-5149-AB48-9E55-60A46A7D4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0526" y="12081886"/>
            <a:ext cx="3207938" cy="483388"/>
          </a:xfrm>
          <a:custGeom>
            <a:avLst/>
            <a:gdLst>
              <a:gd name="T0" fmla="*/ 0 w 2574"/>
              <a:gd name="T1" fmla="*/ 0 h 390"/>
              <a:gd name="T2" fmla="*/ 191 w 2574"/>
              <a:gd name="T3" fmla="*/ 389 h 390"/>
              <a:gd name="T4" fmla="*/ 2573 w 2574"/>
              <a:gd name="T5" fmla="*/ 389 h 390"/>
              <a:gd name="T6" fmla="*/ 2183 w 2574"/>
              <a:gd name="T7" fmla="*/ 0 h 390"/>
              <a:gd name="T8" fmla="*/ 0 w 2574"/>
              <a:gd name="T9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74" h="390">
                <a:moveTo>
                  <a:pt x="0" y="0"/>
                </a:moveTo>
                <a:lnTo>
                  <a:pt x="191" y="389"/>
                </a:lnTo>
                <a:lnTo>
                  <a:pt x="2573" y="389"/>
                </a:lnTo>
                <a:lnTo>
                  <a:pt x="2183" y="0"/>
                </a:lnTo>
                <a:lnTo>
                  <a:pt x="0" y="0"/>
                </a:lnTo>
              </a:path>
            </a:pathLst>
          </a:custGeom>
          <a:solidFill>
            <a:srgbClr val="F8FC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33" name="Freeform 115">
            <a:extLst>
              <a:ext uri="{FF2B5EF4-FFF2-40B4-BE49-F238E27FC236}">
                <a16:creationId xmlns:a16="http://schemas.microsoft.com/office/drawing/2014/main" id="{5D71EC9C-FC83-D149-B004-F80A95756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3353" y="9994532"/>
            <a:ext cx="2169751" cy="2488348"/>
          </a:xfrm>
          <a:custGeom>
            <a:avLst/>
            <a:gdLst>
              <a:gd name="T0" fmla="*/ 1647 w 1744"/>
              <a:gd name="T1" fmla="*/ 851 h 1999"/>
              <a:gd name="T2" fmla="*/ 1647 w 1744"/>
              <a:gd name="T3" fmla="*/ 851 h 1999"/>
              <a:gd name="T4" fmla="*/ 1047 w 1744"/>
              <a:gd name="T5" fmla="*/ 1916 h 1999"/>
              <a:gd name="T6" fmla="*/ 1047 w 1744"/>
              <a:gd name="T7" fmla="*/ 1916 h 1999"/>
              <a:gd name="T8" fmla="*/ 96 w 1744"/>
              <a:gd name="T9" fmla="*/ 1147 h 1999"/>
              <a:gd name="T10" fmla="*/ 96 w 1744"/>
              <a:gd name="T11" fmla="*/ 1147 h 1999"/>
              <a:gd name="T12" fmla="*/ 696 w 1744"/>
              <a:gd name="T13" fmla="*/ 82 h 1999"/>
              <a:gd name="T14" fmla="*/ 696 w 1744"/>
              <a:gd name="T15" fmla="*/ 82 h 1999"/>
              <a:gd name="T16" fmla="*/ 1647 w 1744"/>
              <a:gd name="T17" fmla="*/ 851 h 1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4" h="1999">
                <a:moveTo>
                  <a:pt x="1647" y="851"/>
                </a:moveTo>
                <a:lnTo>
                  <a:pt x="1647" y="851"/>
                </a:lnTo>
                <a:cubicBezTo>
                  <a:pt x="1743" y="1357"/>
                  <a:pt x="1475" y="1834"/>
                  <a:pt x="1047" y="1916"/>
                </a:cubicBezTo>
                <a:lnTo>
                  <a:pt x="1047" y="1916"/>
                </a:lnTo>
                <a:cubicBezTo>
                  <a:pt x="619" y="1998"/>
                  <a:pt x="193" y="1653"/>
                  <a:pt x="96" y="1147"/>
                </a:cubicBezTo>
                <a:lnTo>
                  <a:pt x="96" y="1147"/>
                </a:lnTo>
                <a:cubicBezTo>
                  <a:pt x="0" y="641"/>
                  <a:pt x="268" y="164"/>
                  <a:pt x="696" y="82"/>
                </a:cubicBezTo>
                <a:lnTo>
                  <a:pt x="696" y="82"/>
                </a:lnTo>
                <a:cubicBezTo>
                  <a:pt x="1125" y="0"/>
                  <a:pt x="1550" y="345"/>
                  <a:pt x="1647" y="851"/>
                </a:cubicBezTo>
              </a:path>
            </a:pathLst>
          </a:custGeom>
          <a:solidFill>
            <a:srgbClr val="F4C2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34" name="Freeform 116">
            <a:extLst>
              <a:ext uri="{FF2B5EF4-FFF2-40B4-BE49-F238E27FC236}">
                <a16:creationId xmlns:a16="http://schemas.microsoft.com/office/drawing/2014/main" id="{7294A75C-3A9E-4747-90DE-2D21938F8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1123" y="11010741"/>
            <a:ext cx="362541" cy="417471"/>
          </a:xfrm>
          <a:custGeom>
            <a:avLst/>
            <a:gdLst>
              <a:gd name="T0" fmla="*/ 135 w 290"/>
              <a:gd name="T1" fmla="*/ 332 h 333"/>
              <a:gd name="T2" fmla="*/ 122 w 290"/>
              <a:gd name="T3" fmla="*/ 306 h 333"/>
              <a:gd name="T4" fmla="*/ 239 w 290"/>
              <a:gd name="T5" fmla="*/ 247 h 333"/>
              <a:gd name="T6" fmla="*/ 0 w 290"/>
              <a:gd name="T7" fmla="*/ 21 h 333"/>
              <a:gd name="T8" fmla="*/ 19 w 290"/>
              <a:gd name="T9" fmla="*/ 0 h 333"/>
              <a:gd name="T10" fmla="*/ 289 w 290"/>
              <a:gd name="T11" fmla="*/ 254 h 333"/>
              <a:gd name="T12" fmla="*/ 135 w 290"/>
              <a:gd name="T13" fmla="*/ 332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0" h="333">
                <a:moveTo>
                  <a:pt x="135" y="332"/>
                </a:moveTo>
                <a:lnTo>
                  <a:pt x="122" y="306"/>
                </a:lnTo>
                <a:lnTo>
                  <a:pt x="239" y="247"/>
                </a:lnTo>
                <a:lnTo>
                  <a:pt x="0" y="21"/>
                </a:lnTo>
                <a:lnTo>
                  <a:pt x="19" y="0"/>
                </a:lnTo>
                <a:lnTo>
                  <a:pt x="289" y="254"/>
                </a:lnTo>
                <a:lnTo>
                  <a:pt x="135" y="332"/>
                </a:lnTo>
              </a:path>
            </a:pathLst>
          </a:custGeom>
          <a:solidFill>
            <a:srgbClr val="FE70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35" name="Freeform 117">
            <a:extLst>
              <a:ext uri="{FF2B5EF4-FFF2-40B4-BE49-F238E27FC236}">
                <a16:creationId xmlns:a16="http://schemas.microsoft.com/office/drawing/2014/main" id="{92596C28-94DB-C147-A39A-EEB06966C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1803" y="10851444"/>
            <a:ext cx="637193" cy="807476"/>
          </a:xfrm>
          <a:custGeom>
            <a:avLst/>
            <a:gdLst>
              <a:gd name="T0" fmla="*/ 30 w 511"/>
              <a:gd name="T1" fmla="*/ 379 h 648"/>
              <a:gd name="T2" fmla="*/ 30 w 511"/>
              <a:gd name="T3" fmla="*/ 379 h 648"/>
              <a:gd name="T4" fmla="*/ 100 w 511"/>
              <a:gd name="T5" fmla="*/ 480 h 648"/>
              <a:gd name="T6" fmla="*/ 100 w 511"/>
              <a:gd name="T7" fmla="*/ 480 h 648"/>
              <a:gd name="T8" fmla="*/ 103 w 511"/>
              <a:gd name="T9" fmla="*/ 479 h 648"/>
              <a:gd name="T10" fmla="*/ 103 w 511"/>
              <a:gd name="T11" fmla="*/ 479 h 648"/>
              <a:gd name="T12" fmla="*/ 294 w 511"/>
              <a:gd name="T13" fmla="*/ 647 h 648"/>
              <a:gd name="T14" fmla="*/ 294 w 511"/>
              <a:gd name="T15" fmla="*/ 647 h 648"/>
              <a:gd name="T16" fmla="*/ 358 w 511"/>
              <a:gd name="T17" fmla="*/ 468 h 648"/>
              <a:gd name="T18" fmla="*/ 358 w 511"/>
              <a:gd name="T19" fmla="*/ 468 h 648"/>
              <a:gd name="T20" fmla="*/ 464 w 511"/>
              <a:gd name="T21" fmla="*/ 58 h 648"/>
              <a:gd name="T22" fmla="*/ 464 w 511"/>
              <a:gd name="T23" fmla="*/ 58 h 648"/>
              <a:gd name="T24" fmla="*/ 30 w 511"/>
              <a:gd name="T25" fmla="*/ 379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648">
                <a:moveTo>
                  <a:pt x="30" y="379"/>
                </a:moveTo>
                <a:lnTo>
                  <a:pt x="30" y="379"/>
                </a:lnTo>
                <a:cubicBezTo>
                  <a:pt x="0" y="429"/>
                  <a:pt x="43" y="491"/>
                  <a:pt x="100" y="480"/>
                </a:cubicBezTo>
                <a:lnTo>
                  <a:pt x="100" y="480"/>
                </a:lnTo>
                <a:cubicBezTo>
                  <a:pt x="101" y="479"/>
                  <a:pt x="102" y="479"/>
                  <a:pt x="103" y="479"/>
                </a:cubicBezTo>
                <a:lnTo>
                  <a:pt x="103" y="479"/>
                </a:lnTo>
                <a:cubicBezTo>
                  <a:pt x="198" y="458"/>
                  <a:pt x="306" y="578"/>
                  <a:pt x="294" y="647"/>
                </a:cubicBezTo>
                <a:lnTo>
                  <a:pt x="294" y="647"/>
                </a:lnTo>
                <a:cubicBezTo>
                  <a:pt x="294" y="647"/>
                  <a:pt x="423" y="632"/>
                  <a:pt x="358" y="468"/>
                </a:cubicBezTo>
                <a:lnTo>
                  <a:pt x="358" y="468"/>
                </a:lnTo>
                <a:cubicBezTo>
                  <a:pt x="293" y="305"/>
                  <a:pt x="510" y="121"/>
                  <a:pt x="464" y="58"/>
                </a:cubicBezTo>
                <a:lnTo>
                  <a:pt x="464" y="58"/>
                </a:lnTo>
                <a:cubicBezTo>
                  <a:pt x="421" y="0"/>
                  <a:pt x="133" y="207"/>
                  <a:pt x="30" y="379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36" name="Freeform 118">
            <a:extLst>
              <a:ext uri="{FF2B5EF4-FFF2-40B4-BE49-F238E27FC236}">
                <a16:creationId xmlns:a16="http://schemas.microsoft.com/office/drawing/2014/main" id="{ED52523D-41E6-B449-8F64-B316E3B12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1942" y="10225237"/>
            <a:ext cx="1961018" cy="1159031"/>
          </a:xfrm>
          <a:custGeom>
            <a:avLst/>
            <a:gdLst>
              <a:gd name="T0" fmla="*/ 1558 w 1576"/>
              <a:gd name="T1" fmla="*/ 163 h 931"/>
              <a:gd name="T2" fmla="*/ 1558 w 1576"/>
              <a:gd name="T3" fmla="*/ 163 h 931"/>
              <a:gd name="T4" fmla="*/ 1426 w 1576"/>
              <a:gd name="T5" fmla="*/ 0 h 931"/>
              <a:gd name="T6" fmla="*/ 1426 w 1576"/>
              <a:gd name="T7" fmla="*/ 0 h 931"/>
              <a:gd name="T8" fmla="*/ 0 w 1576"/>
              <a:gd name="T9" fmla="*/ 678 h 931"/>
              <a:gd name="T10" fmla="*/ 0 w 1576"/>
              <a:gd name="T11" fmla="*/ 678 h 931"/>
              <a:gd name="T12" fmla="*/ 34 w 1576"/>
              <a:gd name="T13" fmla="*/ 891 h 931"/>
              <a:gd name="T14" fmla="*/ 34 w 1576"/>
              <a:gd name="T15" fmla="*/ 892 h 931"/>
              <a:gd name="T16" fmla="*/ 34 w 1576"/>
              <a:gd name="T17" fmla="*/ 892 h 931"/>
              <a:gd name="T18" fmla="*/ 106 w 1576"/>
              <a:gd name="T19" fmla="*/ 907 h 931"/>
              <a:gd name="T20" fmla="*/ 106 w 1576"/>
              <a:gd name="T21" fmla="*/ 907 h 931"/>
              <a:gd name="T22" fmla="*/ 1528 w 1576"/>
              <a:gd name="T23" fmla="*/ 228 h 931"/>
              <a:gd name="T24" fmla="*/ 1528 w 1576"/>
              <a:gd name="T25" fmla="*/ 228 h 931"/>
              <a:gd name="T26" fmla="*/ 1558 w 1576"/>
              <a:gd name="T27" fmla="*/ 163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76" h="931">
                <a:moveTo>
                  <a:pt x="1558" y="163"/>
                </a:moveTo>
                <a:lnTo>
                  <a:pt x="1558" y="163"/>
                </a:lnTo>
                <a:cubicBezTo>
                  <a:pt x="1523" y="106"/>
                  <a:pt x="1478" y="51"/>
                  <a:pt x="1426" y="0"/>
                </a:cubicBezTo>
                <a:lnTo>
                  <a:pt x="1426" y="0"/>
                </a:lnTo>
                <a:cubicBezTo>
                  <a:pt x="1167" y="26"/>
                  <a:pt x="465" y="145"/>
                  <a:pt x="0" y="678"/>
                </a:cubicBezTo>
                <a:lnTo>
                  <a:pt x="0" y="678"/>
                </a:lnTo>
                <a:cubicBezTo>
                  <a:pt x="1" y="755"/>
                  <a:pt x="12" y="827"/>
                  <a:pt x="34" y="891"/>
                </a:cubicBezTo>
                <a:lnTo>
                  <a:pt x="34" y="892"/>
                </a:lnTo>
                <a:lnTo>
                  <a:pt x="34" y="892"/>
                </a:lnTo>
                <a:cubicBezTo>
                  <a:pt x="45" y="922"/>
                  <a:pt x="84" y="930"/>
                  <a:pt x="106" y="907"/>
                </a:cubicBezTo>
                <a:lnTo>
                  <a:pt x="106" y="907"/>
                </a:lnTo>
                <a:cubicBezTo>
                  <a:pt x="572" y="407"/>
                  <a:pt x="1266" y="265"/>
                  <a:pt x="1528" y="228"/>
                </a:cubicBezTo>
                <a:lnTo>
                  <a:pt x="1528" y="228"/>
                </a:lnTo>
                <a:cubicBezTo>
                  <a:pt x="1558" y="224"/>
                  <a:pt x="1575" y="190"/>
                  <a:pt x="1558" y="163"/>
                </a:cubicBezTo>
              </a:path>
            </a:pathLst>
          </a:custGeom>
          <a:solidFill>
            <a:srgbClr val="0A3F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37" name="Freeform 119">
            <a:extLst>
              <a:ext uri="{FF2B5EF4-FFF2-40B4-BE49-F238E27FC236}">
                <a16:creationId xmlns:a16="http://schemas.microsoft.com/office/drawing/2014/main" id="{1CB1DC63-4CF9-EE40-9095-D222D951F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1946" y="10021996"/>
            <a:ext cx="516346" cy="1043678"/>
          </a:xfrm>
          <a:custGeom>
            <a:avLst/>
            <a:gdLst>
              <a:gd name="T0" fmla="*/ 412 w 413"/>
              <a:gd name="T1" fmla="*/ 0 h 839"/>
              <a:gd name="T2" fmla="*/ 412 w 413"/>
              <a:gd name="T3" fmla="*/ 0 h 839"/>
              <a:gd name="T4" fmla="*/ 2 w 413"/>
              <a:gd name="T5" fmla="*/ 838 h 839"/>
              <a:gd name="T6" fmla="*/ 2 w 413"/>
              <a:gd name="T7" fmla="*/ 838 h 839"/>
              <a:gd name="T8" fmla="*/ 358 w 413"/>
              <a:gd name="T9" fmla="*/ 528 h 839"/>
              <a:gd name="T10" fmla="*/ 358 w 413"/>
              <a:gd name="T11" fmla="*/ 528 h 839"/>
              <a:gd name="T12" fmla="*/ 412 w 413"/>
              <a:gd name="T13" fmla="*/ 0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3" h="839">
                <a:moveTo>
                  <a:pt x="412" y="0"/>
                </a:moveTo>
                <a:lnTo>
                  <a:pt x="412" y="0"/>
                </a:lnTo>
                <a:cubicBezTo>
                  <a:pt x="150" y="179"/>
                  <a:pt x="0" y="542"/>
                  <a:pt x="2" y="838"/>
                </a:cubicBezTo>
                <a:lnTo>
                  <a:pt x="2" y="838"/>
                </a:lnTo>
                <a:cubicBezTo>
                  <a:pt x="111" y="713"/>
                  <a:pt x="232" y="611"/>
                  <a:pt x="358" y="528"/>
                </a:cubicBezTo>
                <a:lnTo>
                  <a:pt x="358" y="528"/>
                </a:lnTo>
                <a:cubicBezTo>
                  <a:pt x="321" y="283"/>
                  <a:pt x="368" y="104"/>
                  <a:pt x="412" y="0"/>
                </a:cubicBezTo>
              </a:path>
            </a:pathLst>
          </a:custGeom>
          <a:solidFill>
            <a:srgbClr val="0A3F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38" name="Freeform 120">
            <a:extLst>
              <a:ext uri="{FF2B5EF4-FFF2-40B4-BE49-F238E27FC236}">
                <a16:creationId xmlns:a16="http://schemas.microsoft.com/office/drawing/2014/main" id="{7179AFD9-CD6B-E849-8669-E7A9B6D42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2940" y="9912132"/>
            <a:ext cx="554796" cy="769026"/>
          </a:xfrm>
          <a:custGeom>
            <a:avLst/>
            <a:gdLst>
              <a:gd name="T0" fmla="*/ 245 w 445"/>
              <a:gd name="T1" fmla="*/ 12 h 619"/>
              <a:gd name="T2" fmla="*/ 245 w 445"/>
              <a:gd name="T3" fmla="*/ 12 h 619"/>
              <a:gd name="T4" fmla="*/ 91 w 445"/>
              <a:gd name="T5" fmla="*/ 90 h 619"/>
              <a:gd name="T6" fmla="*/ 91 w 445"/>
              <a:gd name="T7" fmla="*/ 90 h 619"/>
              <a:gd name="T8" fmla="*/ 37 w 445"/>
              <a:gd name="T9" fmla="*/ 618 h 619"/>
              <a:gd name="T10" fmla="*/ 37 w 445"/>
              <a:gd name="T11" fmla="*/ 618 h 619"/>
              <a:gd name="T12" fmla="*/ 444 w 445"/>
              <a:gd name="T13" fmla="*/ 410 h 619"/>
              <a:gd name="T14" fmla="*/ 444 w 445"/>
              <a:gd name="T15" fmla="*/ 410 h 619"/>
              <a:gd name="T16" fmla="*/ 282 w 445"/>
              <a:gd name="T17" fmla="*/ 0 h 619"/>
              <a:gd name="T18" fmla="*/ 282 w 445"/>
              <a:gd name="T19" fmla="*/ 0 h 619"/>
              <a:gd name="T20" fmla="*/ 245 w 445"/>
              <a:gd name="T21" fmla="*/ 12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5" h="619">
                <a:moveTo>
                  <a:pt x="245" y="12"/>
                </a:moveTo>
                <a:lnTo>
                  <a:pt x="245" y="12"/>
                </a:lnTo>
                <a:cubicBezTo>
                  <a:pt x="190" y="31"/>
                  <a:pt x="138" y="57"/>
                  <a:pt x="91" y="90"/>
                </a:cubicBezTo>
                <a:lnTo>
                  <a:pt x="91" y="90"/>
                </a:lnTo>
                <a:cubicBezTo>
                  <a:pt x="47" y="194"/>
                  <a:pt x="0" y="373"/>
                  <a:pt x="37" y="618"/>
                </a:cubicBezTo>
                <a:lnTo>
                  <a:pt x="37" y="618"/>
                </a:lnTo>
                <a:cubicBezTo>
                  <a:pt x="171" y="529"/>
                  <a:pt x="310" y="461"/>
                  <a:pt x="444" y="410"/>
                </a:cubicBezTo>
                <a:lnTo>
                  <a:pt x="444" y="410"/>
                </a:lnTo>
                <a:cubicBezTo>
                  <a:pt x="373" y="174"/>
                  <a:pt x="314" y="55"/>
                  <a:pt x="282" y="0"/>
                </a:cubicBezTo>
                <a:lnTo>
                  <a:pt x="282" y="0"/>
                </a:lnTo>
                <a:cubicBezTo>
                  <a:pt x="269" y="4"/>
                  <a:pt x="257" y="8"/>
                  <a:pt x="245" y="12"/>
                </a:cubicBezTo>
              </a:path>
            </a:pathLst>
          </a:custGeom>
          <a:solidFill>
            <a:srgbClr val="1472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39" name="Freeform 121">
            <a:extLst>
              <a:ext uri="{FF2B5EF4-FFF2-40B4-BE49-F238E27FC236}">
                <a16:creationId xmlns:a16="http://schemas.microsoft.com/office/drawing/2014/main" id="{37822D62-D72A-0A49-96B9-DE5E01069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4491" y="9846219"/>
            <a:ext cx="1027197" cy="582263"/>
          </a:xfrm>
          <a:custGeom>
            <a:avLst/>
            <a:gdLst>
              <a:gd name="T0" fmla="*/ 96 w 826"/>
              <a:gd name="T1" fmla="*/ 36 h 466"/>
              <a:gd name="T2" fmla="*/ 96 w 826"/>
              <a:gd name="T3" fmla="*/ 36 h 466"/>
              <a:gd name="T4" fmla="*/ 0 w 826"/>
              <a:gd name="T5" fmla="*/ 55 h 466"/>
              <a:gd name="T6" fmla="*/ 0 w 826"/>
              <a:gd name="T7" fmla="*/ 55 h 466"/>
              <a:gd name="T8" fmla="*/ 162 w 826"/>
              <a:gd name="T9" fmla="*/ 465 h 466"/>
              <a:gd name="T10" fmla="*/ 162 w 826"/>
              <a:gd name="T11" fmla="*/ 465 h 466"/>
              <a:gd name="T12" fmla="*/ 544 w 826"/>
              <a:gd name="T13" fmla="*/ 350 h 466"/>
              <a:gd name="T14" fmla="*/ 544 w 826"/>
              <a:gd name="T15" fmla="*/ 350 h 466"/>
              <a:gd name="T16" fmla="*/ 825 w 826"/>
              <a:gd name="T17" fmla="*/ 305 h 466"/>
              <a:gd name="T18" fmla="*/ 825 w 826"/>
              <a:gd name="T19" fmla="*/ 305 h 466"/>
              <a:gd name="T20" fmla="*/ 96 w 826"/>
              <a:gd name="T21" fmla="*/ 36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26" h="466">
                <a:moveTo>
                  <a:pt x="96" y="36"/>
                </a:moveTo>
                <a:lnTo>
                  <a:pt x="96" y="36"/>
                </a:lnTo>
                <a:cubicBezTo>
                  <a:pt x="64" y="40"/>
                  <a:pt x="32" y="46"/>
                  <a:pt x="0" y="55"/>
                </a:cubicBezTo>
                <a:lnTo>
                  <a:pt x="0" y="55"/>
                </a:lnTo>
                <a:cubicBezTo>
                  <a:pt x="32" y="110"/>
                  <a:pt x="91" y="229"/>
                  <a:pt x="162" y="465"/>
                </a:cubicBezTo>
                <a:lnTo>
                  <a:pt x="162" y="465"/>
                </a:lnTo>
                <a:cubicBezTo>
                  <a:pt x="299" y="411"/>
                  <a:pt x="431" y="375"/>
                  <a:pt x="544" y="350"/>
                </a:cubicBezTo>
                <a:lnTo>
                  <a:pt x="544" y="350"/>
                </a:lnTo>
                <a:cubicBezTo>
                  <a:pt x="660" y="325"/>
                  <a:pt x="757" y="312"/>
                  <a:pt x="825" y="305"/>
                </a:cubicBezTo>
                <a:lnTo>
                  <a:pt x="825" y="305"/>
                </a:lnTo>
                <a:cubicBezTo>
                  <a:pt x="639" y="124"/>
                  <a:pt x="363" y="0"/>
                  <a:pt x="96" y="36"/>
                </a:cubicBezTo>
              </a:path>
            </a:pathLst>
          </a:custGeom>
          <a:solidFill>
            <a:srgbClr val="5396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40" name="Freeform 122">
            <a:extLst>
              <a:ext uri="{FF2B5EF4-FFF2-40B4-BE49-F238E27FC236}">
                <a16:creationId xmlns:a16="http://schemas.microsoft.com/office/drawing/2014/main" id="{7D2B342A-7CBF-D145-929D-F37940F8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3914" y="11378780"/>
            <a:ext cx="483388" cy="466907"/>
          </a:xfrm>
          <a:custGeom>
            <a:avLst/>
            <a:gdLst>
              <a:gd name="T0" fmla="*/ 299 w 386"/>
              <a:gd name="T1" fmla="*/ 73 h 376"/>
              <a:gd name="T2" fmla="*/ 299 w 386"/>
              <a:gd name="T3" fmla="*/ 73 h 376"/>
              <a:gd name="T4" fmla="*/ 327 w 386"/>
              <a:gd name="T5" fmla="*/ 312 h 376"/>
              <a:gd name="T6" fmla="*/ 327 w 386"/>
              <a:gd name="T7" fmla="*/ 312 h 376"/>
              <a:gd name="T8" fmla="*/ 87 w 386"/>
              <a:gd name="T9" fmla="*/ 302 h 376"/>
              <a:gd name="T10" fmla="*/ 87 w 386"/>
              <a:gd name="T11" fmla="*/ 302 h 376"/>
              <a:gd name="T12" fmla="*/ 58 w 386"/>
              <a:gd name="T13" fmla="*/ 63 h 376"/>
              <a:gd name="T14" fmla="*/ 58 w 386"/>
              <a:gd name="T15" fmla="*/ 63 h 376"/>
              <a:gd name="T16" fmla="*/ 299 w 386"/>
              <a:gd name="T17" fmla="*/ 73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6" h="376">
                <a:moveTo>
                  <a:pt x="299" y="73"/>
                </a:moveTo>
                <a:lnTo>
                  <a:pt x="299" y="73"/>
                </a:lnTo>
                <a:cubicBezTo>
                  <a:pt x="373" y="141"/>
                  <a:pt x="385" y="249"/>
                  <a:pt x="327" y="312"/>
                </a:cubicBezTo>
                <a:lnTo>
                  <a:pt x="327" y="312"/>
                </a:lnTo>
                <a:cubicBezTo>
                  <a:pt x="269" y="375"/>
                  <a:pt x="161" y="370"/>
                  <a:pt x="87" y="302"/>
                </a:cubicBezTo>
                <a:lnTo>
                  <a:pt x="87" y="302"/>
                </a:lnTo>
                <a:cubicBezTo>
                  <a:pt x="13" y="233"/>
                  <a:pt x="0" y="126"/>
                  <a:pt x="58" y="63"/>
                </a:cubicBezTo>
                <a:lnTo>
                  <a:pt x="58" y="63"/>
                </a:lnTo>
                <a:cubicBezTo>
                  <a:pt x="117" y="0"/>
                  <a:pt x="224" y="4"/>
                  <a:pt x="299" y="73"/>
                </a:cubicBezTo>
              </a:path>
            </a:pathLst>
          </a:custGeom>
          <a:solidFill>
            <a:srgbClr val="F4C2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41" name="Freeform 123">
            <a:extLst>
              <a:ext uri="{FF2B5EF4-FFF2-40B4-BE49-F238E27FC236}">
                <a16:creationId xmlns:a16="http://schemas.microsoft.com/office/drawing/2014/main" id="{B77F5EA2-A133-114A-8AD5-2C3A39628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2793" y="11510613"/>
            <a:ext cx="214230" cy="208736"/>
          </a:xfrm>
          <a:custGeom>
            <a:avLst/>
            <a:gdLst>
              <a:gd name="T0" fmla="*/ 149 w 172"/>
              <a:gd name="T1" fmla="*/ 166 h 167"/>
              <a:gd name="T2" fmla="*/ 149 w 172"/>
              <a:gd name="T3" fmla="*/ 166 h 167"/>
              <a:gd name="T4" fmla="*/ 148 w 172"/>
              <a:gd name="T5" fmla="*/ 166 h 167"/>
              <a:gd name="T6" fmla="*/ 148 w 172"/>
              <a:gd name="T7" fmla="*/ 166 h 167"/>
              <a:gd name="T8" fmla="*/ 35 w 172"/>
              <a:gd name="T9" fmla="*/ 109 h 167"/>
              <a:gd name="T10" fmla="*/ 35 w 172"/>
              <a:gd name="T11" fmla="*/ 109 h 167"/>
              <a:gd name="T12" fmla="*/ 10 w 172"/>
              <a:gd name="T13" fmla="*/ 0 h 167"/>
              <a:gd name="T14" fmla="*/ 29 w 172"/>
              <a:gd name="T15" fmla="*/ 4 h 167"/>
              <a:gd name="T16" fmla="*/ 29 w 172"/>
              <a:gd name="T17" fmla="*/ 4 h 167"/>
              <a:gd name="T18" fmla="*/ 50 w 172"/>
              <a:gd name="T19" fmla="*/ 97 h 167"/>
              <a:gd name="T20" fmla="*/ 50 w 172"/>
              <a:gd name="T21" fmla="*/ 97 h 167"/>
              <a:gd name="T22" fmla="*/ 129 w 172"/>
              <a:gd name="T23" fmla="*/ 144 h 167"/>
              <a:gd name="T24" fmla="*/ 129 w 172"/>
              <a:gd name="T25" fmla="*/ 144 h 167"/>
              <a:gd name="T26" fmla="*/ 119 w 172"/>
              <a:gd name="T27" fmla="*/ 75 h 167"/>
              <a:gd name="T28" fmla="*/ 119 w 172"/>
              <a:gd name="T29" fmla="*/ 75 h 167"/>
              <a:gd name="T30" fmla="*/ 169 w 172"/>
              <a:gd name="T31" fmla="*/ 44 h 167"/>
              <a:gd name="T32" fmla="*/ 171 w 172"/>
              <a:gd name="T33" fmla="*/ 62 h 167"/>
              <a:gd name="T34" fmla="*/ 171 w 172"/>
              <a:gd name="T35" fmla="*/ 62 h 167"/>
              <a:gd name="T36" fmla="*/ 137 w 172"/>
              <a:gd name="T37" fmla="*/ 83 h 167"/>
              <a:gd name="T38" fmla="*/ 137 w 172"/>
              <a:gd name="T39" fmla="*/ 83 h 167"/>
              <a:gd name="T40" fmla="*/ 157 w 172"/>
              <a:gd name="T41" fmla="*/ 151 h 167"/>
              <a:gd name="T42" fmla="*/ 157 w 172"/>
              <a:gd name="T43" fmla="*/ 151 h 167"/>
              <a:gd name="T44" fmla="*/ 157 w 172"/>
              <a:gd name="T45" fmla="*/ 161 h 167"/>
              <a:gd name="T46" fmla="*/ 157 w 172"/>
              <a:gd name="T47" fmla="*/ 161 h 167"/>
              <a:gd name="T48" fmla="*/ 149 w 172"/>
              <a:gd name="T49" fmla="*/ 16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2" h="167">
                <a:moveTo>
                  <a:pt x="149" y="166"/>
                </a:moveTo>
                <a:lnTo>
                  <a:pt x="149" y="166"/>
                </a:lnTo>
                <a:cubicBezTo>
                  <a:pt x="148" y="166"/>
                  <a:pt x="148" y="166"/>
                  <a:pt x="148" y="166"/>
                </a:cubicBezTo>
                <a:lnTo>
                  <a:pt x="148" y="166"/>
                </a:lnTo>
                <a:cubicBezTo>
                  <a:pt x="96" y="160"/>
                  <a:pt x="58" y="141"/>
                  <a:pt x="35" y="109"/>
                </a:cubicBezTo>
                <a:lnTo>
                  <a:pt x="35" y="109"/>
                </a:lnTo>
                <a:cubicBezTo>
                  <a:pt x="0" y="61"/>
                  <a:pt x="9" y="2"/>
                  <a:pt x="10" y="0"/>
                </a:cubicBezTo>
                <a:lnTo>
                  <a:pt x="29" y="4"/>
                </a:lnTo>
                <a:lnTo>
                  <a:pt x="29" y="4"/>
                </a:lnTo>
                <a:cubicBezTo>
                  <a:pt x="29" y="4"/>
                  <a:pt x="20" y="56"/>
                  <a:pt x="50" y="97"/>
                </a:cubicBezTo>
                <a:lnTo>
                  <a:pt x="50" y="97"/>
                </a:lnTo>
                <a:cubicBezTo>
                  <a:pt x="67" y="120"/>
                  <a:pt x="95" y="136"/>
                  <a:pt x="129" y="144"/>
                </a:cubicBezTo>
                <a:lnTo>
                  <a:pt x="129" y="144"/>
                </a:lnTo>
                <a:cubicBezTo>
                  <a:pt x="120" y="125"/>
                  <a:pt x="109" y="98"/>
                  <a:pt x="119" y="75"/>
                </a:cubicBezTo>
                <a:lnTo>
                  <a:pt x="119" y="75"/>
                </a:lnTo>
                <a:cubicBezTo>
                  <a:pt x="126" y="58"/>
                  <a:pt x="143" y="47"/>
                  <a:pt x="169" y="44"/>
                </a:cubicBezTo>
                <a:lnTo>
                  <a:pt x="171" y="62"/>
                </a:lnTo>
                <a:lnTo>
                  <a:pt x="171" y="62"/>
                </a:lnTo>
                <a:cubicBezTo>
                  <a:pt x="153" y="65"/>
                  <a:pt x="141" y="72"/>
                  <a:pt x="137" y="83"/>
                </a:cubicBezTo>
                <a:lnTo>
                  <a:pt x="137" y="83"/>
                </a:lnTo>
                <a:cubicBezTo>
                  <a:pt x="128" y="104"/>
                  <a:pt x="148" y="139"/>
                  <a:pt x="157" y="151"/>
                </a:cubicBezTo>
                <a:lnTo>
                  <a:pt x="157" y="151"/>
                </a:lnTo>
                <a:cubicBezTo>
                  <a:pt x="159" y="154"/>
                  <a:pt x="159" y="159"/>
                  <a:pt x="157" y="161"/>
                </a:cubicBezTo>
                <a:lnTo>
                  <a:pt x="157" y="161"/>
                </a:lnTo>
                <a:cubicBezTo>
                  <a:pt x="156" y="165"/>
                  <a:pt x="152" y="166"/>
                  <a:pt x="149" y="166"/>
                </a:cubicBezTo>
              </a:path>
            </a:pathLst>
          </a:custGeom>
          <a:solidFill>
            <a:srgbClr val="FE70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42" name="Freeform 124">
            <a:extLst>
              <a:ext uri="{FF2B5EF4-FFF2-40B4-BE49-F238E27FC236}">
                <a16:creationId xmlns:a16="http://schemas.microsoft.com/office/drawing/2014/main" id="{A6E86485-F90D-8B41-A2CB-5C47175E2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2670" y="11543571"/>
            <a:ext cx="499865" cy="362541"/>
          </a:xfrm>
          <a:custGeom>
            <a:avLst/>
            <a:gdLst>
              <a:gd name="T0" fmla="*/ 21 w 403"/>
              <a:gd name="T1" fmla="*/ 289 h 290"/>
              <a:gd name="T2" fmla="*/ 0 w 403"/>
              <a:gd name="T3" fmla="*/ 269 h 290"/>
              <a:gd name="T4" fmla="*/ 0 w 403"/>
              <a:gd name="T5" fmla="*/ 269 h 290"/>
              <a:gd name="T6" fmla="*/ 72 w 403"/>
              <a:gd name="T7" fmla="*/ 228 h 290"/>
              <a:gd name="T8" fmla="*/ 72 w 403"/>
              <a:gd name="T9" fmla="*/ 228 h 290"/>
              <a:gd name="T10" fmla="*/ 169 w 403"/>
              <a:gd name="T11" fmla="*/ 132 h 290"/>
              <a:gd name="T12" fmla="*/ 169 w 403"/>
              <a:gd name="T13" fmla="*/ 132 h 290"/>
              <a:gd name="T14" fmla="*/ 402 w 403"/>
              <a:gd name="T15" fmla="*/ 29 h 290"/>
              <a:gd name="T16" fmla="*/ 396 w 403"/>
              <a:gd name="T17" fmla="*/ 58 h 290"/>
              <a:gd name="T18" fmla="*/ 396 w 403"/>
              <a:gd name="T19" fmla="*/ 58 h 290"/>
              <a:gd name="T20" fmla="*/ 197 w 403"/>
              <a:gd name="T21" fmla="*/ 141 h 290"/>
              <a:gd name="T22" fmla="*/ 197 w 403"/>
              <a:gd name="T23" fmla="*/ 141 h 290"/>
              <a:gd name="T24" fmla="*/ 80 w 403"/>
              <a:gd name="T25" fmla="*/ 255 h 290"/>
              <a:gd name="T26" fmla="*/ 80 w 403"/>
              <a:gd name="T27" fmla="*/ 255 h 290"/>
              <a:gd name="T28" fmla="*/ 21 w 403"/>
              <a:gd name="T29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3" h="290">
                <a:moveTo>
                  <a:pt x="21" y="289"/>
                </a:moveTo>
                <a:lnTo>
                  <a:pt x="0" y="269"/>
                </a:lnTo>
                <a:lnTo>
                  <a:pt x="0" y="269"/>
                </a:lnTo>
                <a:cubicBezTo>
                  <a:pt x="1" y="268"/>
                  <a:pt x="28" y="241"/>
                  <a:pt x="72" y="228"/>
                </a:cubicBezTo>
                <a:lnTo>
                  <a:pt x="72" y="228"/>
                </a:lnTo>
                <a:cubicBezTo>
                  <a:pt x="116" y="214"/>
                  <a:pt x="152" y="178"/>
                  <a:pt x="169" y="132"/>
                </a:cubicBezTo>
                <a:lnTo>
                  <a:pt x="169" y="132"/>
                </a:lnTo>
                <a:cubicBezTo>
                  <a:pt x="193" y="69"/>
                  <a:pt x="251" y="0"/>
                  <a:pt x="402" y="29"/>
                </a:cubicBezTo>
                <a:lnTo>
                  <a:pt x="396" y="58"/>
                </a:lnTo>
                <a:lnTo>
                  <a:pt x="396" y="58"/>
                </a:lnTo>
                <a:cubicBezTo>
                  <a:pt x="292" y="37"/>
                  <a:pt x="224" y="66"/>
                  <a:pt x="197" y="141"/>
                </a:cubicBezTo>
                <a:lnTo>
                  <a:pt x="197" y="141"/>
                </a:lnTo>
                <a:cubicBezTo>
                  <a:pt x="177" y="196"/>
                  <a:pt x="133" y="239"/>
                  <a:pt x="80" y="255"/>
                </a:cubicBezTo>
                <a:lnTo>
                  <a:pt x="80" y="255"/>
                </a:lnTo>
                <a:cubicBezTo>
                  <a:pt x="43" y="267"/>
                  <a:pt x="21" y="289"/>
                  <a:pt x="21" y="289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43" name="Freeform 125">
            <a:extLst>
              <a:ext uri="{FF2B5EF4-FFF2-40B4-BE49-F238E27FC236}">
                <a16:creationId xmlns:a16="http://schemas.microsoft.com/office/drawing/2014/main" id="{BF510AE9-26C2-A54A-A7C4-133BD7013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9564" y="11186521"/>
            <a:ext cx="313102" cy="362541"/>
          </a:xfrm>
          <a:custGeom>
            <a:avLst/>
            <a:gdLst>
              <a:gd name="T0" fmla="*/ 222 w 250"/>
              <a:gd name="T1" fmla="*/ 154 h 293"/>
              <a:gd name="T2" fmla="*/ 222 w 250"/>
              <a:gd name="T3" fmla="*/ 154 h 293"/>
              <a:gd name="T4" fmla="*/ 207 w 250"/>
              <a:gd name="T5" fmla="*/ 266 h 293"/>
              <a:gd name="T6" fmla="*/ 207 w 250"/>
              <a:gd name="T7" fmla="*/ 266 h 293"/>
              <a:gd name="T8" fmla="*/ 95 w 250"/>
              <a:gd name="T9" fmla="*/ 251 h 293"/>
              <a:gd name="T10" fmla="*/ 95 w 250"/>
              <a:gd name="T11" fmla="*/ 251 h 293"/>
              <a:gd name="T12" fmla="*/ 7 w 250"/>
              <a:gd name="T13" fmla="*/ 34 h 293"/>
              <a:gd name="T14" fmla="*/ 7 w 250"/>
              <a:gd name="T15" fmla="*/ 34 h 293"/>
              <a:gd name="T16" fmla="*/ 37 w 250"/>
              <a:gd name="T17" fmla="*/ 11 h 293"/>
              <a:gd name="T18" fmla="*/ 37 w 250"/>
              <a:gd name="T19" fmla="*/ 11 h 293"/>
              <a:gd name="T20" fmla="*/ 222 w 250"/>
              <a:gd name="T21" fmla="*/ 154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0" h="293">
                <a:moveTo>
                  <a:pt x="222" y="154"/>
                </a:moveTo>
                <a:lnTo>
                  <a:pt x="222" y="154"/>
                </a:lnTo>
                <a:cubicBezTo>
                  <a:pt x="249" y="189"/>
                  <a:pt x="242" y="240"/>
                  <a:pt x="207" y="266"/>
                </a:cubicBezTo>
                <a:lnTo>
                  <a:pt x="207" y="266"/>
                </a:lnTo>
                <a:cubicBezTo>
                  <a:pt x="172" y="292"/>
                  <a:pt x="122" y="285"/>
                  <a:pt x="95" y="251"/>
                </a:cubicBezTo>
                <a:lnTo>
                  <a:pt x="95" y="251"/>
                </a:lnTo>
                <a:cubicBezTo>
                  <a:pt x="78" y="227"/>
                  <a:pt x="33" y="107"/>
                  <a:pt x="7" y="34"/>
                </a:cubicBezTo>
                <a:lnTo>
                  <a:pt x="7" y="34"/>
                </a:lnTo>
                <a:cubicBezTo>
                  <a:pt x="0" y="16"/>
                  <a:pt x="21" y="0"/>
                  <a:pt x="37" y="11"/>
                </a:cubicBezTo>
                <a:lnTo>
                  <a:pt x="37" y="11"/>
                </a:lnTo>
                <a:cubicBezTo>
                  <a:pt x="101" y="56"/>
                  <a:pt x="204" y="131"/>
                  <a:pt x="222" y="154"/>
                </a:cubicBezTo>
              </a:path>
            </a:pathLst>
          </a:custGeom>
          <a:solidFill>
            <a:srgbClr val="DEED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44" name="Freeform 126">
            <a:extLst>
              <a:ext uri="{FF2B5EF4-FFF2-40B4-BE49-F238E27FC236}">
                <a16:creationId xmlns:a16="http://schemas.microsoft.com/office/drawing/2014/main" id="{928F146D-CE8E-754F-AD4D-4380A00B2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8308" y="11708359"/>
            <a:ext cx="170283" cy="241694"/>
          </a:xfrm>
          <a:custGeom>
            <a:avLst/>
            <a:gdLst>
              <a:gd name="T0" fmla="*/ 92 w 138"/>
              <a:gd name="T1" fmla="*/ 9 h 195"/>
              <a:gd name="T2" fmla="*/ 92 w 138"/>
              <a:gd name="T3" fmla="*/ 9 h 195"/>
              <a:gd name="T4" fmla="*/ 0 w 138"/>
              <a:gd name="T5" fmla="*/ 83 h 195"/>
              <a:gd name="T6" fmla="*/ 0 w 138"/>
              <a:gd name="T7" fmla="*/ 167 h 195"/>
              <a:gd name="T8" fmla="*/ 0 w 138"/>
              <a:gd name="T9" fmla="*/ 167 h 195"/>
              <a:gd name="T10" fmla="*/ 92 w 138"/>
              <a:gd name="T11" fmla="*/ 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" h="195">
                <a:moveTo>
                  <a:pt x="92" y="9"/>
                </a:moveTo>
                <a:lnTo>
                  <a:pt x="92" y="9"/>
                </a:lnTo>
                <a:cubicBezTo>
                  <a:pt x="92" y="9"/>
                  <a:pt x="21" y="0"/>
                  <a:pt x="0" y="83"/>
                </a:cubicBezTo>
                <a:lnTo>
                  <a:pt x="0" y="167"/>
                </a:lnTo>
                <a:lnTo>
                  <a:pt x="0" y="167"/>
                </a:lnTo>
                <a:cubicBezTo>
                  <a:pt x="0" y="167"/>
                  <a:pt x="137" y="194"/>
                  <a:pt x="92" y="9"/>
                </a:cubicBezTo>
              </a:path>
            </a:pathLst>
          </a:custGeom>
          <a:solidFill>
            <a:srgbClr val="FEA8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45" name="Freeform 127">
            <a:extLst>
              <a:ext uri="{FF2B5EF4-FFF2-40B4-BE49-F238E27FC236}">
                <a16:creationId xmlns:a16="http://schemas.microsoft.com/office/drawing/2014/main" id="{1D1D4DEE-FA45-634C-B147-4EB423E2F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6901" y="11455682"/>
            <a:ext cx="82397" cy="142819"/>
          </a:xfrm>
          <a:custGeom>
            <a:avLst/>
            <a:gdLst>
              <a:gd name="T0" fmla="*/ 63 w 67"/>
              <a:gd name="T1" fmla="*/ 76 h 115"/>
              <a:gd name="T2" fmla="*/ 63 w 67"/>
              <a:gd name="T3" fmla="*/ 76 h 115"/>
              <a:gd name="T4" fmla="*/ 38 w 67"/>
              <a:gd name="T5" fmla="*/ 111 h 115"/>
              <a:gd name="T6" fmla="*/ 38 w 67"/>
              <a:gd name="T7" fmla="*/ 111 h 115"/>
              <a:gd name="T8" fmla="*/ 2 w 67"/>
              <a:gd name="T9" fmla="*/ 86 h 115"/>
              <a:gd name="T10" fmla="*/ 2 w 67"/>
              <a:gd name="T11" fmla="*/ 86 h 115"/>
              <a:gd name="T12" fmla="*/ 13 w 67"/>
              <a:gd name="T13" fmla="*/ 8 h 115"/>
              <a:gd name="T14" fmla="*/ 13 w 67"/>
              <a:gd name="T15" fmla="*/ 8 h 115"/>
              <a:gd name="T16" fmla="*/ 27 w 67"/>
              <a:gd name="T17" fmla="*/ 6 h 115"/>
              <a:gd name="T18" fmla="*/ 27 w 67"/>
              <a:gd name="T19" fmla="*/ 6 h 115"/>
              <a:gd name="T20" fmla="*/ 63 w 67"/>
              <a:gd name="T21" fmla="*/ 7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" h="115">
                <a:moveTo>
                  <a:pt x="63" y="76"/>
                </a:moveTo>
                <a:lnTo>
                  <a:pt x="63" y="76"/>
                </a:lnTo>
                <a:cubicBezTo>
                  <a:pt x="66" y="92"/>
                  <a:pt x="54" y="108"/>
                  <a:pt x="38" y="111"/>
                </a:cubicBezTo>
                <a:lnTo>
                  <a:pt x="38" y="111"/>
                </a:lnTo>
                <a:cubicBezTo>
                  <a:pt x="21" y="114"/>
                  <a:pt x="5" y="103"/>
                  <a:pt x="2" y="86"/>
                </a:cubicBezTo>
                <a:lnTo>
                  <a:pt x="2" y="86"/>
                </a:lnTo>
                <a:cubicBezTo>
                  <a:pt x="0" y="75"/>
                  <a:pt x="8" y="33"/>
                  <a:pt x="13" y="8"/>
                </a:cubicBezTo>
                <a:lnTo>
                  <a:pt x="13" y="8"/>
                </a:lnTo>
                <a:cubicBezTo>
                  <a:pt x="15" y="1"/>
                  <a:pt x="23" y="0"/>
                  <a:pt x="27" y="6"/>
                </a:cubicBezTo>
                <a:lnTo>
                  <a:pt x="27" y="6"/>
                </a:lnTo>
                <a:cubicBezTo>
                  <a:pt x="39" y="27"/>
                  <a:pt x="61" y="64"/>
                  <a:pt x="63" y="76"/>
                </a:cubicBezTo>
              </a:path>
            </a:pathLst>
          </a:custGeom>
          <a:solidFill>
            <a:srgbClr val="DEED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46" name="Freeform 128">
            <a:extLst>
              <a:ext uri="{FF2B5EF4-FFF2-40B4-BE49-F238E27FC236}">
                <a16:creationId xmlns:a16="http://schemas.microsoft.com/office/drawing/2014/main" id="{F62C87FE-5232-BF4D-BF30-904A62A2A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101" y="11126096"/>
            <a:ext cx="307610" cy="324088"/>
          </a:xfrm>
          <a:custGeom>
            <a:avLst/>
            <a:gdLst>
              <a:gd name="T0" fmla="*/ 215 w 245"/>
              <a:gd name="T1" fmla="*/ 83 h 262"/>
              <a:gd name="T2" fmla="*/ 215 w 245"/>
              <a:gd name="T3" fmla="*/ 83 h 262"/>
              <a:gd name="T4" fmla="*/ 175 w 245"/>
              <a:gd name="T5" fmla="*/ 235 h 262"/>
              <a:gd name="T6" fmla="*/ 175 w 245"/>
              <a:gd name="T7" fmla="*/ 235 h 262"/>
              <a:gd name="T8" fmla="*/ 29 w 245"/>
              <a:gd name="T9" fmla="*/ 174 h 262"/>
              <a:gd name="T10" fmla="*/ 29 w 245"/>
              <a:gd name="T11" fmla="*/ 174 h 262"/>
              <a:gd name="T12" fmla="*/ 81 w 245"/>
              <a:gd name="T13" fmla="*/ 25 h 262"/>
              <a:gd name="T14" fmla="*/ 81 w 245"/>
              <a:gd name="T15" fmla="*/ 25 h 262"/>
              <a:gd name="T16" fmla="*/ 215 w 245"/>
              <a:gd name="T17" fmla="*/ 83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" h="262">
                <a:moveTo>
                  <a:pt x="215" y="83"/>
                </a:moveTo>
                <a:lnTo>
                  <a:pt x="215" y="83"/>
                </a:lnTo>
                <a:cubicBezTo>
                  <a:pt x="244" y="141"/>
                  <a:pt x="226" y="210"/>
                  <a:pt x="175" y="235"/>
                </a:cubicBezTo>
                <a:lnTo>
                  <a:pt x="175" y="235"/>
                </a:lnTo>
                <a:cubicBezTo>
                  <a:pt x="124" y="261"/>
                  <a:pt x="58" y="233"/>
                  <a:pt x="29" y="174"/>
                </a:cubicBezTo>
                <a:lnTo>
                  <a:pt x="29" y="174"/>
                </a:lnTo>
                <a:cubicBezTo>
                  <a:pt x="0" y="115"/>
                  <a:pt x="29" y="50"/>
                  <a:pt x="81" y="25"/>
                </a:cubicBezTo>
                <a:lnTo>
                  <a:pt x="81" y="25"/>
                </a:lnTo>
                <a:cubicBezTo>
                  <a:pt x="132" y="0"/>
                  <a:pt x="186" y="23"/>
                  <a:pt x="215" y="83"/>
                </a:cubicBezTo>
              </a:path>
            </a:pathLst>
          </a:custGeom>
          <a:solidFill>
            <a:srgbClr val="FEA8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47" name="Freeform 129">
            <a:extLst>
              <a:ext uri="{FF2B5EF4-FFF2-40B4-BE49-F238E27FC236}">
                <a16:creationId xmlns:a16="http://schemas.microsoft.com/office/drawing/2014/main" id="{5D4F165A-1EC0-D643-8FC2-1346A980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6336" y="10845953"/>
            <a:ext cx="307610" cy="324091"/>
          </a:xfrm>
          <a:custGeom>
            <a:avLst/>
            <a:gdLst>
              <a:gd name="T0" fmla="*/ 215 w 246"/>
              <a:gd name="T1" fmla="*/ 83 h 262"/>
              <a:gd name="T2" fmla="*/ 215 w 246"/>
              <a:gd name="T3" fmla="*/ 83 h 262"/>
              <a:gd name="T4" fmla="*/ 175 w 246"/>
              <a:gd name="T5" fmla="*/ 235 h 262"/>
              <a:gd name="T6" fmla="*/ 175 w 246"/>
              <a:gd name="T7" fmla="*/ 235 h 262"/>
              <a:gd name="T8" fmla="*/ 29 w 246"/>
              <a:gd name="T9" fmla="*/ 175 h 262"/>
              <a:gd name="T10" fmla="*/ 29 w 246"/>
              <a:gd name="T11" fmla="*/ 175 h 262"/>
              <a:gd name="T12" fmla="*/ 81 w 246"/>
              <a:gd name="T13" fmla="*/ 25 h 262"/>
              <a:gd name="T14" fmla="*/ 81 w 246"/>
              <a:gd name="T15" fmla="*/ 25 h 262"/>
              <a:gd name="T16" fmla="*/ 215 w 246"/>
              <a:gd name="T17" fmla="*/ 83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6" h="262">
                <a:moveTo>
                  <a:pt x="215" y="83"/>
                </a:moveTo>
                <a:lnTo>
                  <a:pt x="215" y="83"/>
                </a:lnTo>
                <a:cubicBezTo>
                  <a:pt x="245" y="142"/>
                  <a:pt x="226" y="210"/>
                  <a:pt x="175" y="235"/>
                </a:cubicBezTo>
                <a:lnTo>
                  <a:pt x="175" y="235"/>
                </a:lnTo>
                <a:cubicBezTo>
                  <a:pt x="123" y="261"/>
                  <a:pt x="59" y="233"/>
                  <a:pt x="29" y="175"/>
                </a:cubicBezTo>
                <a:lnTo>
                  <a:pt x="29" y="175"/>
                </a:lnTo>
                <a:cubicBezTo>
                  <a:pt x="0" y="116"/>
                  <a:pt x="30" y="50"/>
                  <a:pt x="81" y="25"/>
                </a:cubicBezTo>
                <a:lnTo>
                  <a:pt x="81" y="25"/>
                </a:lnTo>
                <a:cubicBezTo>
                  <a:pt x="133" y="0"/>
                  <a:pt x="186" y="25"/>
                  <a:pt x="215" y="83"/>
                </a:cubicBezTo>
              </a:path>
            </a:pathLst>
          </a:custGeom>
          <a:solidFill>
            <a:srgbClr val="FEA8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48" name="Freeform 130">
            <a:extLst>
              <a:ext uri="{FF2B5EF4-FFF2-40B4-BE49-F238E27FC236}">
                <a16:creationId xmlns:a16="http://schemas.microsoft.com/office/drawing/2014/main" id="{F93435C7-9412-BC4F-978D-DD9610E64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8579" y="11224974"/>
            <a:ext cx="269161" cy="159297"/>
          </a:xfrm>
          <a:custGeom>
            <a:avLst/>
            <a:gdLst>
              <a:gd name="T0" fmla="*/ 75 w 215"/>
              <a:gd name="T1" fmla="*/ 126 h 127"/>
              <a:gd name="T2" fmla="*/ 75 w 215"/>
              <a:gd name="T3" fmla="*/ 126 h 127"/>
              <a:gd name="T4" fmla="*/ 0 w 215"/>
              <a:gd name="T5" fmla="*/ 116 h 127"/>
              <a:gd name="T6" fmla="*/ 9 w 215"/>
              <a:gd name="T7" fmla="*/ 88 h 127"/>
              <a:gd name="T8" fmla="*/ 9 w 215"/>
              <a:gd name="T9" fmla="*/ 88 h 127"/>
              <a:gd name="T10" fmla="*/ 146 w 215"/>
              <a:gd name="T11" fmla="*/ 79 h 127"/>
              <a:gd name="T12" fmla="*/ 146 w 215"/>
              <a:gd name="T13" fmla="*/ 79 h 127"/>
              <a:gd name="T14" fmla="*/ 186 w 215"/>
              <a:gd name="T15" fmla="*/ 0 h 127"/>
              <a:gd name="T16" fmla="*/ 214 w 215"/>
              <a:gd name="T17" fmla="*/ 2 h 127"/>
              <a:gd name="T18" fmla="*/ 214 w 215"/>
              <a:gd name="T19" fmla="*/ 2 h 127"/>
              <a:gd name="T20" fmla="*/ 162 w 215"/>
              <a:gd name="T21" fmla="*/ 104 h 127"/>
              <a:gd name="T22" fmla="*/ 162 w 215"/>
              <a:gd name="T23" fmla="*/ 104 h 127"/>
              <a:gd name="T24" fmla="*/ 75 w 215"/>
              <a:gd name="T25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5" h="127">
                <a:moveTo>
                  <a:pt x="75" y="126"/>
                </a:moveTo>
                <a:lnTo>
                  <a:pt x="75" y="126"/>
                </a:lnTo>
                <a:cubicBezTo>
                  <a:pt x="36" y="126"/>
                  <a:pt x="3" y="117"/>
                  <a:pt x="0" y="116"/>
                </a:cubicBezTo>
                <a:lnTo>
                  <a:pt x="9" y="88"/>
                </a:lnTo>
                <a:lnTo>
                  <a:pt x="9" y="88"/>
                </a:lnTo>
                <a:cubicBezTo>
                  <a:pt x="10" y="88"/>
                  <a:pt x="94" y="114"/>
                  <a:pt x="146" y="79"/>
                </a:cubicBezTo>
                <a:lnTo>
                  <a:pt x="146" y="79"/>
                </a:lnTo>
                <a:cubicBezTo>
                  <a:pt x="169" y="63"/>
                  <a:pt x="183" y="37"/>
                  <a:pt x="186" y="0"/>
                </a:cubicBezTo>
                <a:lnTo>
                  <a:pt x="214" y="2"/>
                </a:lnTo>
                <a:lnTo>
                  <a:pt x="214" y="2"/>
                </a:lnTo>
                <a:cubicBezTo>
                  <a:pt x="211" y="49"/>
                  <a:pt x="193" y="82"/>
                  <a:pt x="162" y="104"/>
                </a:cubicBezTo>
                <a:lnTo>
                  <a:pt x="162" y="104"/>
                </a:lnTo>
                <a:cubicBezTo>
                  <a:pt x="135" y="121"/>
                  <a:pt x="104" y="126"/>
                  <a:pt x="75" y="126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49" name="Freeform 131">
            <a:extLst>
              <a:ext uri="{FF2B5EF4-FFF2-40B4-BE49-F238E27FC236}">
                <a16:creationId xmlns:a16="http://schemas.microsoft.com/office/drawing/2014/main" id="{B404AF82-87B9-8044-B4C3-1042FAE1A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8312" y="10911866"/>
            <a:ext cx="252680" cy="175777"/>
          </a:xfrm>
          <a:custGeom>
            <a:avLst/>
            <a:gdLst>
              <a:gd name="T0" fmla="*/ 50 w 204"/>
              <a:gd name="T1" fmla="*/ 139 h 140"/>
              <a:gd name="T2" fmla="*/ 50 w 204"/>
              <a:gd name="T3" fmla="*/ 139 h 140"/>
              <a:gd name="T4" fmla="*/ 0 w 204"/>
              <a:gd name="T5" fmla="*/ 135 h 140"/>
              <a:gd name="T6" fmla="*/ 7 w 204"/>
              <a:gd name="T7" fmla="*/ 106 h 140"/>
              <a:gd name="T8" fmla="*/ 7 w 204"/>
              <a:gd name="T9" fmla="*/ 106 h 140"/>
              <a:gd name="T10" fmla="*/ 141 w 204"/>
              <a:gd name="T11" fmla="*/ 84 h 140"/>
              <a:gd name="T12" fmla="*/ 141 w 204"/>
              <a:gd name="T13" fmla="*/ 84 h 140"/>
              <a:gd name="T14" fmla="*/ 173 w 204"/>
              <a:gd name="T15" fmla="*/ 1 h 140"/>
              <a:gd name="T16" fmla="*/ 202 w 204"/>
              <a:gd name="T17" fmla="*/ 0 h 140"/>
              <a:gd name="T18" fmla="*/ 202 w 204"/>
              <a:gd name="T19" fmla="*/ 0 h 140"/>
              <a:gd name="T20" fmla="*/ 160 w 204"/>
              <a:gd name="T21" fmla="*/ 106 h 140"/>
              <a:gd name="T22" fmla="*/ 160 w 204"/>
              <a:gd name="T23" fmla="*/ 106 h 140"/>
              <a:gd name="T24" fmla="*/ 50 w 204"/>
              <a:gd name="T25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4" h="140">
                <a:moveTo>
                  <a:pt x="50" y="139"/>
                </a:moveTo>
                <a:lnTo>
                  <a:pt x="50" y="139"/>
                </a:lnTo>
                <a:cubicBezTo>
                  <a:pt x="22" y="139"/>
                  <a:pt x="2" y="136"/>
                  <a:pt x="0" y="135"/>
                </a:cubicBezTo>
                <a:lnTo>
                  <a:pt x="7" y="106"/>
                </a:lnTo>
                <a:lnTo>
                  <a:pt x="7" y="106"/>
                </a:lnTo>
                <a:cubicBezTo>
                  <a:pt x="7" y="107"/>
                  <a:pt x="94" y="124"/>
                  <a:pt x="141" y="84"/>
                </a:cubicBezTo>
                <a:lnTo>
                  <a:pt x="141" y="84"/>
                </a:lnTo>
                <a:cubicBezTo>
                  <a:pt x="163" y="66"/>
                  <a:pt x="173" y="38"/>
                  <a:pt x="173" y="1"/>
                </a:cubicBezTo>
                <a:lnTo>
                  <a:pt x="202" y="0"/>
                </a:lnTo>
                <a:lnTo>
                  <a:pt x="202" y="0"/>
                </a:lnTo>
                <a:cubicBezTo>
                  <a:pt x="203" y="46"/>
                  <a:pt x="189" y="83"/>
                  <a:pt x="160" y="106"/>
                </a:cubicBezTo>
                <a:lnTo>
                  <a:pt x="160" y="106"/>
                </a:lnTo>
                <a:cubicBezTo>
                  <a:pt x="128" y="133"/>
                  <a:pt x="83" y="139"/>
                  <a:pt x="50" y="139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50" name="Freeform 132">
            <a:extLst>
              <a:ext uri="{FF2B5EF4-FFF2-40B4-BE49-F238E27FC236}">
                <a16:creationId xmlns:a16="http://schemas.microsoft.com/office/drawing/2014/main" id="{E4AA6623-00BB-684A-BDA6-51676E3CB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9143" y="11038208"/>
            <a:ext cx="219722" cy="170283"/>
          </a:xfrm>
          <a:custGeom>
            <a:avLst/>
            <a:gdLst>
              <a:gd name="T0" fmla="*/ 2 w 178"/>
              <a:gd name="T1" fmla="*/ 135 h 136"/>
              <a:gd name="T2" fmla="*/ 0 w 178"/>
              <a:gd name="T3" fmla="*/ 96 h 136"/>
              <a:gd name="T4" fmla="*/ 1 w 178"/>
              <a:gd name="T5" fmla="*/ 115 h 136"/>
              <a:gd name="T6" fmla="*/ 0 w 178"/>
              <a:gd name="T7" fmla="*/ 96 h 136"/>
              <a:gd name="T8" fmla="*/ 0 w 178"/>
              <a:gd name="T9" fmla="*/ 96 h 136"/>
              <a:gd name="T10" fmla="*/ 145 w 178"/>
              <a:gd name="T11" fmla="*/ 0 h 136"/>
              <a:gd name="T12" fmla="*/ 177 w 178"/>
              <a:gd name="T13" fmla="*/ 24 h 136"/>
              <a:gd name="T14" fmla="*/ 177 w 178"/>
              <a:gd name="T15" fmla="*/ 24 h 136"/>
              <a:gd name="T16" fmla="*/ 2 w 178"/>
              <a:gd name="T17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" h="136">
                <a:moveTo>
                  <a:pt x="2" y="135"/>
                </a:moveTo>
                <a:lnTo>
                  <a:pt x="0" y="96"/>
                </a:lnTo>
                <a:lnTo>
                  <a:pt x="1" y="115"/>
                </a:lnTo>
                <a:lnTo>
                  <a:pt x="0" y="96"/>
                </a:lnTo>
                <a:lnTo>
                  <a:pt x="0" y="96"/>
                </a:lnTo>
                <a:cubicBezTo>
                  <a:pt x="4" y="96"/>
                  <a:pt x="77" y="91"/>
                  <a:pt x="145" y="0"/>
                </a:cubicBezTo>
                <a:lnTo>
                  <a:pt x="177" y="24"/>
                </a:lnTo>
                <a:lnTo>
                  <a:pt x="177" y="24"/>
                </a:lnTo>
                <a:cubicBezTo>
                  <a:pt x="96" y="130"/>
                  <a:pt x="6" y="135"/>
                  <a:pt x="2" y="135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51" name="Freeform 133">
            <a:extLst>
              <a:ext uri="{FF2B5EF4-FFF2-40B4-BE49-F238E27FC236}">
                <a16:creationId xmlns:a16="http://schemas.microsoft.com/office/drawing/2014/main" id="{83FF9F85-2C68-7643-94D8-EE66C48EA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8869" y="10763555"/>
            <a:ext cx="241694" cy="131833"/>
          </a:xfrm>
          <a:custGeom>
            <a:avLst/>
            <a:gdLst>
              <a:gd name="T0" fmla="*/ 1 w 193"/>
              <a:gd name="T1" fmla="*/ 103 h 104"/>
              <a:gd name="T2" fmla="*/ 0 w 193"/>
              <a:gd name="T3" fmla="*/ 64 h 104"/>
              <a:gd name="T4" fmla="*/ 0 w 193"/>
              <a:gd name="T5" fmla="*/ 64 h 104"/>
              <a:gd name="T6" fmla="*/ 162 w 193"/>
              <a:gd name="T7" fmla="*/ 0 h 104"/>
              <a:gd name="T8" fmla="*/ 192 w 193"/>
              <a:gd name="T9" fmla="*/ 24 h 104"/>
              <a:gd name="T10" fmla="*/ 192 w 193"/>
              <a:gd name="T11" fmla="*/ 24 h 104"/>
              <a:gd name="T12" fmla="*/ 1 w 193"/>
              <a:gd name="T13" fmla="*/ 10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3" h="104">
                <a:moveTo>
                  <a:pt x="1" y="103"/>
                </a:moveTo>
                <a:lnTo>
                  <a:pt x="0" y="64"/>
                </a:lnTo>
                <a:lnTo>
                  <a:pt x="0" y="64"/>
                </a:lnTo>
                <a:cubicBezTo>
                  <a:pt x="113" y="59"/>
                  <a:pt x="160" y="2"/>
                  <a:pt x="162" y="0"/>
                </a:cubicBezTo>
                <a:lnTo>
                  <a:pt x="192" y="24"/>
                </a:lnTo>
                <a:lnTo>
                  <a:pt x="192" y="24"/>
                </a:lnTo>
                <a:cubicBezTo>
                  <a:pt x="190" y="27"/>
                  <a:pt x="134" y="98"/>
                  <a:pt x="1" y="103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52" name="Freeform 134">
            <a:extLst>
              <a:ext uri="{FF2B5EF4-FFF2-40B4-BE49-F238E27FC236}">
                <a16:creationId xmlns:a16="http://schemas.microsoft.com/office/drawing/2014/main" id="{8828286D-4C0D-5143-8A49-3D492E880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1851" y="12081886"/>
            <a:ext cx="3043146" cy="483388"/>
          </a:xfrm>
          <a:custGeom>
            <a:avLst/>
            <a:gdLst>
              <a:gd name="T0" fmla="*/ 0 w 2442"/>
              <a:gd name="T1" fmla="*/ 0 h 390"/>
              <a:gd name="T2" fmla="*/ 389 w 2442"/>
              <a:gd name="T3" fmla="*/ 389 h 390"/>
              <a:gd name="T4" fmla="*/ 2441 w 2442"/>
              <a:gd name="T5" fmla="*/ 389 h 390"/>
              <a:gd name="T6" fmla="*/ 2052 w 2442"/>
              <a:gd name="T7" fmla="*/ 0 h 390"/>
              <a:gd name="T8" fmla="*/ 0 w 2442"/>
              <a:gd name="T9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2" h="390">
                <a:moveTo>
                  <a:pt x="0" y="0"/>
                </a:moveTo>
                <a:lnTo>
                  <a:pt x="389" y="389"/>
                </a:lnTo>
                <a:lnTo>
                  <a:pt x="2441" y="389"/>
                </a:lnTo>
                <a:lnTo>
                  <a:pt x="2052" y="0"/>
                </a:lnTo>
                <a:lnTo>
                  <a:pt x="0" y="0"/>
                </a:lnTo>
              </a:path>
            </a:pathLst>
          </a:custGeom>
          <a:solidFill>
            <a:srgbClr val="F8FC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53" name="Freeform 135">
            <a:extLst>
              <a:ext uri="{FF2B5EF4-FFF2-40B4-BE49-F238E27FC236}">
                <a16:creationId xmlns:a16="http://schemas.microsoft.com/office/drawing/2014/main" id="{7CDD3AB3-FF85-E94A-9541-4AD46808F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3116" y="9994532"/>
            <a:ext cx="2175245" cy="2488348"/>
          </a:xfrm>
          <a:custGeom>
            <a:avLst/>
            <a:gdLst>
              <a:gd name="T0" fmla="*/ 1647 w 1745"/>
              <a:gd name="T1" fmla="*/ 851 h 1999"/>
              <a:gd name="T2" fmla="*/ 1647 w 1745"/>
              <a:gd name="T3" fmla="*/ 851 h 1999"/>
              <a:gd name="T4" fmla="*/ 1047 w 1745"/>
              <a:gd name="T5" fmla="*/ 1916 h 1999"/>
              <a:gd name="T6" fmla="*/ 1047 w 1745"/>
              <a:gd name="T7" fmla="*/ 1916 h 1999"/>
              <a:gd name="T8" fmla="*/ 97 w 1745"/>
              <a:gd name="T9" fmla="*/ 1147 h 1999"/>
              <a:gd name="T10" fmla="*/ 97 w 1745"/>
              <a:gd name="T11" fmla="*/ 1147 h 1999"/>
              <a:gd name="T12" fmla="*/ 697 w 1745"/>
              <a:gd name="T13" fmla="*/ 82 h 1999"/>
              <a:gd name="T14" fmla="*/ 697 w 1745"/>
              <a:gd name="T15" fmla="*/ 82 h 1999"/>
              <a:gd name="T16" fmla="*/ 1647 w 1745"/>
              <a:gd name="T17" fmla="*/ 851 h 1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5" h="1999">
                <a:moveTo>
                  <a:pt x="1647" y="851"/>
                </a:moveTo>
                <a:lnTo>
                  <a:pt x="1647" y="851"/>
                </a:lnTo>
                <a:cubicBezTo>
                  <a:pt x="1744" y="1357"/>
                  <a:pt x="1475" y="1834"/>
                  <a:pt x="1047" y="1916"/>
                </a:cubicBezTo>
                <a:lnTo>
                  <a:pt x="1047" y="1916"/>
                </a:lnTo>
                <a:cubicBezTo>
                  <a:pt x="619" y="1998"/>
                  <a:pt x="193" y="1653"/>
                  <a:pt x="97" y="1147"/>
                </a:cubicBezTo>
                <a:lnTo>
                  <a:pt x="97" y="1147"/>
                </a:lnTo>
                <a:cubicBezTo>
                  <a:pt x="0" y="641"/>
                  <a:pt x="269" y="164"/>
                  <a:pt x="697" y="82"/>
                </a:cubicBezTo>
                <a:lnTo>
                  <a:pt x="697" y="82"/>
                </a:lnTo>
                <a:cubicBezTo>
                  <a:pt x="1125" y="0"/>
                  <a:pt x="1551" y="345"/>
                  <a:pt x="1647" y="851"/>
                </a:cubicBezTo>
              </a:path>
            </a:pathLst>
          </a:custGeom>
          <a:solidFill>
            <a:srgbClr val="F4C2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54" name="Freeform 136">
            <a:extLst>
              <a:ext uri="{FF2B5EF4-FFF2-40B4-BE49-F238E27FC236}">
                <a16:creationId xmlns:a16="http://schemas.microsoft.com/office/drawing/2014/main" id="{E2EDA9A7-480C-7947-AF95-C4AE86149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5395" y="11010741"/>
            <a:ext cx="362541" cy="417471"/>
          </a:xfrm>
          <a:custGeom>
            <a:avLst/>
            <a:gdLst>
              <a:gd name="T0" fmla="*/ 136 w 290"/>
              <a:gd name="T1" fmla="*/ 332 h 333"/>
              <a:gd name="T2" fmla="*/ 122 w 290"/>
              <a:gd name="T3" fmla="*/ 306 h 333"/>
              <a:gd name="T4" fmla="*/ 239 w 290"/>
              <a:gd name="T5" fmla="*/ 247 h 333"/>
              <a:gd name="T6" fmla="*/ 0 w 290"/>
              <a:gd name="T7" fmla="*/ 21 h 333"/>
              <a:gd name="T8" fmla="*/ 20 w 290"/>
              <a:gd name="T9" fmla="*/ 0 h 333"/>
              <a:gd name="T10" fmla="*/ 289 w 290"/>
              <a:gd name="T11" fmla="*/ 254 h 333"/>
              <a:gd name="T12" fmla="*/ 136 w 290"/>
              <a:gd name="T13" fmla="*/ 332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0" h="333">
                <a:moveTo>
                  <a:pt x="136" y="332"/>
                </a:moveTo>
                <a:lnTo>
                  <a:pt x="122" y="306"/>
                </a:lnTo>
                <a:lnTo>
                  <a:pt x="239" y="247"/>
                </a:lnTo>
                <a:lnTo>
                  <a:pt x="0" y="21"/>
                </a:lnTo>
                <a:lnTo>
                  <a:pt x="20" y="0"/>
                </a:lnTo>
                <a:lnTo>
                  <a:pt x="289" y="254"/>
                </a:lnTo>
                <a:lnTo>
                  <a:pt x="136" y="332"/>
                </a:lnTo>
              </a:path>
            </a:pathLst>
          </a:custGeom>
          <a:solidFill>
            <a:srgbClr val="FE70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55" name="Freeform 137">
            <a:extLst>
              <a:ext uri="{FF2B5EF4-FFF2-40B4-BE49-F238E27FC236}">
                <a16:creationId xmlns:a16="http://schemas.microsoft.com/office/drawing/2014/main" id="{5C85C7D1-BB11-C140-8CE9-8F37FE8B3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6075" y="10851444"/>
            <a:ext cx="637193" cy="807476"/>
          </a:xfrm>
          <a:custGeom>
            <a:avLst/>
            <a:gdLst>
              <a:gd name="T0" fmla="*/ 29 w 510"/>
              <a:gd name="T1" fmla="*/ 379 h 648"/>
              <a:gd name="T2" fmla="*/ 29 w 510"/>
              <a:gd name="T3" fmla="*/ 379 h 648"/>
              <a:gd name="T4" fmla="*/ 100 w 510"/>
              <a:gd name="T5" fmla="*/ 480 h 648"/>
              <a:gd name="T6" fmla="*/ 100 w 510"/>
              <a:gd name="T7" fmla="*/ 480 h 648"/>
              <a:gd name="T8" fmla="*/ 102 w 510"/>
              <a:gd name="T9" fmla="*/ 479 h 648"/>
              <a:gd name="T10" fmla="*/ 102 w 510"/>
              <a:gd name="T11" fmla="*/ 479 h 648"/>
              <a:gd name="T12" fmla="*/ 294 w 510"/>
              <a:gd name="T13" fmla="*/ 647 h 648"/>
              <a:gd name="T14" fmla="*/ 294 w 510"/>
              <a:gd name="T15" fmla="*/ 647 h 648"/>
              <a:gd name="T16" fmla="*/ 357 w 510"/>
              <a:gd name="T17" fmla="*/ 468 h 648"/>
              <a:gd name="T18" fmla="*/ 357 w 510"/>
              <a:gd name="T19" fmla="*/ 468 h 648"/>
              <a:gd name="T20" fmla="*/ 463 w 510"/>
              <a:gd name="T21" fmla="*/ 58 h 648"/>
              <a:gd name="T22" fmla="*/ 463 w 510"/>
              <a:gd name="T23" fmla="*/ 58 h 648"/>
              <a:gd name="T24" fmla="*/ 29 w 510"/>
              <a:gd name="T25" fmla="*/ 379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0" h="648">
                <a:moveTo>
                  <a:pt x="29" y="379"/>
                </a:moveTo>
                <a:lnTo>
                  <a:pt x="29" y="379"/>
                </a:lnTo>
                <a:cubicBezTo>
                  <a:pt x="0" y="429"/>
                  <a:pt x="42" y="491"/>
                  <a:pt x="100" y="480"/>
                </a:cubicBezTo>
                <a:lnTo>
                  <a:pt x="100" y="480"/>
                </a:lnTo>
                <a:cubicBezTo>
                  <a:pt x="100" y="479"/>
                  <a:pt x="102" y="479"/>
                  <a:pt x="102" y="479"/>
                </a:cubicBezTo>
                <a:lnTo>
                  <a:pt x="102" y="479"/>
                </a:lnTo>
                <a:cubicBezTo>
                  <a:pt x="197" y="458"/>
                  <a:pt x="305" y="578"/>
                  <a:pt x="294" y="647"/>
                </a:cubicBezTo>
                <a:lnTo>
                  <a:pt x="294" y="647"/>
                </a:lnTo>
                <a:cubicBezTo>
                  <a:pt x="294" y="647"/>
                  <a:pt x="422" y="632"/>
                  <a:pt x="357" y="468"/>
                </a:cubicBezTo>
                <a:lnTo>
                  <a:pt x="357" y="468"/>
                </a:lnTo>
                <a:cubicBezTo>
                  <a:pt x="292" y="305"/>
                  <a:pt x="509" y="121"/>
                  <a:pt x="463" y="58"/>
                </a:cubicBezTo>
                <a:lnTo>
                  <a:pt x="463" y="58"/>
                </a:lnTo>
                <a:cubicBezTo>
                  <a:pt x="421" y="0"/>
                  <a:pt x="133" y="207"/>
                  <a:pt x="29" y="379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56" name="Freeform 138">
            <a:extLst>
              <a:ext uri="{FF2B5EF4-FFF2-40B4-BE49-F238E27FC236}">
                <a16:creationId xmlns:a16="http://schemas.microsoft.com/office/drawing/2014/main" id="{5539948D-D257-F648-80BB-AE48B8C9E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712" y="10225237"/>
            <a:ext cx="1961015" cy="1159031"/>
          </a:xfrm>
          <a:custGeom>
            <a:avLst/>
            <a:gdLst>
              <a:gd name="T0" fmla="*/ 1558 w 1575"/>
              <a:gd name="T1" fmla="*/ 163 h 931"/>
              <a:gd name="T2" fmla="*/ 1558 w 1575"/>
              <a:gd name="T3" fmla="*/ 163 h 931"/>
              <a:gd name="T4" fmla="*/ 1425 w 1575"/>
              <a:gd name="T5" fmla="*/ 0 h 931"/>
              <a:gd name="T6" fmla="*/ 1425 w 1575"/>
              <a:gd name="T7" fmla="*/ 0 h 931"/>
              <a:gd name="T8" fmla="*/ 0 w 1575"/>
              <a:gd name="T9" fmla="*/ 678 h 931"/>
              <a:gd name="T10" fmla="*/ 0 w 1575"/>
              <a:gd name="T11" fmla="*/ 678 h 931"/>
              <a:gd name="T12" fmla="*/ 34 w 1575"/>
              <a:gd name="T13" fmla="*/ 891 h 931"/>
              <a:gd name="T14" fmla="*/ 34 w 1575"/>
              <a:gd name="T15" fmla="*/ 891 h 931"/>
              <a:gd name="T16" fmla="*/ 34 w 1575"/>
              <a:gd name="T17" fmla="*/ 892 h 931"/>
              <a:gd name="T18" fmla="*/ 34 w 1575"/>
              <a:gd name="T19" fmla="*/ 892 h 931"/>
              <a:gd name="T20" fmla="*/ 105 w 1575"/>
              <a:gd name="T21" fmla="*/ 907 h 931"/>
              <a:gd name="T22" fmla="*/ 105 w 1575"/>
              <a:gd name="T23" fmla="*/ 907 h 931"/>
              <a:gd name="T24" fmla="*/ 1527 w 1575"/>
              <a:gd name="T25" fmla="*/ 228 h 931"/>
              <a:gd name="T26" fmla="*/ 1527 w 1575"/>
              <a:gd name="T27" fmla="*/ 228 h 931"/>
              <a:gd name="T28" fmla="*/ 1558 w 1575"/>
              <a:gd name="T29" fmla="*/ 163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75" h="931">
                <a:moveTo>
                  <a:pt x="1558" y="163"/>
                </a:moveTo>
                <a:lnTo>
                  <a:pt x="1558" y="163"/>
                </a:lnTo>
                <a:cubicBezTo>
                  <a:pt x="1522" y="106"/>
                  <a:pt x="1477" y="51"/>
                  <a:pt x="1425" y="0"/>
                </a:cubicBezTo>
                <a:lnTo>
                  <a:pt x="1425" y="0"/>
                </a:lnTo>
                <a:cubicBezTo>
                  <a:pt x="1167" y="26"/>
                  <a:pt x="464" y="145"/>
                  <a:pt x="0" y="678"/>
                </a:cubicBezTo>
                <a:lnTo>
                  <a:pt x="0" y="678"/>
                </a:lnTo>
                <a:cubicBezTo>
                  <a:pt x="0" y="755"/>
                  <a:pt x="12" y="827"/>
                  <a:pt x="34" y="891"/>
                </a:cubicBezTo>
                <a:lnTo>
                  <a:pt x="34" y="891"/>
                </a:lnTo>
                <a:cubicBezTo>
                  <a:pt x="34" y="892"/>
                  <a:pt x="34" y="892"/>
                  <a:pt x="34" y="892"/>
                </a:cubicBezTo>
                <a:lnTo>
                  <a:pt x="34" y="892"/>
                </a:lnTo>
                <a:cubicBezTo>
                  <a:pt x="44" y="922"/>
                  <a:pt x="84" y="930"/>
                  <a:pt x="105" y="907"/>
                </a:cubicBezTo>
                <a:lnTo>
                  <a:pt x="105" y="907"/>
                </a:lnTo>
                <a:cubicBezTo>
                  <a:pt x="571" y="407"/>
                  <a:pt x="1266" y="265"/>
                  <a:pt x="1527" y="228"/>
                </a:cubicBezTo>
                <a:lnTo>
                  <a:pt x="1527" y="228"/>
                </a:lnTo>
                <a:cubicBezTo>
                  <a:pt x="1557" y="224"/>
                  <a:pt x="1574" y="190"/>
                  <a:pt x="1558" y="163"/>
                </a:cubicBezTo>
              </a:path>
            </a:pathLst>
          </a:custGeom>
          <a:solidFill>
            <a:srgbClr val="0A3F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57" name="Freeform 139">
            <a:extLst>
              <a:ext uri="{FF2B5EF4-FFF2-40B4-BE49-F238E27FC236}">
                <a16:creationId xmlns:a16="http://schemas.microsoft.com/office/drawing/2014/main" id="{A748BE89-6B44-504E-8B71-718324414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6217" y="10021996"/>
            <a:ext cx="516346" cy="1043678"/>
          </a:xfrm>
          <a:custGeom>
            <a:avLst/>
            <a:gdLst>
              <a:gd name="T0" fmla="*/ 412 w 413"/>
              <a:gd name="T1" fmla="*/ 0 h 839"/>
              <a:gd name="T2" fmla="*/ 412 w 413"/>
              <a:gd name="T3" fmla="*/ 0 h 839"/>
              <a:gd name="T4" fmla="*/ 3 w 413"/>
              <a:gd name="T5" fmla="*/ 838 h 839"/>
              <a:gd name="T6" fmla="*/ 3 w 413"/>
              <a:gd name="T7" fmla="*/ 838 h 839"/>
              <a:gd name="T8" fmla="*/ 359 w 413"/>
              <a:gd name="T9" fmla="*/ 528 h 839"/>
              <a:gd name="T10" fmla="*/ 359 w 413"/>
              <a:gd name="T11" fmla="*/ 528 h 839"/>
              <a:gd name="T12" fmla="*/ 412 w 413"/>
              <a:gd name="T13" fmla="*/ 0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3" h="839">
                <a:moveTo>
                  <a:pt x="412" y="0"/>
                </a:moveTo>
                <a:lnTo>
                  <a:pt x="412" y="0"/>
                </a:lnTo>
                <a:cubicBezTo>
                  <a:pt x="151" y="179"/>
                  <a:pt x="0" y="542"/>
                  <a:pt x="3" y="838"/>
                </a:cubicBezTo>
                <a:lnTo>
                  <a:pt x="3" y="838"/>
                </a:lnTo>
                <a:cubicBezTo>
                  <a:pt x="111" y="713"/>
                  <a:pt x="233" y="611"/>
                  <a:pt x="359" y="528"/>
                </a:cubicBezTo>
                <a:lnTo>
                  <a:pt x="359" y="528"/>
                </a:lnTo>
                <a:cubicBezTo>
                  <a:pt x="321" y="283"/>
                  <a:pt x="369" y="104"/>
                  <a:pt x="412" y="0"/>
                </a:cubicBezTo>
              </a:path>
            </a:pathLst>
          </a:custGeom>
          <a:solidFill>
            <a:srgbClr val="0A3F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58" name="Freeform 140">
            <a:extLst>
              <a:ext uri="{FF2B5EF4-FFF2-40B4-BE49-F238E27FC236}">
                <a16:creationId xmlns:a16="http://schemas.microsoft.com/office/drawing/2014/main" id="{66D10643-0B8E-B64D-B3ED-B967FE6E6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7211" y="9912132"/>
            <a:ext cx="554796" cy="769026"/>
          </a:xfrm>
          <a:custGeom>
            <a:avLst/>
            <a:gdLst>
              <a:gd name="T0" fmla="*/ 245 w 445"/>
              <a:gd name="T1" fmla="*/ 12 h 619"/>
              <a:gd name="T2" fmla="*/ 245 w 445"/>
              <a:gd name="T3" fmla="*/ 12 h 619"/>
              <a:gd name="T4" fmla="*/ 91 w 445"/>
              <a:gd name="T5" fmla="*/ 90 h 619"/>
              <a:gd name="T6" fmla="*/ 91 w 445"/>
              <a:gd name="T7" fmla="*/ 90 h 619"/>
              <a:gd name="T8" fmla="*/ 38 w 445"/>
              <a:gd name="T9" fmla="*/ 618 h 619"/>
              <a:gd name="T10" fmla="*/ 38 w 445"/>
              <a:gd name="T11" fmla="*/ 618 h 619"/>
              <a:gd name="T12" fmla="*/ 444 w 445"/>
              <a:gd name="T13" fmla="*/ 410 h 619"/>
              <a:gd name="T14" fmla="*/ 444 w 445"/>
              <a:gd name="T15" fmla="*/ 410 h 619"/>
              <a:gd name="T16" fmla="*/ 282 w 445"/>
              <a:gd name="T17" fmla="*/ 0 h 619"/>
              <a:gd name="T18" fmla="*/ 282 w 445"/>
              <a:gd name="T19" fmla="*/ 0 h 619"/>
              <a:gd name="T20" fmla="*/ 245 w 445"/>
              <a:gd name="T21" fmla="*/ 12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5" h="619">
                <a:moveTo>
                  <a:pt x="245" y="12"/>
                </a:moveTo>
                <a:lnTo>
                  <a:pt x="245" y="12"/>
                </a:lnTo>
                <a:cubicBezTo>
                  <a:pt x="190" y="31"/>
                  <a:pt x="139" y="57"/>
                  <a:pt x="91" y="90"/>
                </a:cubicBezTo>
                <a:lnTo>
                  <a:pt x="91" y="90"/>
                </a:lnTo>
                <a:cubicBezTo>
                  <a:pt x="48" y="194"/>
                  <a:pt x="0" y="373"/>
                  <a:pt x="38" y="618"/>
                </a:cubicBezTo>
                <a:lnTo>
                  <a:pt x="38" y="618"/>
                </a:lnTo>
                <a:cubicBezTo>
                  <a:pt x="172" y="529"/>
                  <a:pt x="310" y="461"/>
                  <a:pt x="444" y="410"/>
                </a:cubicBezTo>
                <a:lnTo>
                  <a:pt x="444" y="410"/>
                </a:lnTo>
                <a:cubicBezTo>
                  <a:pt x="373" y="174"/>
                  <a:pt x="315" y="55"/>
                  <a:pt x="282" y="0"/>
                </a:cubicBezTo>
                <a:lnTo>
                  <a:pt x="282" y="0"/>
                </a:lnTo>
                <a:cubicBezTo>
                  <a:pt x="269" y="4"/>
                  <a:pt x="257" y="8"/>
                  <a:pt x="245" y="12"/>
                </a:cubicBezTo>
              </a:path>
            </a:pathLst>
          </a:custGeom>
          <a:solidFill>
            <a:srgbClr val="1472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59" name="Freeform 141">
            <a:extLst>
              <a:ext uri="{FF2B5EF4-FFF2-40B4-BE49-F238E27FC236}">
                <a16:creationId xmlns:a16="http://schemas.microsoft.com/office/drawing/2014/main" id="{ADAFABF4-F454-A54F-8640-14747B809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762" y="9846219"/>
            <a:ext cx="1027197" cy="582263"/>
          </a:xfrm>
          <a:custGeom>
            <a:avLst/>
            <a:gdLst>
              <a:gd name="T0" fmla="*/ 96 w 826"/>
              <a:gd name="T1" fmla="*/ 36 h 466"/>
              <a:gd name="T2" fmla="*/ 96 w 826"/>
              <a:gd name="T3" fmla="*/ 36 h 466"/>
              <a:gd name="T4" fmla="*/ 0 w 826"/>
              <a:gd name="T5" fmla="*/ 55 h 466"/>
              <a:gd name="T6" fmla="*/ 0 w 826"/>
              <a:gd name="T7" fmla="*/ 55 h 466"/>
              <a:gd name="T8" fmla="*/ 162 w 826"/>
              <a:gd name="T9" fmla="*/ 465 h 466"/>
              <a:gd name="T10" fmla="*/ 162 w 826"/>
              <a:gd name="T11" fmla="*/ 465 h 466"/>
              <a:gd name="T12" fmla="*/ 545 w 826"/>
              <a:gd name="T13" fmla="*/ 350 h 466"/>
              <a:gd name="T14" fmla="*/ 545 w 826"/>
              <a:gd name="T15" fmla="*/ 350 h 466"/>
              <a:gd name="T16" fmla="*/ 825 w 826"/>
              <a:gd name="T17" fmla="*/ 305 h 466"/>
              <a:gd name="T18" fmla="*/ 825 w 826"/>
              <a:gd name="T19" fmla="*/ 305 h 466"/>
              <a:gd name="T20" fmla="*/ 96 w 826"/>
              <a:gd name="T21" fmla="*/ 36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26" h="466">
                <a:moveTo>
                  <a:pt x="96" y="36"/>
                </a:moveTo>
                <a:lnTo>
                  <a:pt x="96" y="36"/>
                </a:lnTo>
                <a:cubicBezTo>
                  <a:pt x="64" y="40"/>
                  <a:pt x="32" y="46"/>
                  <a:pt x="0" y="55"/>
                </a:cubicBezTo>
                <a:lnTo>
                  <a:pt x="0" y="55"/>
                </a:lnTo>
                <a:cubicBezTo>
                  <a:pt x="33" y="110"/>
                  <a:pt x="91" y="229"/>
                  <a:pt x="162" y="465"/>
                </a:cubicBezTo>
                <a:lnTo>
                  <a:pt x="162" y="465"/>
                </a:lnTo>
                <a:cubicBezTo>
                  <a:pt x="299" y="411"/>
                  <a:pt x="431" y="375"/>
                  <a:pt x="545" y="350"/>
                </a:cubicBezTo>
                <a:lnTo>
                  <a:pt x="545" y="350"/>
                </a:lnTo>
                <a:cubicBezTo>
                  <a:pt x="660" y="325"/>
                  <a:pt x="757" y="312"/>
                  <a:pt x="825" y="305"/>
                </a:cubicBezTo>
                <a:lnTo>
                  <a:pt x="825" y="305"/>
                </a:lnTo>
                <a:cubicBezTo>
                  <a:pt x="640" y="124"/>
                  <a:pt x="364" y="0"/>
                  <a:pt x="96" y="36"/>
                </a:cubicBezTo>
              </a:path>
            </a:pathLst>
          </a:custGeom>
          <a:solidFill>
            <a:srgbClr val="5396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60" name="Freeform 142">
            <a:extLst>
              <a:ext uri="{FF2B5EF4-FFF2-40B4-BE49-F238E27FC236}">
                <a16:creationId xmlns:a16="http://schemas.microsoft.com/office/drawing/2014/main" id="{ACA4DFDC-8344-874B-A3CE-B3D02A880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8186" y="11378780"/>
            <a:ext cx="483388" cy="466907"/>
          </a:xfrm>
          <a:custGeom>
            <a:avLst/>
            <a:gdLst>
              <a:gd name="T0" fmla="*/ 299 w 387"/>
              <a:gd name="T1" fmla="*/ 73 h 376"/>
              <a:gd name="T2" fmla="*/ 299 w 387"/>
              <a:gd name="T3" fmla="*/ 73 h 376"/>
              <a:gd name="T4" fmla="*/ 328 w 387"/>
              <a:gd name="T5" fmla="*/ 312 h 376"/>
              <a:gd name="T6" fmla="*/ 328 w 387"/>
              <a:gd name="T7" fmla="*/ 312 h 376"/>
              <a:gd name="T8" fmla="*/ 87 w 387"/>
              <a:gd name="T9" fmla="*/ 302 h 376"/>
              <a:gd name="T10" fmla="*/ 87 w 387"/>
              <a:gd name="T11" fmla="*/ 302 h 376"/>
              <a:gd name="T12" fmla="*/ 59 w 387"/>
              <a:gd name="T13" fmla="*/ 63 h 376"/>
              <a:gd name="T14" fmla="*/ 59 w 387"/>
              <a:gd name="T15" fmla="*/ 63 h 376"/>
              <a:gd name="T16" fmla="*/ 299 w 387"/>
              <a:gd name="T17" fmla="*/ 73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7" h="376">
                <a:moveTo>
                  <a:pt x="299" y="73"/>
                </a:moveTo>
                <a:lnTo>
                  <a:pt x="299" y="73"/>
                </a:lnTo>
                <a:cubicBezTo>
                  <a:pt x="373" y="141"/>
                  <a:pt x="386" y="249"/>
                  <a:pt x="328" y="312"/>
                </a:cubicBezTo>
                <a:lnTo>
                  <a:pt x="328" y="312"/>
                </a:lnTo>
                <a:cubicBezTo>
                  <a:pt x="269" y="375"/>
                  <a:pt x="162" y="370"/>
                  <a:pt x="87" y="302"/>
                </a:cubicBezTo>
                <a:lnTo>
                  <a:pt x="87" y="302"/>
                </a:lnTo>
                <a:cubicBezTo>
                  <a:pt x="13" y="233"/>
                  <a:pt x="0" y="126"/>
                  <a:pt x="59" y="63"/>
                </a:cubicBezTo>
                <a:lnTo>
                  <a:pt x="59" y="63"/>
                </a:lnTo>
                <a:cubicBezTo>
                  <a:pt x="117" y="0"/>
                  <a:pt x="225" y="4"/>
                  <a:pt x="299" y="73"/>
                </a:cubicBezTo>
              </a:path>
            </a:pathLst>
          </a:custGeom>
          <a:solidFill>
            <a:srgbClr val="F4C2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61" name="Freeform 143">
            <a:extLst>
              <a:ext uri="{FF2B5EF4-FFF2-40B4-BE49-F238E27FC236}">
                <a16:creationId xmlns:a16="http://schemas.microsoft.com/office/drawing/2014/main" id="{D7479CE7-8CDA-FD4F-B0E8-B1709A8FB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7064" y="11510613"/>
            <a:ext cx="214230" cy="208736"/>
          </a:xfrm>
          <a:custGeom>
            <a:avLst/>
            <a:gdLst>
              <a:gd name="T0" fmla="*/ 149 w 173"/>
              <a:gd name="T1" fmla="*/ 166 h 167"/>
              <a:gd name="T2" fmla="*/ 149 w 173"/>
              <a:gd name="T3" fmla="*/ 166 h 167"/>
              <a:gd name="T4" fmla="*/ 148 w 173"/>
              <a:gd name="T5" fmla="*/ 166 h 167"/>
              <a:gd name="T6" fmla="*/ 148 w 173"/>
              <a:gd name="T7" fmla="*/ 166 h 167"/>
              <a:gd name="T8" fmla="*/ 35 w 173"/>
              <a:gd name="T9" fmla="*/ 109 h 167"/>
              <a:gd name="T10" fmla="*/ 35 w 173"/>
              <a:gd name="T11" fmla="*/ 109 h 167"/>
              <a:gd name="T12" fmla="*/ 10 w 173"/>
              <a:gd name="T13" fmla="*/ 0 h 167"/>
              <a:gd name="T14" fmla="*/ 29 w 173"/>
              <a:gd name="T15" fmla="*/ 4 h 167"/>
              <a:gd name="T16" fmla="*/ 29 w 173"/>
              <a:gd name="T17" fmla="*/ 4 h 167"/>
              <a:gd name="T18" fmla="*/ 51 w 173"/>
              <a:gd name="T19" fmla="*/ 97 h 167"/>
              <a:gd name="T20" fmla="*/ 51 w 173"/>
              <a:gd name="T21" fmla="*/ 97 h 167"/>
              <a:gd name="T22" fmla="*/ 130 w 173"/>
              <a:gd name="T23" fmla="*/ 144 h 167"/>
              <a:gd name="T24" fmla="*/ 130 w 173"/>
              <a:gd name="T25" fmla="*/ 144 h 167"/>
              <a:gd name="T26" fmla="*/ 119 w 173"/>
              <a:gd name="T27" fmla="*/ 75 h 167"/>
              <a:gd name="T28" fmla="*/ 119 w 173"/>
              <a:gd name="T29" fmla="*/ 75 h 167"/>
              <a:gd name="T30" fmla="*/ 169 w 173"/>
              <a:gd name="T31" fmla="*/ 44 h 167"/>
              <a:gd name="T32" fmla="*/ 172 w 173"/>
              <a:gd name="T33" fmla="*/ 62 h 167"/>
              <a:gd name="T34" fmla="*/ 172 w 173"/>
              <a:gd name="T35" fmla="*/ 62 h 167"/>
              <a:gd name="T36" fmla="*/ 137 w 173"/>
              <a:gd name="T37" fmla="*/ 83 h 167"/>
              <a:gd name="T38" fmla="*/ 137 w 173"/>
              <a:gd name="T39" fmla="*/ 83 h 167"/>
              <a:gd name="T40" fmla="*/ 157 w 173"/>
              <a:gd name="T41" fmla="*/ 151 h 167"/>
              <a:gd name="T42" fmla="*/ 157 w 173"/>
              <a:gd name="T43" fmla="*/ 151 h 167"/>
              <a:gd name="T44" fmla="*/ 158 w 173"/>
              <a:gd name="T45" fmla="*/ 161 h 167"/>
              <a:gd name="T46" fmla="*/ 158 w 173"/>
              <a:gd name="T47" fmla="*/ 161 h 167"/>
              <a:gd name="T48" fmla="*/ 149 w 173"/>
              <a:gd name="T49" fmla="*/ 16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3" h="167">
                <a:moveTo>
                  <a:pt x="149" y="166"/>
                </a:moveTo>
                <a:lnTo>
                  <a:pt x="149" y="166"/>
                </a:lnTo>
                <a:cubicBezTo>
                  <a:pt x="149" y="166"/>
                  <a:pt x="149" y="166"/>
                  <a:pt x="148" y="166"/>
                </a:cubicBezTo>
                <a:lnTo>
                  <a:pt x="148" y="166"/>
                </a:lnTo>
                <a:cubicBezTo>
                  <a:pt x="97" y="160"/>
                  <a:pt x="59" y="141"/>
                  <a:pt x="35" y="109"/>
                </a:cubicBezTo>
                <a:lnTo>
                  <a:pt x="35" y="109"/>
                </a:lnTo>
                <a:cubicBezTo>
                  <a:pt x="0" y="61"/>
                  <a:pt x="10" y="2"/>
                  <a:pt x="10" y="0"/>
                </a:cubicBezTo>
                <a:lnTo>
                  <a:pt x="29" y="4"/>
                </a:lnTo>
                <a:lnTo>
                  <a:pt x="29" y="4"/>
                </a:lnTo>
                <a:cubicBezTo>
                  <a:pt x="29" y="4"/>
                  <a:pt x="20" y="56"/>
                  <a:pt x="51" y="97"/>
                </a:cubicBezTo>
                <a:lnTo>
                  <a:pt x="51" y="97"/>
                </a:lnTo>
                <a:cubicBezTo>
                  <a:pt x="68" y="120"/>
                  <a:pt x="95" y="136"/>
                  <a:pt x="130" y="144"/>
                </a:cubicBezTo>
                <a:lnTo>
                  <a:pt x="130" y="144"/>
                </a:lnTo>
                <a:cubicBezTo>
                  <a:pt x="120" y="125"/>
                  <a:pt x="110" y="98"/>
                  <a:pt x="119" y="75"/>
                </a:cubicBezTo>
                <a:lnTo>
                  <a:pt x="119" y="75"/>
                </a:lnTo>
                <a:cubicBezTo>
                  <a:pt x="126" y="58"/>
                  <a:pt x="143" y="47"/>
                  <a:pt x="169" y="44"/>
                </a:cubicBezTo>
                <a:lnTo>
                  <a:pt x="172" y="62"/>
                </a:lnTo>
                <a:lnTo>
                  <a:pt x="172" y="62"/>
                </a:lnTo>
                <a:cubicBezTo>
                  <a:pt x="153" y="65"/>
                  <a:pt x="141" y="72"/>
                  <a:pt x="137" y="83"/>
                </a:cubicBezTo>
                <a:lnTo>
                  <a:pt x="137" y="83"/>
                </a:lnTo>
                <a:cubicBezTo>
                  <a:pt x="129" y="104"/>
                  <a:pt x="149" y="139"/>
                  <a:pt x="157" y="151"/>
                </a:cubicBezTo>
                <a:lnTo>
                  <a:pt x="157" y="151"/>
                </a:lnTo>
                <a:cubicBezTo>
                  <a:pt x="159" y="154"/>
                  <a:pt x="160" y="159"/>
                  <a:pt x="158" y="161"/>
                </a:cubicBezTo>
                <a:lnTo>
                  <a:pt x="158" y="161"/>
                </a:lnTo>
                <a:cubicBezTo>
                  <a:pt x="156" y="165"/>
                  <a:pt x="152" y="166"/>
                  <a:pt x="149" y="166"/>
                </a:cubicBezTo>
              </a:path>
            </a:pathLst>
          </a:custGeom>
          <a:solidFill>
            <a:srgbClr val="FE70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62" name="Freeform 144">
            <a:extLst>
              <a:ext uri="{FF2B5EF4-FFF2-40B4-BE49-F238E27FC236}">
                <a16:creationId xmlns:a16="http://schemas.microsoft.com/office/drawing/2014/main" id="{E436CE7A-D57D-3F45-8603-E096B0524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9614" y="11631460"/>
            <a:ext cx="571277" cy="422963"/>
          </a:xfrm>
          <a:custGeom>
            <a:avLst/>
            <a:gdLst>
              <a:gd name="T0" fmla="*/ 423 w 460"/>
              <a:gd name="T1" fmla="*/ 70 h 339"/>
              <a:gd name="T2" fmla="*/ 423 w 460"/>
              <a:gd name="T3" fmla="*/ 70 h 339"/>
              <a:gd name="T4" fmla="*/ 265 w 460"/>
              <a:gd name="T5" fmla="*/ 241 h 339"/>
              <a:gd name="T6" fmla="*/ 265 w 460"/>
              <a:gd name="T7" fmla="*/ 241 h 339"/>
              <a:gd name="T8" fmla="*/ 36 w 460"/>
              <a:gd name="T9" fmla="*/ 277 h 339"/>
              <a:gd name="T10" fmla="*/ 36 w 460"/>
              <a:gd name="T11" fmla="*/ 277 h 339"/>
              <a:gd name="T12" fmla="*/ 156 w 460"/>
              <a:gd name="T13" fmla="*/ 59 h 339"/>
              <a:gd name="T14" fmla="*/ 156 w 460"/>
              <a:gd name="T15" fmla="*/ 59 h 339"/>
              <a:gd name="T16" fmla="*/ 423 w 460"/>
              <a:gd name="T17" fmla="*/ 7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0" h="339">
                <a:moveTo>
                  <a:pt x="423" y="70"/>
                </a:moveTo>
                <a:lnTo>
                  <a:pt x="423" y="70"/>
                </a:lnTo>
                <a:cubicBezTo>
                  <a:pt x="459" y="132"/>
                  <a:pt x="391" y="205"/>
                  <a:pt x="265" y="241"/>
                </a:cubicBezTo>
                <a:lnTo>
                  <a:pt x="265" y="241"/>
                </a:lnTo>
                <a:cubicBezTo>
                  <a:pt x="152" y="273"/>
                  <a:pt x="72" y="338"/>
                  <a:pt x="36" y="277"/>
                </a:cubicBezTo>
                <a:lnTo>
                  <a:pt x="36" y="277"/>
                </a:lnTo>
                <a:cubicBezTo>
                  <a:pt x="0" y="215"/>
                  <a:pt x="54" y="118"/>
                  <a:pt x="156" y="59"/>
                </a:cubicBezTo>
                <a:lnTo>
                  <a:pt x="156" y="59"/>
                </a:lnTo>
                <a:cubicBezTo>
                  <a:pt x="259" y="0"/>
                  <a:pt x="388" y="9"/>
                  <a:pt x="423" y="70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63" name="Freeform 145">
            <a:extLst>
              <a:ext uri="{FF2B5EF4-FFF2-40B4-BE49-F238E27FC236}">
                <a16:creationId xmlns:a16="http://schemas.microsoft.com/office/drawing/2014/main" id="{351C0D25-4CA0-BE4F-853A-572029BB4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2302" y="11856669"/>
            <a:ext cx="109861" cy="109861"/>
          </a:xfrm>
          <a:custGeom>
            <a:avLst/>
            <a:gdLst>
              <a:gd name="T0" fmla="*/ 85 w 86"/>
              <a:gd name="T1" fmla="*/ 43 h 86"/>
              <a:gd name="T2" fmla="*/ 85 w 86"/>
              <a:gd name="T3" fmla="*/ 43 h 86"/>
              <a:gd name="T4" fmla="*/ 42 w 86"/>
              <a:gd name="T5" fmla="*/ 85 h 86"/>
              <a:gd name="T6" fmla="*/ 42 w 86"/>
              <a:gd name="T7" fmla="*/ 85 h 86"/>
              <a:gd name="T8" fmla="*/ 0 w 86"/>
              <a:gd name="T9" fmla="*/ 43 h 86"/>
              <a:gd name="T10" fmla="*/ 0 w 86"/>
              <a:gd name="T11" fmla="*/ 43 h 86"/>
              <a:gd name="T12" fmla="*/ 42 w 86"/>
              <a:gd name="T13" fmla="*/ 0 h 86"/>
              <a:gd name="T14" fmla="*/ 42 w 86"/>
              <a:gd name="T15" fmla="*/ 0 h 86"/>
              <a:gd name="T16" fmla="*/ 85 w 86"/>
              <a:gd name="T17" fmla="*/ 4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" h="86">
                <a:moveTo>
                  <a:pt x="85" y="43"/>
                </a:moveTo>
                <a:lnTo>
                  <a:pt x="85" y="43"/>
                </a:lnTo>
                <a:cubicBezTo>
                  <a:pt x="85" y="66"/>
                  <a:pt x="66" y="85"/>
                  <a:pt x="42" y="85"/>
                </a:cubicBezTo>
                <a:lnTo>
                  <a:pt x="42" y="85"/>
                </a:lnTo>
                <a:cubicBezTo>
                  <a:pt x="19" y="85"/>
                  <a:pt x="0" y="66"/>
                  <a:pt x="0" y="43"/>
                </a:cubicBezTo>
                <a:lnTo>
                  <a:pt x="0" y="43"/>
                </a:lnTo>
                <a:cubicBezTo>
                  <a:pt x="0" y="19"/>
                  <a:pt x="19" y="0"/>
                  <a:pt x="42" y="0"/>
                </a:cubicBezTo>
                <a:lnTo>
                  <a:pt x="42" y="0"/>
                </a:lnTo>
                <a:cubicBezTo>
                  <a:pt x="66" y="0"/>
                  <a:pt x="85" y="19"/>
                  <a:pt x="85" y="43"/>
                </a:cubicBezTo>
              </a:path>
            </a:pathLst>
          </a:custGeom>
          <a:solidFill>
            <a:srgbClr val="1472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64" name="Freeform 146">
            <a:extLst>
              <a:ext uri="{FF2B5EF4-FFF2-40B4-BE49-F238E27FC236}">
                <a16:creationId xmlns:a16="http://schemas.microsoft.com/office/drawing/2014/main" id="{10FDB657-EDF7-1449-A4A2-9C8E866F3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1598" y="11961039"/>
            <a:ext cx="241694" cy="241694"/>
          </a:xfrm>
          <a:custGeom>
            <a:avLst/>
            <a:gdLst>
              <a:gd name="T0" fmla="*/ 192 w 193"/>
              <a:gd name="T1" fmla="*/ 96 h 193"/>
              <a:gd name="T2" fmla="*/ 192 w 193"/>
              <a:gd name="T3" fmla="*/ 96 h 193"/>
              <a:gd name="T4" fmla="*/ 96 w 193"/>
              <a:gd name="T5" fmla="*/ 192 h 193"/>
              <a:gd name="T6" fmla="*/ 96 w 193"/>
              <a:gd name="T7" fmla="*/ 192 h 193"/>
              <a:gd name="T8" fmla="*/ 0 w 193"/>
              <a:gd name="T9" fmla="*/ 96 h 193"/>
              <a:gd name="T10" fmla="*/ 0 w 193"/>
              <a:gd name="T11" fmla="*/ 96 h 193"/>
              <a:gd name="T12" fmla="*/ 96 w 193"/>
              <a:gd name="T13" fmla="*/ 0 h 193"/>
              <a:gd name="T14" fmla="*/ 96 w 193"/>
              <a:gd name="T15" fmla="*/ 0 h 193"/>
              <a:gd name="T16" fmla="*/ 192 w 193"/>
              <a:gd name="T17" fmla="*/ 96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192" y="96"/>
                </a:moveTo>
                <a:lnTo>
                  <a:pt x="192" y="96"/>
                </a:lnTo>
                <a:cubicBezTo>
                  <a:pt x="192" y="149"/>
                  <a:pt x="149" y="192"/>
                  <a:pt x="96" y="192"/>
                </a:cubicBezTo>
                <a:lnTo>
                  <a:pt x="96" y="192"/>
                </a:lnTo>
                <a:cubicBezTo>
                  <a:pt x="43" y="192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3" y="0"/>
                  <a:pt x="96" y="0"/>
                </a:cubicBezTo>
                <a:lnTo>
                  <a:pt x="96" y="0"/>
                </a:lnTo>
                <a:cubicBezTo>
                  <a:pt x="149" y="0"/>
                  <a:pt x="192" y="43"/>
                  <a:pt x="192" y="96"/>
                </a:cubicBezTo>
              </a:path>
            </a:pathLst>
          </a:custGeom>
          <a:solidFill>
            <a:srgbClr val="FDC4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65" name="Freeform 147">
            <a:extLst>
              <a:ext uri="{FF2B5EF4-FFF2-40B4-BE49-F238E27FC236}">
                <a16:creationId xmlns:a16="http://schemas.microsoft.com/office/drawing/2014/main" id="{44CD4B5C-913C-7640-9F1A-27C21FC5A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8083" y="11763293"/>
            <a:ext cx="93380" cy="93380"/>
          </a:xfrm>
          <a:custGeom>
            <a:avLst/>
            <a:gdLst>
              <a:gd name="T0" fmla="*/ 73 w 74"/>
              <a:gd name="T1" fmla="*/ 37 h 74"/>
              <a:gd name="T2" fmla="*/ 73 w 74"/>
              <a:gd name="T3" fmla="*/ 37 h 74"/>
              <a:gd name="T4" fmla="*/ 37 w 74"/>
              <a:gd name="T5" fmla="*/ 73 h 74"/>
              <a:gd name="T6" fmla="*/ 37 w 74"/>
              <a:gd name="T7" fmla="*/ 73 h 74"/>
              <a:gd name="T8" fmla="*/ 0 w 74"/>
              <a:gd name="T9" fmla="*/ 37 h 74"/>
              <a:gd name="T10" fmla="*/ 0 w 74"/>
              <a:gd name="T11" fmla="*/ 37 h 74"/>
              <a:gd name="T12" fmla="*/ 37 w 74"/>
              <a:gd name="T13" fmla="*/ 0 h 74"/>
              <a:gd name="T14" fmla="*/ 37 w 74"/>
              <a:gd name="T15" fmla="*/ 0 h 74"/>
              <a:gd name="T16" fmla="*/ 73 w 74"/>
              <a:gd name="T17" fmla="*/ 37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74">
                <a:moveTo>
                  <a:pt x="73" y="37"/>
                </a:moveTo>
                <a:lnTo>
                  <a:pt x="73" y="37"/>
                </a:lnTo>
                <a:cubicBezTo>
                  <a:pt x="73" y="57"/>
                  <a:pt x="57" y="73"/>
                  <a:pt x="37" y="73"/>
                </a:cubicBezTo>
                <a:lnTo>
                  <a:pt x="37" y="73"/>
                </a:lnTo>
                <a:cubicBezTo>
                  <a:pt x="16" y="73"/>
                  <a:pt x="0" y="57"/>
                  <a:pt x="0" y="37"/>
                </a:cubicBezTo>
                <a:lnTo>
                  <a:pt x="0" y="37"/>
                </a:lnTo>
                <a:cubicBezTo>
                  <a:pt x="0" y="16"/>
                  <a:pt x="16" y="0"/>
                  <a:pt x="37" y="0"/>
                </a:cubicBezTo>
                <a:lnTo>
                  <a:pt x="37" y="0"/>
                </a:lnTo>
                <a:cubicBezTo>
                  <a:pt x="57" y="0"/>
                  <a:pt x="73" y="16"/>
                  <a:pt x="73" y="37"/>
                </a:cubicBezTo>
              </a:path>
            </a:pathLst>
          </a:custGeom>
          <a:solidFill>
            <a:srgbClr val="5396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66" name="Freeform 148">
            <a:extLst>
              <a:ext uri="{FF2B5EF4-FFF2-40B4-BE49-F238E27FC236}">
                <a16:creationId xmlns:a16="http://schemas.microsoft.com/office/drawing/2014/main" id="{37093CA1-B7ED-8248-B9D6-5A4886B8B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1181" y="12125830"/>
            <a:ext cx="175777" cy="175777"/>
          </a:xfrm>
          <a:custGeom>
            <a:avLst/>
            <a:gdLst>
              <a:gd name="T0" fmla="*/ 142 w 143"/>
              <a:gd name="T1" fmla="*/ 71 h 142"/>
              <a:gd name="T2" fmla="*/ 142 w 143"/>
              <a:gd name="T3" fmla="*/ 71 h 142"/>
              <a:gd name="T4" fmla="*/ 71 w 143"/>
              <a:gd name="T5" fmla="*/ 141 h 142"/>
              <a:gd name="T6" fmla="*/ 71 w 143"/>
              <a:gd name="T7" fmla="*/ 141 h 142"/>
              <a:gd name="T8" fmla="*/ 0 w 143"/>
              <a:gd name="T9" fmla="*/ 71 h 142"/>
              <a:gd name="T10" fmla="*/ 0 w 143"/>
              <a:gd name="T11" fmla="*/ 71 h 142"/>
              <a:gd name="T12" fmla="*/ 71 w 143"/>
              <a:gd name="T13" fmla="*/ 0 h 142"/>
              <a:gd name="T14" fmla="*/ 71 w 143"/>
              <a:gd name="T15" fmla="*/ 0 h 142"/>
              <a:gd name="T16" fmla="*/ 142 w 143"/>
              <a:gd name="T17" fmla="*/ 7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2">
                <a:moveTo>
                  <a:pt x="142" y="71"/>
                </a:moveTo>
                <a:lnTo>
                  <a:pt x="142" y="71"/>
                </a:lnTo>
                <a:cubicBezTo>
                  <a:pt x="142" y="110"/>
                  <a:pt x="110" y="141"/>
                  <a:pt x="71" y="141"/>
                </a:cubicBezTo>
                <a:lnTo>
                  <a:pt x="71" y="141"/>
                </a:lnTo>
                <a:cubicBezTo>
                  <a:pt x="32" y="141"/>
                  <a:pt x="0" y="110"/>
                  <a:pt x="0" y="71"/>
                </a:cubicBezTo>
                <a:lnTo>
                  <a:pt x="0" y="71"/>
                </a:lnTo>
                <a:cubicBezTo>
                  <a:pt x="0" y="31"/>
                  <a:pt x="32" y="0"/>
                  <a:pt x="71" y="0"/>
                </a:cubicBezTo>
                <a:lnTo>
                  <a:pt x="71" y="0"/>
                </a:lnTo>
                <a:cubicBezTo>
                  <a:pt x="110" y="0"/>
                  <a:pt x="142" y="31"/>
                  <a:pt x="142" y="71"/>
                </a:cubicBezTo>
              </a:path>
            </a:pathLst>
          </a:custGeom>
          <a:solidFill>
            <a:srgbClr val="1472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67" name="Freeform 149">
            <a:extLst>
              <a:ext uri="{FF2B5EF4-FFF2-40B4-BE49-F238E27FC236}">
                <a16:creationId xmlns:a16="http://schemas.microsoft.com/office/drawing/2014/main" id="{BAC81CB7-A895-EE44-A0A8-F077EEA62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8365" y="11878645"/>
            <a:ext cx="60425" cy="60425"/>
          </a:xfrm>
          <a:custGeom>
            <a:avLst/>
            <a:gdLst>
              <a:gd name="T0" fmla="*/ 49 w 50"/>
              <a:gd name="T1" fmla="*/ 25 h 50"/>
              <a:gd name="T2" fmla="*/ 49 w 50"/>
              <a:gd name="T3" fmla="*/ 25 h 50"/>
              <a:gd name="T4" fmla="*/ 25 w 50"/>
              <a:gd name="T5" fmla="*/ 49 h 50"/>
              <a:gd name="T6" fmla="*/ 25 w 50"/>
              <a:gd name="T7" fmla="*/ 49 h 50"/>
              <a:gd name="T8" fmla="*/ 0 w 50"/>
              <a:gd name="T9" fmla="*/ 25 h 50"/>
              <a:gd name="T10" fmla="*/ 0 w 50"/>
              <a:gd name="T11" fmla="*/ 25 h 50"/>
              <a:gd name="T12" fmla="*/ 25 w 50"/>
              <a:gd name="T13" fmla="*/ 0 h 50"/>
              <a:gd name="T14" fmla="*/ 25 w 50"/>
              <a:gd name="T15" fmla="*/ 0 h 50"/>
              <a:gd name="T16" fmla="*/ 49 w 50"/>
              <a:gd name="T17" fmla="*/ 25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" h="50">
                <a:moveTo>
                  <a:pt x="49" y="25"/>
                </a:moveTo>
                <a:lnTo>
                  <a:pt x="49" y="25"/>
                </a:lnTo>
                <a:cubicBezTo>
                  <a:pt x="49" y="38"/>
                  <a:pt x="38" y="49"/>
                  <a:pt x="25" y="49"/>
                </a:cubicBezTo>
                <a:lnTo>
                  <a:pt x="25" y="49"/>
                </a:lnTo>
                <a:cubicBezTo>
                  <a:pt x="11" y="49"/>
                  <a:pt x="0" y="38"/>
                  <a:pt x="0" y="25"/>
                </a:cubicBezTo>
                <a:lnTo>
                  <a:pt x="0" y="25"/>
                </a:lnTo>
                <a:cubicBezTo>
                  <a:pt x="0" y="11"/>
                  <a:pt x="11" y="0"/>
                  <a:pt x="25" y="0"/>
                </a:cubicBezTo>
                <a:lnTo>
                  <a:pt x="25" y="0"/>
                </a:lnTo>
                <a:cubicBezTo>
                  <a:pt x="38" y="0"/>
                  <a:pt x="49" y="11"/>
                  <a:pt x="49" y="25"/>
                </a:cubicBezTo>
              </a:path>
            </a:pathLst>
          </a:custGeom>
          <a:solidFill>
            <a:srgbClr val="5396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68" name="Freeform 150">
            <a:extLst>
              <a:ext uri="{FF2B5EF4-FFF2-40B4-BE49-F238E27FC236}">
                <a16:creationId xmlns:a16="http://schemas.microsoft.com/office/drawing/2014/main" id="{98D8E8AE-8EAD-2144-8C55-518F18E65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8083" y="12153294"/>
            <a:ext cx="93380" cy="93383"/>
          </a:xfrm>
          <a:custGeom>
            <a:avLst/>
            <a:gdLst>
              <a:gd name="T0" fmla="*/ 73 w 74"/>
              <a:gd name="T1" fmla="*/ 36 h 73"/>
              <a:gd name="T2" fmla="*/ 73 w 74"/>
              <a:gd name="T3" fmla="*/ 36 h 73"/>
              <a:gd name="T4" fmla="*/ 37 w 74"/>
              <a:gd name="T5" fmla="*/ 72 h 73"/>
              <a:gd name="T6" fmla="*/ 37 w 74"/>
              <a:gd name="T7" fmla="*/ 72 h 73"/>
              <a:gd name="T8" fmla="*/ 0 w 74"/>
              <a:gd name="T9" fmla="*/ 36 h 73"/>
              <a:gd name="T10" fmla="*/ 0 w 74"/>
              <a:gd name="T11" fmla="*/ 36 h 73"/>
              <a:gd name="T12" fmla="*/ 37 w 74"/>
              <a:gd name="T13" fmla="*/ 0 h 73"/>
              <a:gd name="T14" fmla="*/ 37 w 74"/>
              <a:gd name="T15" fmla="*/ 0 h 73"/>
              <a:gd name="T16" fmla="*/ 73 w 74"/>
              <a:gd name="T17" fmla="*/ 3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73">
                <a:moveTo>
                  <a:pt x="73" y="36"/>
                </a:moveTo>
                <a:lnTo>
                  <a:pt x="73" y="36"/>
                </a:lnTo>
                <a:cubicBezTo>
                  <a:pt x="73" y="56"/>
                  <a:pt x="57" y="72"/>
                  <a:pt x="37" y="72"/>
                </a:cubicBezTo>
                <a:lnTo>
                  <a:pt x="37" y="72"/>
                </a:lnTo>
                <a:cubicBezTo>
                  <a:pt x="16" y="72"/>
                  <a:pt x="0" y="56"/>
                  <a:pt x="0" y="36"/>
                </a:cubicBezTo>
                <a:lnTo>
                  <a:pt x="0" y="36"/>
                </a:lnTo>
                <a:cubicBezTo>
                  <a:pt x="0" y="16"/>
                  <a:pt x="16" y="0"/>
                  <a:pt x="37" y="0"/>
                </a:cubicBezTo>
                <a:lnTo>
                  <a:pt x="37" y="0"/>
                </a:lnTo>
                <a:cubicBezTo>
                  <a:pt x="57" y="0"/>
                  <a:pt x="73" y="16"/>
                  <a:pt x="73" y="36"/>
                </a:cubicBezTo>
              </a:path>
            </a:pathLst>
          </a:custGeom>
          <a:solidFill>
            <a:srgbClr val="5396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69" name="Freeform 151">
            <a:extLst>
              <a:ext uri="{FF2B5EF4-FFF2-40B4-BE49-F238E27FC236}">
                <a16:creationId xmlns:a16="http://schemas.microsoft.com/office/drawing/2014/main" id="{46D2CEAD-D944-AC46-981E-6E1DAC46E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5690" y="11812729"/>
            <a:ext cx="214227" cy="214230"/>
          </a:xfrm>
          <a:custGeom>
            <a:avLst/>
            <a:gdLst>
              <a:gd name="T0" fmla="*/ 172 w 173"/>
              <a:gd name="T1" fmla="*/ 85 h 173"/>
              <a:gd name="T2" fmla="*/ 172 w 173"/>
              <a:gd name="T3" fmla="*/ 85 h 173"/>
              <a:gd name="T4" fmla="*/ 86 w 173"/>
              <a:gd name="T5" fmla="*/ 172 h 173"/>
              <a:gd name="T6" fmla="*/ 86 w 173"/>
              <a:gd name="T7" fmla="*/ 172 h 173"/>
              <a:gd name="T8" fmla="*/ 0 w 173"/>
              <a:gd name="T9" fmla="*/ 85 h 173"/>
              <a:gd name="T10" fmla="*/ 0 w 173"/>
              <a:gd name="T11" fmla="*/ 85 h 173"/>
              <a:gd name="T12" fmla="*/ 86 w 173"/>
              <a:gd name="T13" fmla="*/ 0 h 173"/>
              <a:gd name="T14" fmla="*/ 86 w 173"/>
              <a:gd name="T15" fmla="*/ 0 h 173"/>
              <a:gd name="T16" fmla="*/ 172 w 173"/>
              <a:gd name="T17" fmla="*/ 8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" h="173">
                <a:moveTo>
                  <a:pt x="172" y="85"/>
                </a:moveTo>
                <a:lnTo>
                  <a:pt x="172" y="85"/>
                </a:lnTo>
                <a:cubicBezTo>
                  <a:pt x="172" y="133"/>
                  <a:pt x="134" y="172"/>
                  <a:pt x="86" y="172"/>
                </a:cubicBezTo>
                <a:lnTo>
                  <a:pt x="86" y="172"/>
                </a:lnTo>
                <a:cubicBezTo>
                  <a:pt x="39" y="172"/>
                  <a:pt x="0" y="133"/>
                  <a:pt x="0" y="85"/>
                </a:cubicBezTo>
                <a:lnTo>
                  <a:pt x="0" y="85"/>
                </a:lnTo>
                <a:cubicBezTo>
                  <a:pt x="0" y="38"/>
                  <a:pt x="39" y="0"/>
                  <a:pt x="86" y="0"/>
                </a:cubicBezTo>
                <a:lnTo>
                  <a:pt x="86" y="0"/>
                </a:lnTo>
                <a:cubicBezTo>
                  <a:pt x="134" y="0"/>
                  <a:pt x="172" y="38"/>
                  <a:pt x="172" y="85"/>
                </a:cubicBezTo>
              </a:path>
            </a:pathLst>
          </a:custGeom>
          <a:solidFill>
            <a:srgbClr val="5396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70" name="Freeform 152">
            <a:extLst>
              <a:ext uri="{FF2B5EF4-FFF2-40B4-BE49-F238E27FC236}">
                <a16:creationId xmlns:a16="http://schemas.microsoft.com/office/drawing/2014/main" id="{6F247E76-3664-DB44-952F-99DEE7D74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5554" y="11961042"/>
            <a:ext cx="93380" cy="93380"/>
          </a:xfrm>
          <a:custGeom>
            <a:avLst/>
            <a:gdLst>
              <a:gd name="T0" fmla="*/ 73 w 74"/>
              <a:gd name="T1" fmla="*/ 37 h 74"/>
              <a:gd name="T2" fmla="*/ 73 w 74"/>
              <a:gd name="T3" fmla="*/ 37 h 74"/>
              <a:gd name="T4" fmla="*/ 37 w 74"/>
              <a:gd name="T5" fmla="*/ 73 h 74"/>
              <a:gd name="T6" fmla="*/ 37 w 74"/>
              <a:gd name="T7" fmla="*/ 73 h 74"/>
              <a:gd name="T8" fmla="*/ 0 w 74"/>
              <a:gd name="T9" fmla="*/ 37 h 74"/>
              <a:gd name="T10" fmla="*/ 0 w 74"/>
              <a:gd name="T11" fmla="*/ 37 h 74"/>
              <a:gd name="T12" fmla="*/ 37 w 74"/>
              <a:gd name="T13" fmla="*/ 0 h 74"/>
              <a:gd name="T14" fmla="*/ 37 w 74"/>
              <a:gd name="T15" fmla="*/ 0 h 74"/>
              <a:gd name="T16" fmla="*/ 73 w 74"/>
              <a:gd name="T17" fmla="*/ 37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74">
                <a:moveTo>
                  <a:pt x="73" y="37"/>
                </a:moveTo>
                <a:lnTo>
                  <a:pt x="73" y="37"/>
                </a:lnTo>
                <a:cubicBezTo>
                  <a:pt x="73" y="57"/>
                  <a:pt x="57" y="73"/>
                  <a:pt x="37" y="73"/>
                </a:cubicBezTo>
                <a:lnTo>
                  <a:pt x="37" y="73"/>
                </a:lnTo>
                <a:cubicBezTo>
                  <a:pt x="17" y="73"/>
                  <a:pt x="0" y="57"/>
                  <a:pt x="0" y="37"/>
                </a:cubicBezTo>
                <a:lnTo>
                  <a:pt x="0" y="37"/>
                </a:lnTo>
                <a:cubicBezTo>
                  <a:pt x="0" y="17"/>
                  <a:pt x="17" y="0"/>
                  <a:pt x="37" y="0"/>
                </a:cubicBezTo>
                <a:lnTo>
                  <a:pt x="37" y="0"/>
                </a:lnTo>
                <a:cubicBezTo>
                  <a:pt x="57" y="0"/>
                  <a:pt x="73" y="17"/>
                  <a:pt x="73" y="37"/>
                </a:cubicBezTo>
              </a:path>
            </a:pathLst>
          </a:custGeom>
          <a:solidFill>
            <a:srgbClr val="FDC4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71" name="Freeform 153">
            <a:extLst>
              <a:ext uri="{FF2B5EF4-FFF2-40B4-BE49-F238E27FC236}">
                <a16:creationId xmlns:a16="http://schemas.microsoft.com/office/drawing/2014/main" id="{9B90EEBB-8026-8E42-932B-8850A39AB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4139" y="11582017"/>
            <a:ext cx="115356" cy="115356"/>
          </a:xfrm>
          <a:custGeom>
            <a:avLst/>
            <a:gdLst>
              <a:gd name="T0" fmla="*/ 92 w 93"/>
              <a:gd name="T1" fmla="*/ 46 h 93"/>
              <a:gd name="T2" fmla="*/ 92 w 93"/>
              <a:gd name="T3" fmla="*/ 46 h 93"/>
              <a:gd name="T4" fmla="*/ 46 w 93"/>
              <a:gd name="T5" fmla="*/ 92 h 93"/>
              <a:gd name="T6" fmla="*/ 46 w 93"/>
              <a:gd name="T7" fmla="*/ 92 h 93"/>
              <a:gd name="T8" fmla="*/ 0 w 93"/>
              <a:gd name="T9" fmla="*/ 46 h 93"/>
              <a:gd name="T10" fmla="*/ 0 w 93"/>
              <a:gd name="T11" fmla="*/ 46 h 93"/>
              <a:gd name="T12" fmla="*/ 46 w 93"/>
              <a:gd name="T13" fmla="*/ 0 h 93"/>
              <a:gd name="T14" fmla="*/ 46 w 93"/>
              <a:gd name="T15" fmla="*/ 0 h 93"/>
              <a:gd name="T16" fmla="*/ 92 w 93"/>
              <a:gd name="T17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93">
                <a:moveTo>
                  <a:pt x="92" y="46"/>
                </a:moveTo>
                <a:lnTo>
                  <a:pt x="92" y="46"/>
                </a:lnTo>
                <a:cubicBezTo>
                  <a:pt x="92" y="72"/>
                  <a:pt x="71" y="92"/>
                  <a:pt x="46" y="92"/>
                </a:cubicBezTo>
                <a:lnTo>
                  <a:pt x="46" y="92"/>
                </a:lnTo>
                <a:cubicBezTo>
                  <a:pt x="21" y="92"/>
                  <a:pt x="0" y="72"/>
                  <a:pt x="0" y="46"/>
                </a:cubicBezTo>
                <a:lnTo>
                  <a:pt x="0" y="46"/>
                </a:lnTo>
                <a:cubicBezTo>
                  <a:pt x="0" y="21"/>
                  <a:pt x="21" y="0"/>
                  <a:pt x="46" y="0"/>
                </a:cubicBezTo>
                <a:lnTo>
                  <a:pt x="46" y="0"/>
                </a:lnTo>
                <a:cubicBezTo>
                  <a:pt x="71" y="0"/>
                  <a:pt x="92" y="21"/>
                  <a:pt x="92" y="46"/>
                </a:cubicBezTo>
              </a:path>
            </a:pathLst>
          </a:custGeom>
          <a:solidFill>
            <a:srgbClr val="FDC4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72" name="Freeform 154">
            <a:extLst>
              <a:ext uri="{FF2B5EF4-FFF2-40B4-BE49-F238E27FC236}">
                <a16:creationId xmlns:a16="http://schemas.microsoft.com/office/drawing/2014/main" id="{799E31FE-34DC-234A-87FB-1C812FEF4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954" y="11549062"/>
            <a:ext cx="148310" cy="148314"/>
          </a:xfrm>
          <a:custGeom>
            <a:avLst/>
            <a:gdLst>
              <a:gd name="T0" fmla="*/ 116 w 117"/>
              <a:gd name="T1" fmla="*/ 58 h 117"/>
              <a:gd name="T2" fmla="*/ 116 w 117"/>
              <a:gd name="T3" fmla="*/ 58 h 117"/>
              <a:gd name="T4" fmla="*/ 58 w 117"/>
              <a:gd name="T5" fmla="*/ 116 h 117"/>
              <a:gd name="T6" fmla="*/ 58 w 117"/>
              <a:gd name="T7" fmla="*/ 116 h 117"/>
              <a:gd name="T8" fmla="*/ 0 w 117"/>
              <a:gd name="T9" fmla="*/ 58 h 117"/>
              <a:gd name="T10" fmla="*/ 0 w 117"/>
              <a:gd name="T11" fmla="*/ 58 h 117"/>
              <a:gd name="T12" fmla="*/ 58 w 117"/>
              <a:gd name="T13" fmla="*/ 0 h 117"/>
              <a:gd name="T14" fmla="*/ 58 w 117"/>
              <a:gd name="T15" fmla="*/ 0 h 117"/>
              <a:gd name="T16" fmla="*/ 116 w 117"/>
              <a:gd name="T17" fmla="*/ 5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" h="117">
                <a:moveTo>
                  <a:pt x="116" y="58"/>
                </a:moveTo>
                <a:lnTo>
                  <a:pt x="116" y="58"/>
                </a:lnTo>
                <a:cubicBezTo>
                  <a:pt x="116" y="90"/>
                  <a:pt x="91" y="116"/>
                  <a:pt x="58" y="116"/>
                </a:cubicBezTo>
                <a:lnTo>
                  <a:pt x="58" y="116"/>
                </a:lnTo>
                <a:cubicBezTo>
                  <a:pt x="27" y="116"/>
                  <a:pt x="0" y="90"/>
                  <a:pt x="0" y="58"/>
                </a:cubicBezTo>
                <a:lnTo>
                  <a:pt x="0" y="58"/>
                </a:lnTo>
                <a:cubicBezTo>
                  <a:pt x="0" y="26"/>
                  <a:pt x="27" y="0"/>
                  <a:pt x="58" y="0"/>
                </a:cubicBezTo>
                <a:lnTo>
                  <a:pt x="58" y="0"/>
                </a:lnTo>
                <a:cubicBezTo>
                  <a:pt x="91" y="0"/>
                  <a:pt x="116" y="26"/>
                  <a:pt x="116" y="58"/>
                </a:cubicBezTo>
              </a:path>
            </a:pathLst>
          </a:custGeom>
          <a:solidFill>
            <a:srgbClr val="5396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73" name="Freeform 155">
            <a:extLst>
              <a:ext uri="{FF2B5EF4-FFF2-40B4-BE49-F238E27FC236}">
                <a16:creationId xmlns:a16="http://schemas.microsoft.com/office/drawing/2014/main" id="{027BAACE-1A6E-634B-BBE7-2F7E24860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2850" y="11137082"/>
            <a:ext cx="307610" cy="324088"/>
          </a:xfrm>
          <a:custGeom>
            <a:avLst/>
            <a:gdLst>
              <a:gd name="T0" fmla="*/ 215 w 245"/>
              <a:gd name="T1" fmla="*/ 83 h 262"/>
              <a:gd name="T2" fmla="*/ 215 w 245"/>
              <a:gd name="T3" fmla="*/ 83 h 262"/>
              <a:gd name="T4" fmla="*/ 175 w 245"/>
              <a:gd name="T5" fmla="*/ 236 h 262"/>
              <a:gd name="T6" fmla="*/ 175 w 245"/>
              <a:gd name="T7" fmla="*/ 236 h 262"/>
              <a:gd name="T8" fmla="*/ 29 w 245"/>
              <a:gd name="T9" fmla="*/ 175 h 262"/>
              <a:gd name="T10" fmla="*/ 29 w 245"/>
              <a:gd name="T11" fmla="*/ 175 h 262"/>
              <a:gd name="T12" fmla="*/ 81 w 245"/>
              <a:gd name="T13" fmla="*/ 25 h 262"/>
              <a:gd name="T14" fmla="*/ 81 w 245"/>
              <a:gd name="T15" fmla="*/ 25 h 262"/>
              <a:gd name="T16" fmla="*/ 215 w 245"/>
              <a:gd name="T17" fmla="*/ 83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" h="262">
                <a:moveTo>
                  <a:pt x="215" y="83"/>
                </a:moveTo>
                <a:lnTo>
                  <a:pt x="215" y="83"/>
                </a:lnTo>
                <a:cubicBezTo>
                  <a:pt x="244" y="142"/>
                  <a:pt x="226" y="210"/>
                  <a:pt x="175" y="236"/>
                </a:cubicBezTo>
                <a:lnTo>
                  <a:pt x="175" y="236"/>
                </a:lnTo>
                <a:cubicBezTo>
                  <a:pt x="123" y="261"/>
                  <a:pt x="58" y="234"/>
                  <a:pt x="29" y="175"/>
                </a:cubicBezTo>
                <a:lnTo>
                  <a:pt x="29" y="175"/>
                </a:lnTo>
                <a:cubicBezTo>
                  <a:pt x="0" y="116"/>
                  <a:pt x="29" y="51"/>
                  <a:pt x="81" y="25"/>
                </a:cubicBezTo>
                <a:lnTo>
                  <a:pt x="81" y="25"/>
                </a:lnTo>
                <a:cubicBezTo>
                  <a:pt x="132" y="0"/>
                  <a:pt x="186" y="24"/>
                  <a:pt x="215" y="83"/>
                </a:cubicBezTo>
              </a:path>
            </a:pathLst>
          </a:custGeom>
          <a:solidFill>
            <a:srgbClr val="FEA8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74" name="Freeform 156">
            <a:extLst>
              <a:ext uri="{FF2B5EF4-FFF2-40B4-BE49-F238E27FC236}">
                <a16:creationId xmlns:a16="http://schemas.microsoft.com/office/drawing/2014/main" id="{33E979CB-C079-A14D-8628-C20AF4992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1594" y="10851444"/>
            <a:ext cx="307610" cy="324088"/>
          </a:xfrm>
          <a:custGeom>
            <a:avLst/>
            <a:gdLst>
              <a:gd name="T0" fmla="*/ 215 w 245"/>
              <a:gd name="T1" fmla="*/ 84 h 262"/>
              <a:gd name="T2" fmla="*/ 215 w 245"/>
              <a:gd name="T3" fmla="*/ 84 h 262"/>
              <a:gd name="T4" fmla="*/ 174 w 245"/>
              <a:gd name="T5" fmla="*/ 236 h 262"/>
              <a:gd name="T6" fmla="*/ 174 w 245"/>
              <a:gd name="T7" fmla="*/ 236 h 262"/>
              <a:gd name="T8" fmla="*/ 29 w 245"/>
              <a:gd name="T9" fmla="*/ 175 h 262"/>
              <a:gd name="T10" fmla="*/ 29 w 245"/>
              <a:gd name="T11" fmla="*/ 175 h 262"/>
              <a:gd name="T12" fmla="*/ 81 w 245"/>
              <a:gd name="T13" fmla="*/ 26 h 262"/>
              <a:gd name="T14" fmla="*/ 81 w 245"/>
              <a:gd name="T15" fmla="*/ 26 h 262"/>
              <a:gd name="T16" fmla="*/ 215 w 245"/>
              <a:gd name="T17" fmla="*/ 8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" h="262">
                <a:moveTo>
                  <a:pt x="215" y="84"/>
                </a:moveTo>
                <a:lnTo>
                  <a:pt x="215" y="84"/>
                </a:lnTo>
                <a:cubicBezTo>
                  <a:pt x="244" y="142"/>
                  <a:pt x="226" y="211"/>
                  <a:pt x="174" y="236"/>
                </a:cubicBezTo>
                <a:lnTo>
                  <a:pt x="174" y="236"/>
                </a:lnTo>
                <a:cubicBezTo>
                  <a:pt x="123" y="261"/>
                  <a:pt x="58" y="234"/>
                  <a:pt x="29" y="175"/>
                </a:cubicBezTo>
                <a:lnTo>
                  <a:pt x="29" y="175"/>
                </a:lnTo>
                <a:cubicBezTo>
                  <a:pt x="0" y="116"/>
                  <a:pt x="30" y="51"/>
                  <a:pt x="81" y="26"/>
                </a:cubicBezTo>
                <a:lnTo>
                  <a:pt x="81" y="26"/>
                </a:lnTo>
                <a:cubicBezTo>
                  <a:pt x="132" y="0"/>
                  <a:pt x="186" y="25"/>
                  <a:pt x="215" y="84"/>
                </a:cubicBezTo>
              </a:path>
            </a:pathLst>
          </a:custGeom>
          <a:solidFill>
            <a:srgbClr val="FEA8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75" name="Freeform 157">
            <a:extLst>
              <a:ext uri="{FF2B5EF4-FFF2-40B4-BE49-F238E27FC236}">
                <a16:creationId xmlns:a16="http://schemas.microsoft.com/office/drawing/2014/main" id="{5598385F-887F-4648-A7F6-48074BEB3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2572" y="11686390"/>
            <a:ext cx="510855" cy="362541"/>
          </a:xfrm>
          <a:custGeom>
            <a:avLst/>
            <a:gdLst>
              <a:gd name="T0" fmla="*/ 139 w 411"/>
              <a:gd name="T1" fmla="*/ 129 h 293"/>
              <a:gd name="T2" fmla="*/ 139 w 411"/>
              <a:gd name="T3" fmla="*/ 129 h 293"/>
              <a:gd name="T4" fmla="*/ 3 w 411"/>
              <a:gd name="T5" fmla="*/ 172 h 293"/>
              <a:gd name="T6" fmla="*/ 3 w 411"/>
              <a:gd name="T7" fmla="*/ 172 h 293"/>
              <a:gd name="T8" fmla="*/ 12 w 411"/>
              <a:gd name="T9" fmla="*/ 231 h 293"/>
              <a:gd name="T10" fmla="*/ 12 w 411"/>
              <a:gd name="T11" fmla="*/ 231 h 293"/>
              <a:gd name="T12" fmla="*/ 241 w 411"/>
              <a:gd name="T13" fmla="*/ 195 h 293"/>
              <a:gd name="T14" fmla="*/ 241 w 411"/>
              <a:gd name="T15" fmla="*/ 195 h 293"/>
              <a:gd name="T16" fmla="*/ 408 w 411"/>
              <a:gd name="T17" fmla="*/ 56 h 293"/>
              <a:gd name="T18" fmla="*/ 408 w 411"/>
              <a:gd name="T19" fmla="*/ 56 h 293"/>
              <a:gd name="T20" fmla="*/ 139 w 411"/>
              <a:gd name="T21" fmla="*/ 129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1" h="293">
                <a:moveTo>
                  <a:pt x="139" y="129"/>
                </a:moveTo>
                <a:lnTo>
                  <a:pt x="139" y="129"/>
                </a:lnTo>
                <a:cubicBezTo>
                  <a:pt x="80" y="112"/>
                  <a:pt x="33" y="143"/>
                  <a:pt x="3" y="172"/>
                </a:cubicBezTo>
                <a:lnTo>
                  <a:pt x="3" y="172"/>
                </a:lnTo>
                <a:cubicBezTo>
                  <a:pt x="0" y="194"/>
                  <a:pt x="2" y="214"/>
                  <a:pt x="12" y="231"/>
                </a:cubicBezTo>
                <a:lnTo>
                  <a:pt x="12" y="231"/>
                </a:lnTo>
                <a:cubicBezTo>
                  <a:pt x="48" y="292"/>
                  <a:pt x="128" y="227"/>
                  <a:pt x="241" y="195"/>
                </a:cubicBezTo>
                <a:lnTo>
                  <a:pt x="241" y="195"/>
                </a:lnTo>
                <a:cubicBezTo>
                  <a:pt x="346" y="165"/>
                  <a:pt x="410" y="109"/>
                  <a:pt x="408" y="56"/>
                </a:cubicBezTo>
                <a:lnTo>
                  <a:pt x="408" y="56"/>
                </a:lnTo>
                <a:cubicBezTo>
                  <a:pt x="147" y="0"/>
                  <a:pt x="139" y="129"/>
                  <a:pt x="139" y="129"/>
                </a:cubicBezTo>
              </a:path>
            </a:pathLst>
          </a:custGeom>
          <a:solidFill>
            <a:srgbClr val="FD65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76" name="Freeform 158">
            <a:extLst>
              <a:ext uri="{FF2B5EF4-FFF2-40B4-BE49-F238E27FC236}">
                <a16:creationId xmlns:a16="http://schemas.microsoft.com/office/drawing/2014/main" id="{704F85A8-779F-0145-B9EA-C23972D74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6795" y="11203002"/>
            <a:ext cx="247189" cy="203241"/>
          </a:xfrm>
          <a:custGeom>
            <a:avLst/>
            <a:gdLst>
              <a:gd name="T0" fmla="*/ 29 w 198"/>
              <a:gd name="T1" fmla="*/ 163 h 164"/>
              <a:gd name="T2" fmla="*/ 0 w 198"/>
              <a:gd name="T3" fmla="*/ 160 h 164"/>
              <a:gd name="T4" fmla="*/ 0 w 198"/>
              <a:gd name="T5" fmla="*/ 160 h 164"/>
              <a:gd name="T6" fmla="*/ 62 w 198"/>
              <a:gd name="T7" fmla="*/ 39 h 164"/>
              <a:gd name="T8" fmla="*/ 62 w 198"/>
              <a:gd name="T9" fmla="*/ 39 h 164"/>
              <a:gd name="T10" fmla="*/ 197 w 198"/>
              <a:gd name="T11" fmla="*/ 19 h 164"/>
              <a:gd name="T12" fmla="*/ 189 w 198"/>
              <a:gd name="T13" fmla="*/ 47 h 164"/>
              <a:gd name="T14" fmla="*/ 189 w 198"/>
              <a:gd name="T15" fmla="*/ 47 h 164"/>
              <a:gd name="T16" fmla="*/ 78 w 198"/>
              <a:gd name="T17" fmla="*/ 63 h 164"/>
              <a:gd name="T18" fmla="*/ 78 w 198"/>
              <a:gd name="T19" fmla="*/ 63 h 164"/>
              <a:gd name="T20" fmla="*/ 29 w 198"/>
              <a:gd name="T21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8" h="164">
                <a:moveTo>
                  <a:pt x="29" y="163"/>
                </a:moveTo>
                <a:lnTo>
                  <a:pt x="0" y="160"/>
                </a:lnTo>
                <a:lnTo>
                  <a:pt x="0" y="160"/>
                </a:lnTo>
                <a:cubicBezTo>
                  <a:pt x="6" y="104"/>
                  <a:pt x="27" y="64"/>
                  <a:pt x="62" y="39"/>
                </a:cubicBezTo>
                <a:lnTo>
                  <a:pt x="62" y="39"/>
                </a:lnTo>
                <a:cubicBezTo>
                  <a:pt x="119" y="0"/>
                  <a:pt x="194" y="19"/>
                  <a:pt x="197" y="19"/>
                </a:cubicBezTo>
                <a:lnTo>
                  <a:pt x="189" y="47"/>
                </a:lnTo>
                <a:lnTo>
                  <a:pt x="189" y="47"/>
                </a:lnTo>
                <a:cubicBezTo>
                  <a:pt x="189" y="47"/>
                  <a:pt x="125" y="31"/>
                  <a:pt x="78" y="63"/>
                </a:cubicBezTo>
                <a:lnTo>
                  <a:pt x="78" y="63"/>
                </a:lnTo>
                <a:cubicBezTo>
                  <a:pt x="50" y="83"/>
                  <a:pt x="34" y="116"/>
                  <a:pt x="29" y="163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77" name="Freeform 159">
            <a:extLst>
              <a:ext uri="{FF2B5EF4-FFF2-40B4-BE49-F238E27FC236}">
                <a16:creationId xmlns:a16="http://schemas.microsoft.com/office/drawing/2014/main" id="{1C553318-031E-2F47-847D-2EE567C30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5542" y="10917361"/>
            <a:ext cx="252680" cy="197750"/>
          </a:xfrm>
          <a:custGeom>
            <a:avLst/>
            <a:gdLst>
              <a:gd name="T0" fmla="*/ 29 w 202"/>
              <a:gd name="T1" fmla="*/ 157 h 158"/>
              <a:gd name="T2" fmla="*/ 0 w 202"/>
              <a:gd name="T3" fmla="*/ 152 h 158"/>
              <a:gd name="T4" fmla="*/ 0 w 202"/>
              <a:gd name="T5" fmla="*/ 152 h 158"/>
              <a:gd name="T6" fmla="*/ 74 w 202"/>
              <a:gd name="T7" fmla="*/ 31 h 158"/>
              <a:gd name="T8" fmla="*/ 74 w 202"/>
              <a:gd name="T9" fmla="*/ 31 h 158"/>
              <a:gd name="T10" fmla="*/ 201 w 202"/>
              <a:gd name="T11" fmla="*/ 32 h 158"/>
              <a:gd name="T12" fmla="*/ 188 w 202"/>
              <a:gd name="T13" fmla="*/ 58 h 158"/>
              <a:gd name="T14" fmla="*/ 195 w 202"/>
              <a:gd name="T15" fmla="*/ 45 h 158"/>
              <a:gd name="T16" fmla="*/ 188 w 202"/>
              <a:gd name="T17" fmla="*/ 58 h 158"/>
              <a:gd name="T18" fmla="*/ 188 w 202"/>
              <a:gd name="T19" fmla="*/ 58 h 158"/>
              <a:gd name="T20" fmla="*/ 88 w 202"/>
              <a:gd name="T21" fmla="*/ 56 h 158"/>
              <a:gd name="T22" fmla="*/ 88 w 202"/>
              <a:gd name="T23" fmla="*/ 56 h 158"/>
              <a:gd name="T24" fmla="*/ 29 w 202"/>
              <a:gd name="T25" fmla="*/ 15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2" h="158">
                <a:moveTo>
                  <a:pt x="29" y="157"/>
                </a:moveTo>
                <a:lnTo>
                  <a:pt x="0" y="152"/>
                </a:lnTo>
                <a:lnTo>
                  <a:pt x="0" y="152"/>
                </a:lnTo>
                <a:cubicBezTo>
                  <a:pt x="11" y="91"/>
                  <a:pt x="36" y="50"/>
                  <a:pt x="74" y="31"/>
                </a:cubicBezTo>
                <a:lnTo>
                  <a:pt x="74" y="31"/>
                </a:lnTo>
                <a:cubicBezTo>
                  <a:pt x="132" y="0"/>
                  <a:pt x="198" y="31"/>
                  <a:pt x="201" y="32"/>
                </a:cubicBezTo>
                <a:lnTo>
                  <a:pt x="188" y="58"/>
                </a:lnTo>
                <a:lnTo>
                  <a:pt x="195" y="45"/>
                </a:lnTo>
                <a:lnTo>
                  <a:pt x="188" y="58"/>
                </a:lnTo>
                <a:lnTo>
                  <a:pt x="188" y="58"/>
                </a:lnTo>
                <a:cubicBezTo>
                  <a:pt x="188" y="58"/>
                  <a:pt x="133" y="32"/>
                  <a:pt x="88" y="56"/>
                </a:cubicBezTo>
                <a:lnTo>
                  <a:pt x="88" y="56"/>
                </a:lnTo>
                <a:cubicBezTo>
                  <a:pt x="58" y="71"/>
                  <a:pt x="38" y="106"/>
                  <a:pt x="29" y="157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78" name="Freeform 160">
            <a:extLst>
              <a:ext uri="{FF2B5EF4-FFF2-40B4-BE49-F238E27FC236}">
                <a16:creationId xmlns:a16="http://schemas.microsoft.com/office/drawing/2014/main" id="{4FF1B9B3-9C7D-394B-B420-B5C3F10D1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4401" y="11010741"/>
            <a:ext cx="214227" cy="225217"/>
          </a:xfrm>
          <a:custGeom>
            <a:avLst/>
            <a:gdLst>
              <a:gd name="T0" fmla="*/ 3 w 172"/>
              <a:gd name="T1" fmla="*/ 179 h 180"/>
              <a:gd name="T2" fmla="*/ 0 w 172"/>
              <a:gd name="T3" fmla="*/ 140 h 180"/>
              <a:gd name="T4" fmla="*/ 1 w 172"/>
              <a:gd name="T5" fmla="*/ 160 h 180"/>
              <a:gd name="T6" fmla="*/ 0 w 172"/>
              <a:gd name="T7" fmla="*/ 140 h 180"/>
              <a:gd name="T8" fmla="*/ 0 w 172"/>
              <a:gd name="T9" fmla="*/ 140 h 180"/>
              <a:gd name="T10" fmla="*/ 137 w 172"/>
              <a:gd name="T11" fmla="*/ 0 h 180"/>
              <a:gd name="T12" fmla="*/ 171 w 172"/>
              <a:gd name="T13" fmla="*/ 18 h 180"/>
              <a:gd name="T14" fmla="*/ 171 w 172"/>
              <a:gd name="T15" fmla="*/ 18 h 180"/>
              <a:gd name="T16" fmla="*/ 3 w 172"/>
              <a:gd name="T17" fmla="*/ 17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2" h="180">
                <a:moveTo>
                  <a:pt x="3" y="179"/>
                </a:moveTo>
                <a:lnTo>
                  <a:pt x="0" y="140"/>
                </a:lnTo>
                <a:lnTo>
                  <a:pt x="1" y="160"/>
                </a:lnTo>
                <a:lnTo>
                  <a:pt x="0" y="140"/>
                </a:lnTo>
                <a:lnTo>
                  <a:pt x="0" y="140"/>
                </a:lnTo>
                <a:cubicBezTo>
                  <a:pt x="1" y="140"/>
                  <a:pt x="71" y="132"/>
                  <a:pt x="137" y="0"/>
                </a:cubicBezTo>
                <a:lnTo>
                  <a:pt x="171" y="18"/>
                </a:lnTo>
                <a:lnTo>
                  <a:pt x="171" y="18"/>
                </a:lnTo>
                <a:cubicBezTo>
                  <a:pt x="95" y="172"/>
                  <a:pt x="6" y="179"/>
                  <a:pt x="3" y="179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79" name="Freeform 161">
            <a:extLst>
              <a:ext uri="{FF2B5EF4-FFF2-40B4-BE49-F238E27FC236}">
                <a16:creationId xmlns:a16="http://schemas.microsoft.com/office/drawing/2014/main" id="{D03FB60A-1F74-3D48-AE75-31E6FC053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5116" y="10802005"/>
            <a:ext cx="252680" cy="93383"/>
          </a:xfrm>
          <a:custGeom>
            <a:avLst/>
            <a:gdLst>
              <a:gd name="T0" fmla="*/ 48 w 203"/>
              <a:gd name="T1" fmla="*/ 76 h 77"/>
              <a:gd name="T2" fmla="*/ 48 w 203"/>
              <a:gd name="T3" fmla="*/ 76 h 77"/>
              <a:gd name="T4" fmla="*/ 0 w 203"/>
              <a:gd name="T5" fmla="*/ 73 h 77"/>
              <a:gd name="T6" fmla="*/ 5 w 203"/>
              <a:gd name="T7" fmla="*/ 35 h 77"/>
              <a:gd name="T8" fmla="*/ 5 w 203"/>
              <a:gd name="T9" fmla="*/ 35 h 77"/>
              <a:gd name="T10" fmla="*/ 175 w 203"/>
              <a:gd name="T11" fmla="*/ 0 h 77"/>
              <a:gd name="T12" fmla="*/ 202 w 203"/>
              <a:gd name="T13" fmla="*/ 28 h 77"/>
              <a:gd name="T14" fmla="*/ 202 w 203"/>
              <a:gd name="T15" fmla="*/ 28 h 77"/>
              <a:gd name="T16" fmla="*/ 48 w 203"/>
              <a:gd name="T17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" h="77">
                <a:moveTo>
                  <a:pt x="48" y="76"/>
                </a:moveTo>
                <a:lnTo>
                  <a:pt x="48" y="76"/>
                </a:lnTo>
                <a:cubicBezTo>
                  <a:pt x="33" y="76"/>
                  <a:pt x="17" y="76"/>
                  <a:pt x="0" y="73"/>
                </a:cubicBezTo>
                <a:lnTo>
                  <a:pt x="5" y="35"/>
                </a:lnTo>
                <a:lnTo>
                  <a:pt x="5" y="35"/>
                </a:lnTo>
                <a:cubicBezTo>
                  <a:pt x="118" y="50"/>
                  <a:pt x="173" y="2"/>
                  <a:pt x="175" y="0"/>
                </a:cubicBezTo>
                <a:lnTo>
                  <a:pt x="202" y="28"/>
                </a:lnTo>
                <a:lnTo>
                  <a:pt x="202" y="28"/>
                </a:lnTo>
                <a:cubicBezTo>
                  <a:pt x="199" y="31"/>
                  <a:pt x="148" y="76"/>
                  <a:pt x="48" y="76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80" name="Freeform 162">
            <a:extLst>
              <a:ext uri="{FF2B5EF4-FFF2-40B4-BE49-F238E27FC236}">
                <a16:creationId xmlns:a16="http://schemas.microsoft.com/office/drawing/2014/main" id="{E836E9CB-15ED-FB46-9956-03A08B83F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1336" y="12081886"/>
            <a:ext cx="2675114" cy="483388"/>
          </a:xfrm>
          <a:custGeom>
            <a:avLst/>
            <a:gdLst>
              <a:gd name="T0" fmla="*/ 2148 w 2149"/>
              <a:gd name="T1" fmla="*/ 389 h 390"/>
              <a:gd name="T2" fmla="*/ 1837 w 2149"/>
              <a:gd name="T3" fmla="*/ 0 h 390"/>
              <a:gd name="T4" fmla="*/ 0 w 2149"/>
              <a:gd name="T5" fmla="*/ 0 h 390"/>
              <a:gd name="T6" fmla="*/ 388 w 2149"/>
              <a:gd name="T7" fmla="*/ 389 h 390"/>
              <a:gd name="T8" fmla="*/ 2148 w 2149"/>
              <a:gd name="T9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9" h="390">
                <a:moveTo>
                  <a:pt x="2148" y="389"/>
                </a:moveTo>
                <a:lnTo>
                  <a:pt x="1837" y="0"/>
                </a:lnTo>
                <a:lnTo>
                  <a:pt x="0" y="0"/>
                </a:lnTo>
                <a:lnTo>
                  <a:pt x="388" y="389"/>
                </a:lnTo>
                <a:lnTo>
                  <a:pt x="2148" y="389"/>
                </a:lnTo>
              </a:path>
            </a:pathLst>
          </a:custGeom>
          <a:solidFill>
            <a:srgbClr val="F8FC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81" name="Freeform 163">
            <a:extLst>
              <a:ext uri="{FF2B5EF4-FFF2-40B4-BE49-F238E27FC236}">
                <a16:creationId xmlns:a16="http://schemas.microsoft.com/office/drawing/2014/main" id="{0AD1BF9C-4E14-724A-817F-F8B44019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4012" y="9994532"/>
            <a:ext cx="2175245" cy="2488348"/>
          </a:xfrm>
          <a:custGeom>
            <a:avLst/>
            <a:gdLst>
              <a:gd name="T0" fmla="*/ 1647 w 1745"/>
              <a:gd name="T1" fmla="*/ 851 h 1999"/>
              <a:gd name="T2" fmla="*/ 1647 w 1745"/>
              <a:gd name="T3" fmla="*/ 851 h 1999"/>
              <a:gd name="T4" fmla="*/ 1047 w 1745"/>
              <a:gd name="T5" fmla="*/ 1916 h 1999"/>
              <a:gd name="T6" fmla="*/ 1047 w 1745"/>
              <a:gd name="T7" fmla="*/ 1916 h 1999"/>
              <a:gd name="T8" fmla="*/ 97 w 1745"/>
              <a:gd name="T9" fmla="*/ 1147 h 1999"/>
              <a:gd name="T10" fmla="*/ 97 w 1745"/>
              <a:gd name="T11" fmla="*/ 1147 h 1999"/>
              <a:gd name="T12" fmla="*/ 697 w 1745"/>
              <a:gd name="T13" fmla="*/ 82 h 1999"/>
              <a:gd name="T14" fmla="*/ 697 w 1745"/>
              <a:gd name="T15" fmla="*/ 82 h 1999"/>
              <a:gd name="T16" fmla="*/ 1647 w 1745"/>
              <a:gd name="T17" fmla="*/ 851 h 1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5" h="1999">
                <a:moveTo>
                  <a:pt x="1647" y="851"/>
                </a:moveTo>
                <a:lnTo>
                  <a:pt x="1647" y="851"/>
                </a:lnTo>
                <a:cubicBezTo>
                  <a:pt x="1744" y="1357"/>
                  <a:pt x="1475" y="1834"/>
                  <a:pt x="1047" y="1916"/>
                </a:cubicBezTo>
                <a:lnTo>
                  <a:pt x="1047" y="1916"/>
                </a:lnTo>
                <a:cubicBezTo>
                  <a:pt x="619" y="1998"/>
                  <a:pt x="194" y="1653"/>
                  <a:pt x="97" y="1147"/>
                </a:cubicBezTo>
                <a:lnTo>
                  <a:pt x="97" y="1147"/>
                </a:lnTo>
                <a:cubicBezTo>
                  <a:pt x="0" y="641"/>
                  <a:pt x="270" y="164"/>
                  <a:pt x="697" y="82"/>
                </a:cubicBezTo>
                <a:lnTo>
                  <a:pt x="697" y="82"/>
                </a:lnTo>
                <a:cubicBezTo>
                  <a:pt x="1125" y="0"/>
                  <a:pt x="1551" y="345"/>
                  <a:pt x="1647" y="851"/>
                </a:cubicBezTo>
              </a:path>
            </a:pathLst>
          </a:custGeom>
          <a:solidFill>
            <a:srgbClr val="F4C2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82" name="Freeform 164">
            <a:extLst>
              <a:ext uri="{FF2B5EF4-FFF2-40B4-BE49-F238E27FC236}">
                <a16:creationId xmlns:a16="http://schemas.microsoft.com/office/drawing/2014/main" id="{F86F7A21-8C23-CF4F-9547-B5491E3A4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6291" y="11010741"/>
            <a:ext cx="362541" cy="417471"/>
          </a:xfrm>
          <a:custGeom>
            <a:avLst/>
            <a:gdLst>
              <a:gd name="T0" fmla="*/ 136 w 290"/>
              <a:gd name="T1" fmla="*/ 332 h 333"/>
              <a:gd name="T2" fmla="*/ 122 w 290"/>
              <a:gd name="T3" fmla="*/ 306 h 333"/>
              <a:gd name="T4" fmla="*/ 239 w 290"/>
              <a:gd name="T5" fmla="*/ 247 h 333"/>
              <a:gd name="T6" fmla="*/ 0 w 290"/>
              <a:gd name="T7" fmla="*/ 21 h 333"/>
              <a:gd name="T8" fmla="*/ 20 w 290"/>
              <a:gd name="T9" fmla="*/ 0 h 333"/>
              <a:gd name="T10" fmla="*/ 289 w 290"/>
              <a:gd name="T11" fmla="*/ 254 h 333"/>
              <a:gd name="T12" fmla="*/ 136 w 290"/>
              <a:gd name="T13" fmla="*/ 332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0" h="333">
                <a:moveTo>
                  <a:pt x="136" y="332"/>
                </a:moveTo>
                <a:lnTo>
                  <a:pt x="122" y="306"/>
                </a:lnTo>
                <a:lnTo>
                  <a:pt x="239" y="247"/>
                </a:lnTo>
                <a:lnTo>
                  <a:pt x="0" y="21"/>
                </a:lnTo>
                <a:lnTo>
                  <a:pt x="20" y="0"/>
                </a:lnTo>
                <a:lnTo>
                  <a:pt x="289" y="254"/>
                </a:lnTo>
                <a:lnTo>
                  <a:pt x="136" y="332"/>
                </a:lnTo>
              </a:path>
            </a:pathLst>
          </a:custGeom>
          <a:solidFill>
            <a:srgbClr val="FE70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83" name="Freeform 165">
            <a:extLst>
              <a:ext uri="{FF2B5EF4-FFF2-40B4-BE49-F238E27FC236}">
                <a16:creationId xmlns:a16="http://schemas.microsoft.com/office/drawing/2014/main" id="{24422D02-CB98-4A4F-B468-3E300BADF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6971" y="10851444"/>
            <a:ext cx="637193" cy="807476"/>
          </a:xfrm>
          <a:custGeom>
            <a:avLst/>
            <a:gdLst>
              <a:gd name="T0" fmla="*/ 30 w 511"/>
              <a:gd name="T1" fmla="*/ 379 h 648"/>
              <a:gd name="T2" fmla="*/ 30 w 511"/>
              <a:gd name="T3" fmla="*/ 379 h 648"/>
              <a:gd name="T4" fmla="*/ 100 w 511"/>
              <a:gd name="T5" fmla="*/ 480 h 648"/>
              <a:gd name="T6" fmla="*/ 100 w 511"/>
              <a:gd name="T7" fmla="*/ 480 h 648"/>
              <a:gd name="T8" fmla="*/ 102 w 511"/>
              <a:gd name="T9" fmla="*/ 479 h 648"/>
              <a:gd name="T10" fmla="*/ 102 w 511"/>
              <a:gd name="T11" fmla="*/ 479 h 648"/>
              <a:gd name="T12" fmla="*/ 294 w 511"/>
              <a:gd name="T13" fmla="*/ 647 h 648"/>
              <a:gd name="T14" fmla="*/ 294 w 511"/>
              <a:gd name="T15" fmla="*/ 647 h 648"/>
              <a:gd name="T16" fmla="*/ 357 w 511"/>
              <a:gd name="T17" fmla="*/ 468 h 648"/>
              <a:gd name="T18" fmla="*/ 357 w 511"/>
              <a:gd name="T19" fmla="*/ 468 h 648"/>
              <a:gd name="T20" fmla="*/ 463 w 511"/>
              <a:gd name="T21" fmla="*/ 58 h 648"/>
              <a:gd name="T22" fmla="*/ 463 w 511"/>
              <a:gd name="T23" fmla="*/ 58 h 648"/>
              <a:gd name="T24" fmla="*/ 30 w 511"/>
              <a:gd name="T25" fmla="*/ 379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648">
                <a:moveTo>
                  <a:pt x="30" y="379"/>
                </a:moveTo>
                <a:lnTo>
                  <a:pt x="30" y="379"/>
                </a:lnTo>
                <a:cubicBezTo>
                  <a:pt x="0" y="429"/>
                  <a:pt x="42" y="491"/>
                  <a:pt x="100" y="480"/>
                </a:cubicBezTo>
                <a:lnTo>
                  <a:pt x="100" y="480"/>
                </a:lnTo>
                <a:cubicBezTo>
                  <a:pt x="101" y="479"/>
                  <a:pt x="102" y="479"/>
                  <a:pt x="102" y="479"/>
                </a:cubicBezTo>
                <a:lnTo>
                  <a:pt x="102" y="479"/>
                </a:lnTo>
                <a:cubicBezTo>
                  <a:pt x="198" y="458"/>
                  <a:pt x="306" y="578"/>
                  <a:pt x="294" y="647"/>
                </a:cubicBezTo>
                <a:lnTo>
                  <a:pt x="294" y="647"/>
                </a:lnTo>
                <a:cubicBezTo>
                  <a:pt x="294" y="647"/>
                  <a:pt x="422" y="632"/>
                  <a:pt x="357" y="468"/>
                </a:cubicBezTo>
                <a:lnTo>
                  <a:pt x="357" y="468"/>
                </a:lnTo>
                <a:cubicBezTo>
                  <a:pt x="293" y="305"/>
                  <a:pt x="510" y="121"/>
                  <a:pt x="463" y="58"/>
                </a:cubicBezTo>
                <a:lnTo>
                  <a:pt x="463" y="58"/>
                </a:lnTo>
                <a:cubicBezTo>
                  <a:pt x="421" y="0"/>
                  <a:pt x="133" y="207"/>
                  <a:pt x="30" y="379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84" name="Freeform 166">
            <a:extLst>
              <a:ext uri="{FF2B5EF4-FFF2-40B4-BE49-F238E27FC236}">
                <a16:creationId xmlns:a16="http://schemas.microsoft.com/office/drawing/2014/main" id="{19DB2A0E-0A10-7540-A6EA-2B4CC7E9D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2608" y="10225237"/>
            <a:ext cx="1961015" cy="1159031"/>
          </a:xfrm>
          <a:custGeom>
            <a:avLst/>
            <a:gdLst>
              <a:gd name="T0" fmla="*/ 1558 w 1575"/>
              <a:gd name="T1" fmla="*/ 163 h 931"/>
              <a:gd name="T2" fmla="*/ 1558 w 1575"/>
              <a:gd name="T3" fmla="*/ 163 h 931"/>
              <a:gd name="T4" fmla="*/ 1426 w 1575"/>
              <a:gd name="T5" fmla="*/ 0 h 931"/>
              <a:gd name="T6" fmla="*/ 1426 w 1575"/>
              <a:gd name="T7" fmla="*/ 0 h 931"/>
              <a:gd name="T8" fmla="*/ 0 w 1575"/>
              <a:gd name="T9" fmla="*/ 678 h 931"/>
              <a:gd name="T10" fmla="*/ 0 w 1575"/>
              <a:gd name="T11" fmla="*/ 678 h 931"/>
              <a:gd name="T12" fmla="*/ 34 w 1575"/>
              <a:gd name="T13" fmla="*/ 891 h 931"/>
              <a:gd name="T14" fmla="*/ 34 w 1575"/>
              <a:gd name="T15" fmla="*/ 891 h 931"/>
              <a:gd name="T16" fmla="*/ 34 w 1575"/>
              <a:gd name="T17" fmla="*/ 892 h 931"/>
              <a:gd name="T18" fmla="*/ 34 w 1575"/>
              <a:gd name="T19" fmla="*/ 892 h 931"/>
              <a:gd name="T20" fmla="*/ 106 w 1575"/>
              <a:gd name="T21" fmla="*/ 907 h 931"/>
              <a:gd name="T22" fmla="*/ 106 w 1575"/>
              <a:gd name="T23" fmla="*/ 907 h 931"/>
              <a:gd name="T24" fmla="*/ 1527 w 1575"/>
              <a:gd name="T25" fmla="*/ 228 h 931"/>
              <a:gd name="T26" fmla="*/ 1527 w 1575"/>
              <a:gd name="T27" fmla="*/ 228 h 931"/>
              <a:gd name="T28" fmla="*/ 1558 w 1575"/>
              <a:gd name="T29" fmla="*/ 163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75" h="931">
                <a:moveTo>
                  <a:pt x="1558" y="163"/>
                </a:moveTo>
                <a:lnTo>
                  <a:pt x="1558" y="163"/>
                </a:lnTo>
                <a:cubicBezTo>
                  <a:pt x="1522" y="106"/>
                  <a:pt x="1478" y="51"/>
                  <a:pt x="1426" y="0"/>
                </a:cubicBezTo>
                <a:lnTo>
                  <a:pt x="1426" y="0"/>
                </a:lnTo>
                <a:cubicBezTo>
                  <a:pt x="1167" y="26"/>
                  <a:pt x="464" y="145"/>
                  <a:pt x="0" y="678"/>
                </a:cubicBezTo>
                <a:lnTo>
                  <a:pt x="0" y="678"/>
                </a:lnTo>
                <a:cubicBezTo>
                  <a:pt x="1" y="755"/>
                  <a:pt x="12" y="827"/>
                  <a:pt x="34" y="891"/>
                </a:cubicBezTo>
                <a:lnTo>
                  <a:pt x="34" y="891"/>
                </a:lnTo>
                <a:cubicBezTo>
                  <a:pt x="34" y="892"/>
                  <a:pt x="34" y="892"/>
                  <a:pt x="34" y="892"/>
                </a:cubicBezTo>
                <a:lnTo>
                  <a:pt x="34" y="892"/>
                </a:lnTo>
                <a:cubicBezTo>
                  <a:pt x="45" y="922"/>
                  <a:pt x="84" y="930"/>
                  <a:pt x="106" y="907"/>
                </a:cubicBezTo>
                <a:lnTo>
                  <a:pt x="106" y="907"/>
                </a:lnTo>
                <a:cubicBezTo>
                  <a:pt x="571" y="407"/>
                  <a:pt x="1266" y="265"/>
                  <a:pt x="1527" y="228"/>
                </a:cubicBezTo>
                <a:lnTo>
                  <a:pt x="1527" y="228"/>
                </a:lnTo>
                <a:cubicBezTo>
                  <a:pt x="1558" y="224"/>
                  <a:pt x="1574" y="190"/>
                  <a:pt x="1558" y="163"/>
                </a:cubicBezTo>
              </a:path>
            </a:pathLst>
          </a:custGeom>
          <a:solidFill>
            <a:srgbClr val="0A3F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85" name="Freeform 167">
            <a:extLst>
              <a:ext uri="{FF2B5EF4-FFF2-40B4-BE49-F238E27FC236}">
                <a16:creationId xmlns:a16="http://schemas.microsoft.com/office/drawing/2014/main" id="{5BB8C15D-A6F5-734B-878E-12D0918D6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7113" y="10021996"/>
            <a:ext cx="516346" cy="1043678"/>
          </a:xfrm>
          <a:custGeom>
            <a:avLst/>
            <a:gdLst>
              <a:gd name="T0" fmla="*/ 412 w 413"/>
              <a:gd name="T1" fmla="*/ 0 h 839"/>
              <a:gd name="T2" fmla="*/ 412 w 413"/>
              <a:gd name="T3" fmla="*/ 0 h 839"/>
              <a:gd name="T4" fmla="*/ 2 w 413"/>
              <a:gd name="T5" fmla="*/ 838 h 839"/>
              <a:gd name="T6" fmla="*/ 2 w 413"/>
              <a:gd name="T7" fmla="*/ 838 h 839"/>
              <a:gd name="T8" fmla="*/ 358 w 413"/>
              <a:gd name="T9" fmla="*/ 528 h 839"/>
              <a:gd name="T10" fmla="*/ 358 w 413"/>
              <a:gd name="T11" fmla="*/ 528 h 839"/>
              <a:gd name="T12" fmla="*/ 412 w 413"/>
              <a:gd name="T13" fmla="*/ 0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3" h="839">
                <a:moveTo>
                  <a:pt x="412" y="0"/>
                </a:moveTo>
                <a:lnTo>
                  <a:pt x="412" y="0"/>
                </a:lnTo>
                <a:cubicBezTo>
                  <a:pt x="150" y="179"/>
                  <a:pt x="0" y="542"/>
                  <a:pt x="2" y="838"/>
                </a:cubicBezTo>
                <a:lnTo>
                  <a:pt x="2" y="838"/>
                </a:lnTo>
                <a:cubicBezTo>
                  <a:pt x="110" y="713"/>
                  <a:pt x="232" y="611"/>
                  <a:pt x="358" y="528"/>
                </a:cubicBezTo>
                <a:lnTo>
                  <a:pt x="358" y="528"/>
                </a:lnTo>
                <a:cubicBezTo>
                  <a:pt x="321" y="283"/>
                  <a:pt x="368" y="104"/>
                  <a:pt x="412" y="0"/>
                </a:cubicBezTo>
              </a:path>
            </a:pathLst>
          </a:custGeom>
          <a:solidFill>
            <a:srgbClr val="0A3F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86" name="Freeform 168">
            <a:extLst>
              <a:ext uri="{FF2B5EF4-FFF2-40B4-BE49-F238E27FC236}">
                <a16:creationId xmlns:a16="http://schemas.microsoft.com/office/drawing/2014/main" id="{4C9B5D26-17DA-8B41-B30F-039E57488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8107" y="9912132"/>
            <a:ext cx="554796" cy="769026"/>
          </a:xfrm>
          <a:custGeom>
            <a:avLst/>
            <a:gdLst>
              <a:gd name="T0" fmla="*/ 244 w 444"/>
              <a:gd name="T1" fmla="*/ 12 h 619"/>
              <a:gd name="T2" fmla="*/ 244 w 444"/>
              <a:gd name="T3" fmla="*/ 12 h 619"/>
              <a:gd name="T4" fmla="*/ 91 w 444"/>
              <a:gd name="T5" fmla="*/ 90 h 619"/>
              <a:gd name="T6" fmla="*/ 91 w 444"/>
              <a:gd name="T7" fmla="*/ 90 h 619"/>
              <a:gd name="T8" fmla="*/ 37 w 444"/>
              <a:gd name="T9" fmla="*/ 618 h 619"/>
              <a:gd name="T10" fmla="*/ 37 w 444"/>
              <a:gd name="T11" fmla="*/ 618 h 619"/>
              <a:gd name="T12" fmla="*/ 443 w 444"/>
              <a:gd name="T13" fmla="*/ 410 h 619"/>
              <a:gd name="T14" fmla="*/ 443 w 444"/>
              <a:gd name="T15" fmla="*/ 410 h 619"/>
              <a:gd name="T16" fmla="*/ 282 w 444"/>
              <a:gd name="T17" fmla="*/ 0 h 619"/>
              <a:gd name="T18" fmla="*/ 282 w 444"/>
              <a:gd name="T19" fmla="*/ 0 h 619"/>
              <a:gd name="T20" fmla="*/ 244 w 444"/>
              <a:gd name="T21" fmla="*/ 12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4" h="619">
                <a:moveTo>
                  <a:pt x="244" y="12"/>
                </a:moveTo>
                <a:lnTo>
                  <a:pt x="244" y="12"/>
                </a:lnTo>
                <a:cubicBezTo>
                  <a:pt x="189" y="31"/>
                  <a:pt x="138" y="57"/>
                  <a:pt x="91" y="90"/>
                </a:cubicBezTo>
                <a:lnTo>
                  <a:pt x="91" y="90"/>
                </a:lnTo>
                <a:cubicBezTo>
                  <a:pt x="47" y="194"/>
                  <a:pt x="0" y="373"/>
                  <a:pt x="37" y="618"/>
                </a:cubicBezTo>
                <a:lnTo>
                  <a:pt x="37" y="618"/>
                </a:lnTo>
                <a:cubicBezTo>
                  <a:pt x="171" y="529"/>
                  <a:pt x="310" y="461"/>
                  <a:pt x="443" y="410"/>
                </a:cubicBezTo>
                <a:lnTo>
                  <a:pt x="443" y="410"/>
                </a:lnTo>
                <a:cubicBezTo>
                  <a:pt x="373" y="174"/>
                  <a:pt x="314" y="55"/>
                  <a:pt x="282" y="0"/>
                </a:cubicBezTo>
                <a:lnTo>
                  <a:pt x="282" y="0"/>
                </a:lnTo>
                <a:cubicBezTo>
                  <a:pt x="269" y="4"/>
                  <a:pt x="256" y="8"/>
                  <a:pt x="244" y="12"/>
                </a:cubicBezTo>
              </a:path>
            </a:pathLst>
          </a:custGeom>
          <a:solidFill>
            <a:srgbClr val="1472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87" name="Freeform 169">
            <a:extLst>
              <a:ext uri="{FF2B5EF4-FFF2-40B4-BE49-F238E27FC236}">
                <a16:creationId xmlns:a16="http://schemas.microsoft.com/office/drawing/2014/main" id="{020EC082-584D-DD40-88A5-73264AF2A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658" y="9846219"/>
            <a:ext cx="1027197" cy="582263"/>
          </a:xfrm>
          <a:custGeom>
            <a:avLst/>
            <a:gdLst>
              <a:gd name="T0" fmla="*/ 96 w 826"/>
              <a:gd name="T1" fmla="*/ 36 h 466"/>
              <a:gd name="T2" fmla="*/ 96 w 826"/>
              <a:gd name="T3" fmla="*/ 36 h 466"/>
              <a:gd name="T4" fmla="*/ 0 w 826"/>
              <a:gd name="T5" fmla="*/ 55 h 466"/>
              <a:gd name="T6" fmla="*/ 0 w 826"/>
              <a:gd name="T7" fmla="*/ 55 h 466"/>
              <a:gd name="T8" fmla="*/ 161 w 826"/>
              <a:gd name="T9" fmla="*/ 465 h 466"/>
              <a:gd name="T10" fmla="*/ 161 w 826"/>
              <a:gd name="T11" fmla="*/ 465 h 466"/>
              <a:gd name="T12" fmla="*/ 544 w 826"/>
              <a:gd name="T13" fmla="*/ 350 h 466"/>
              <a:gd name="T14" fmla="*/ 544 w 826"/>
              <a:gd name="T15" fmla="*/ 350 h 466"/>
              <a:gd name="T16" fmla="*/ 825 w 826"/>
              <a:gd name="T17" fmla="*/ 305 h 466"/>
              <a:gd name="T18" fmla="*/ 825 w 826"/>
              <a:gd name="T19" fmla="*/ 305 h 466"/>
              <a:gd name="T20" fmla="*/ 96 w 826"/>
              <a:gd name="T21" fmla="*/ 36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26" h="466">
                <a:moveTo>
                  <a:pt x="96" y="36"/>
                </a:moveTo>
                <a:lnTo>
                  <a:pt x="96" y="36"/>
                </a:lnTo>
                <a:cubicBezTo>
                  <a:pt x="63" y="40"/>
                  <a:pt x="31" y="46"/>
                  <a:pt x="0" y="55"/>
                </a:cubicBezTo>
                <a:lnTo>
                  <a:pt x="0" y="55"/>
                </a:lnTo>
                <a:cubicBezTo>
                  <a:pt x="32" y="110"/>
                  <a:pt x="91" y="229"/>
                  <a:pt x="161" y="465"/>
                </a:cubicBezTo>
                <a:lnTo>
                  <a:pt x="161" y="465"/>
                </a:lnTo>
                <a:cubicBezTo>
                  <a:pt x="299" y="411"/>
                  <a:pt x="430" y="375"/>
                  <a:pt x="544" y="350"/>
                </a:cubicBezTo>
                <a:lnTo>
                  <a:pt x="544" y="350"/>
                </a:lnTo>
                <a:cubicBezTo>
                  <a:pt x="660" y="325"/>
                  <a:pt x="757" y="312"/>
                  <a:pt x="825" y="305"/>
                </a:cubicBezTo>
                <a:lnTo>
                  <a:pt x="825" y="305"/>
                </a:lnTo>
                <a:cubicBezTo>
                  <a:pt x="639" y="124"/>
                  <a:pt x="363" y="0"/>
                  <a:pt x="96" y="36"/>
                </a:cubicBezTo>
              </a:path>
            </a:pathLst>
          </a:custGeom>
          <a:solidFill>
            <a:srgbClr val="5396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88" name="Freeform 170">
            <a:extLst>
              <a:ext uri="{FF2B5EF4-FFF2-40B4-BE49-F238E27FC236}">
                <a16:creationId xmlns:a16="http://schemas.microsoft.com/office/drawing/2014/main" id="{95CCDC83-9A6D-B64E-ADE5-2397B446B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4577" y="11378780"/>
            <a:ext cx="483388" cy="466907"/>
          </a:xfrm>
          <a:custGeom>
            <a:avLst/>
            <a:gdLst>
              <a:gd name="T0" fmla="*/ 298 w 386"/>
              <a:gd name="T1" fmla="*/ 73 h 376"/>
              <a:gd name="T2" fmla="*/ 298 w 386"/>
              <a:gd name="T3" fmla="*/ 73 h 376"/>
              <a:gd name="T4" fmla="*/ 327 w 386"/>
              <a:gd name="T5" fmla="*/ 312 h 376"/>
              <a:gd name="T6" fmla="*/ 327 w 386"/>
              <a:gd name="T7" fmla="*/ 312 h 376"/>
              <a:gd name="T8" fmla="*/ 87 w 386"/>
              <a:gd name="T9" fmla="*/ 302 h 376"/>
              <a:gd name="T10" fmla="*/ 87 w 386"/>
              <a:gd name="T11" fmla="*/ 302 h 376"/>
              <a:gd name="T12" fmla="*/ 58 w 386"/>
              <a:gd name="T13" fmla="*/ 63 h 376"/>
              <a:gd name="T14" fmla="*/ 58 w 386"/>
              <a:gd name="T15" fmla="*/ 63 h 376"/>
              <a:gd name="T16" fmla="*/ 298 w 386"/>
              <a:gd name="T17" fmla="*/ 73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6" h="376">
                <a:moveTo>
                  <a:pt x="298" y="73"/>
                </a:moveTo>
                <a:lnTo>
                  <a:pt x="298" y="73"/>
                </a:lnTo>
                <a:cubicBezTo>
                  <a:pt x="373" y="141"/>
                  <a:pt x="385" y="249"/>
                  <a:pt x="327" y="312"/>
                </a:cubicBezTo>
                <a:lnTo>
                  <a:pt x="327" y="312"/>
                </a:lnTo>
                <a:cubicBezTo>
                  <a:pt x="269" y="375"/>
                  <a:pt x="161" y="370"/>
                  <a:pt x="87" y="302"/>
                </a:cubicBezTo>
                <a:lnTo>
                  <a:pt x="87" y="302"/>
                </a:lnTo>
                <a:cubicBezTo>
                  <a:pt x="12" y="233"/>
                  <a:pt x="0" y="126"/>
                  <a:pt x="58" y="63"/>
                </a:cubicBezTo>
                <a:lnTo>
                  <a:pt x="58" y="63"/>
                </a:lnTo>
                <a:cubicBezTo>
                  <a:pt x="116" y="0"/>
                  <a:pt x="224" y="4"/>
                  <a:pt x="298" y="73"/>
                </a:cubicBezTo>
              </a:path>
            </a:pathLst>
          </a:custGeom>
          <a:solidFill>
            <a:srgbClr val="F4C2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89" name="Freeform 171">
            <a:extLst>
              <a:ext uri="{FF2B5EF4-FFF2-40B4-BE49-F238E27FC236}">
                <a16:creationId xmlns:a16="http://schemas.microsoft.com/office/drawing/2014/main" id="{81352033-78FA-564B-95C2-F8E7CF3C9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7960" y="11510613"/>
            <a:ext cx="214230" cy="208736"/>
          </a:xfrm>
          <a:custGeom>
            <a:avLst/>
            <a:gdLst>
              <a:gd name="T0" fmla="*/ 149 w 173"/>
              <a:gd name="T1" fmla="*/ 166 h 167"/>
              <a:gd name="T2" fmla="*/ 149 w 173"/>
              <a:gd name="T3" fmla="*/ 166 h 167"/>
              <a:gd name="T4" fmla="*/ 148 w 173"/>
              <a:gd name="T5" fmla="*/ 166 h 167"/>
              <a:gd name="T6" fmla="*/ 148 w 173"/>
              <a:gd name="T7" fmla="*/ 166 h 167"/>
              <a:gd name="T8" fmla="*/ 36 w 173"/>
              <a:gd name="T9" fmla="*/ 109 h 167"/>
              <a:gd name="T10" fmla="*/ 36 w 173"/>
              <a:gd name="T11" fmla="*/ 109 h 167"/>
              <a:gd name="T12" fmla="*/ 11 w 173"/>
              <a:gd name="T13" fmla="*/ 0 h 167"/>
              <a:gd name="T14" fmla="*/ 30 w 173"/>
              <a:gd name="T15" fmla="*/ 4 h 167"/>
              <a:gd name="T16" fmla="*/ 30 w 173"/>
              <a:gd name="T17" fmla="*/ 4 h 167"/>
              <a:gd name="T18" fmla="*/ 51 w 173"/>
              <a:gd name="T19" fmla="*/ 97 h 167"/>
              <a:gd name="T20" fmla="*/ 51 w 173"/>
              <a:gd name="T21" fmla="*/ 97 h 167"/>
              <a:gd name="T22" fmla="*/ 130 w 173"/>
              <a:gd name="T23" fmla="*/ 144 h 167"/>
              <a:gd name="T24" fmla="*/ 130 w 173"/>
              <a:gd name="T25" fmla="*/ 144 h 167"/>
              <a:gd name="T26" fmla="*/ 119 w 173"/>
              <a:gd name="T27" fmla="*/ 75 h 167"/>
              <a:gd name="T28" fmla="*/ 119 w 173"/>
              <a:gd name="T29" fmla="*/ 75 h 167"/>
              <a:gd name="T30" fmla="*/ 169 w 173"/>
              <a:gd name="T31" fmla="*/ 44 h 167"/>
              <a:gd name="T32" fmla="*/ 172 w 173"/>
              <a:gd name="T33" fmla="*/ 62 h 167"/>
              <a:gd name="T34" fmla="*/ 172 w 173"/>
              <a:gd name="T35" fmla="*/ 62 h 167"/>
              <a:gd name="T36" fmla="*/ 137 w 173"/>
              <a:gd name="T37" fmla="*/ 83 h 167"/>
              <a:gd name="T38" fmla="*/ 137 w 173"/>
              <a:gd name="T39" fmla="*/ 83 h 167"/>
              <a:gd name="T40" fmla="*/ 157 w 173"/>
              <a:gd name="T41" fmla="*/ 151 h 167"/>
              <a:gd name="T42" fmla="*/ 157 w 173"/>
              <a:gd name="T43" fmla="*/ 151 h 167"/>
              <a:gd name="T44" fmla="*/ 158 w 173"/>
              <a:gd name="T45" fmla="*/ 161 h 167"/>
              <a:gd name="T46" fmla="*/ 158 w 173"/>
              <a:gd name="T47" fmla="*/ 161 h 167"/>
              <a:gd name="T48" fmla="*/ 149 w 173"/>
              <a:gd name="T49" fmla="*/ 16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3" h="167">
                <a:moveTo>
                  <a:pt x="149" y="166"/>
                </a:moveTo>
                <a:lnTo>
                  <a:pt x="149" y="166"/>
                </a:lnTo>
                <a:cubicBezTo>
                  <a:pt x="149" y="166"/>
                  <a:pt x="149" y="166"/>
                  <a:pt x="148" y="166"/>
                </a:cubicBezTo>
                <a:lnTo>
                  <a:pt x="148" y="166"/>
                </a:lnTo>
                <a:cubicBezTo>
                  <a:pt x="97" y="160"/>
                  <a:pt x="59" y="141"/>
                  <a:pt x="36" y="109"/>
                </a:cubicBezTo>
                <a:lnTo>
                  <a:pt x="36" y="109"/>
                </a:lnTo>
                <a:cubicBezTo>
                  <a:pt x="0" y="61"/>
                  <a:pt x="10" y="2"/>
                  <a:pt x="11" y="0"/>
                </a:cubicBezTo>
                <a:lnTo>
                  <a:pt x="30" y="4"/>
                </a:lnTo>
                <a:lnTo>
                  <a:pt x="30" y="4"/>
                </a:lnTo>
                <a:cubicBezTo>
                  <a:pt x="30" y="4"/>
                  <a:pt x="21" y="56"/>
                  <a:pt x="51" y="97"/>
                </a:cubicBezTo>
                <a:lnTo>
                  <a:pt x="51" y="97"/>
                </a:lnTo>
                <a:cubicBezTo>
                  <a:pt x="69" y="120"/>
                  <a:pt x="95" y="136"/>
                  <a:pt x="130" y="144"/>
                </a:cubicBezTo>
                <a:lnTo>
                  <a:pt x="130" y="144"/>
                </a:lnTo>
                <a:cubicBezTo>
                  <a:pt x="121" y="125"/>
                  <a:pt x="110" y="98"/>
                  <a:pt x="119" y="75"/>
                </a:cubicBezTo>
                <a:lnTo>
                  <a:pt x="119" y="75"/>
                </a:lnTo>
                <a:cubicBezTo>
                  <a:pt x="127" y="58"/>
                  <a:pt x="143" y="47"/>
                  <a:pt x="169" y="44"/>
                </a:cubicBezTo>
                <a:lnTo>
                  <a:pt x="172" y="62"/>
                </a:lnTo>
                <a:lnTo>
                  <a:pt x="172" y="62"/>
                </a:lnTo>
                <a:cubicBezTo>
                  <a:pt x="154" y="65"/>
                  <a:pt x="142" y="72"/>
                  <a:pt x="137" y="83"/>
                </a:cubicBezTo>
                <a:lnTo>
                  <a:pt x="137" y="83"/>
                </a:lnTo>
                <a:cubicBezTo>
                  <a:pt x="129" y="104"/>
                  <a:pt x="149" y="139"/>
                  <a:pt x="157" y="151"/>
                </a:cubicBezTo>
                <a:lnTo>
                  <a:pt x="157" y="151"/>
                </a:lnTo>
                <a:cubicBezTo>
                  <a:pt x="160" y="154"/>
                  <a:pt x="160" y="159"/>
                  <a:pt x="158" y="161"/>
                </a:cubicBezTo>
                <a:lnTo>
                  <a:pt x="158" y="161"/>
                </a:lnTo>
                <a:cubicBezTo>
                  <a:pt x="156" y="165"/>
                  <a:pt x="153" y="166"/>
                  <a:pt x="149" y="166"/>
                </a:cubicBezTo>
              </a:path>
            </a:pathLst>
          </a:custGeom>
          <a:solidFill>
            <a:srgbClr val="FE70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90" name="Freeform 172">
            <a:extLst>
              <a:ext uri="{FF2B5EF4-FFF2-40B4-BE49-F238E27FC236}">
                <a16:creationId xmlns:a16="http://schemas.microsoft.com/office/drawing/2014/main" id="{2E8E4078-C15C-E64C-BCFA-5B7D223F9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3471" y="11554554"/>
            <a:ext cx="587757" cy="241694"/>
          </a:xfrm>
          <a:custGeom>
            <a:avLst/>
            <a:gdLst>
              <a:gd name="T0" fmla="*/ 36 w 474"/>
              <a:gd name="T1" fmla="*/ 195 h 196"/>
              <a:gd name="T2" fmla="*/ 0 w 474"/>
              <a:gd name="T3" fmla="*/ 181 h 196"/>
              <a:gd name="T4" fmla="*/ 0 w 474"/>
              <a:gd name="T5" fmla="*/ 181 h 196"/>
              <a:gd name="T6" fmla="*/ 195 w 474"/>
              <a:gd name="T7" fmla="*/ 37 h 196"/>
              <a:gd name="T8" fmla="*/ 195 w 474"/>
              <a:gd name="T9" fmla="*/ 37 h 196"/>
              <a:gd name="T10" fmla="*/ 436 w 474"/>
              <a:gd name="T11" fmla="*/ 0 h 196"/>
              <a:gd name="T12" fmla="*/ 473 w 474"/>
              <a:gd name="T13" fmla="*/ 10 h 196"/>
              <a:gd name="T14" fmla="*/ 473 w 474"/>
              <a:gd name="T15" fmla="*/ 10 h 196"/>
              <a:gd name="T16" fmla="*/ 192 w 474"/>
              <a:gd name="T17" fmla="*/ 75 h 196"/>
              <a:gd name="T18" fmla="*/ 192 w 474"/>
              <a:gd name="T19" fmla="*/ 75 h 196"/>
              <a:gd name="T20" fmla="*/ 36 w 474"/>
              <a:gd name="T21" fmla="*/ 195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4" h="196">
                <a:moveTo>
                  <a:pt x="36" y="195"/>
                </a:moveTo>
                <a:lnTo>
                  <a:pt x="0" y="181"/>
                </a:lnTo>
                <a:lnTo>
                  <a:pt x="0" y="181"/>
                </a:lnTo>
                <a:cubicBezTo>
                  <a:pt x="2" y="175"/>
                  <a:pt x="59" y="28"/>
                  <a:pt x="195" y="37"/>
                </a:cubicBezTo>
                <a:lnTo>
                  <a:pt x="195" y="37"/>
                </a:lnTo>
                <a:cubicBezTo>
                  <a:pt x="304" y="45"/>
                  <a:pt x="422" y="49"/>
                  <a:pt x="436" y="0"/>
                </a:cubicBezTo>
                <a:lnTo>
                  <a:pt x="473" y="10"/>
                </a:lnTo>
                <a:lnTo>
                  <a:pt x="473" y="10"/>
                </a:lnTo>
                <a:cubicBezTo>
                  <a:pt x="452" y="88"/>
                  <a:pt x="328" y="85"/>
                  <a:pt x="192" y="75"/>
                </a:cubicBezTo>
                <a:lnTo>
                  <a:pt x="192" y="75"/>
                </a:lnTo>
                <a:cubicBezTo>
                  <a:pt x="85" y="67"/>
                  <a:pt x="38" y="190"/>
                  <a:pt x="36" y="195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91" name="Freeform 173">
            <a:extLst>
              <a:ext uri="{FF2B5EF4-FFF2-40B4-BE49-F238E27FC236}">
                <a16:creationId xmlns:a16="http://schemas.microsoft.com/office/drawing/2014/main" id="{3DDBEC4D-0C9E-2B43-9561-4D98F62CE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5706" y="10494394"/>
            <a:ext cx="241694" cy="225217"/>
          </a:xfrm>
          <a:custGeom>
            <a:avLst/>
            <a:gdLst>
              <a:gd name="T0" fmla="*/ 102 w 195"/>
              <a:gd name="T1" fmla="*/ 178 h 181"/>
              <a:gd name="T2" fmla="*/ 102 w 195"/>
              <a:gd name="T3" fmla="*/ 178 h 181"/>
              <a:gd name="T4" fmla="*/ 72 w 195"/>
              <a:gd name="T5" fmla="*/ 180 h 181"/>
              <a:gd name="T6" fmla="*/ 72 w 195"/>
              <a:gd name="T7" fmla="*/ 180 h 181"/>
              <a:gd name="T8" fmla="*/ 7 w 195"/>
              <a:gd name="T9" fmla="*/ 152 h 181"/>
              <a:gd name="T10" fmla="*/ 7 w 195"/>
              <a:gd name="T11" fmla="*/ 152 h 181"/>
              <a:gd name="T12" fmla="*/ 8 w 195"/>
              <a:gd name="T13" fmla="*/ 131 h 181"/>
              <a:gd name="T14" fmla="*/ 8 w 195"/>
              <a:gd name="T15" fmla="*/ 131 h 181"/>
              <a:gd name="T16" fmla="*/ 8 w 195"/>
              <a:gd name="T17" fmla="*/ 131 h 181"/>
              <a:gd name="T18" fmla="*/ 27 w 195"/>
              <a:gd name="T19" fmla="*/ 131 h 181"/>
              <a:gd name="T20" fmla="*/ 27 w 195"/>
              <a:gd name="T21" fmla="*/ 131 h 181"/>
              <a:gd name="T22" fmla="*/ 74 w 195"/>
              <a:gd name="T23" fmla="*/ 150 h 181"/>
              <a:gd name="T24" fmla="*/ 74 w 195"/>
              <a:gd name="T25" fmla="*/ 150 h 181"/>
              <a:gd name="T26" fmla="*/ 135 w 195"/>
              <a:gd name="T27" fmla="*/ 131 h 181"/>
              <a:gd name="T28" fmla="*/ 135 w 195"/>
              <a:gd name="T29" fmla="*/ 131 h 181"/>
              <a:gd name="T30" fmla="*/ 163 w 195"/>
              <a:gd name="T31" fmla="*/ 75 h 181"/>
              <a:gd name="T32" fmla="*/ 163 w 195"/>
              <a:gd name="T33" fmla="*/ 75 h 181"/>
              <a:gd name="T34" fmla="*/ 151 w 195"/>
              <a:gd name="T35" fmla="*/ 24 h 181"/>
              <a:gd name="T36" fmla="*/ 151 w 195"/>
              <a:gd name="T37" fmla="*/ 24 h 181"/>
              <a:gd name="T38" fmla="*/ 153 w 195"/>
              <a:gd name="T39" fmla="*/ 5 h 181"/>
              <a:gd name="T40" fmla="*/ 153 w 195"/>
              <a:gd name="T41" fmla="*/ 5 h 181"/>
              <a:gd name="T42" fmla="*/ 153 w 195"/>
              <a:gd name="T43" fmla="*/ 5 h 181"/>
              <a:gd name="T44" fmla="*/ 175 w 195"/>
              <a:gd name="T45" fmla="*/ 8 h 181"/>
              <a:gd name="T46" fmla="*/ 175 w 195"/>
              <a:gd name="T47" fmla="*/ 8 h 181"/>
              <a:gd name="T48" fmla="*/ 192 w 195"/>
              <a:gd name="T49" fmla="*/ 76 h 181"/>
              <a:gd name="T50" fmla="*/ 192 w 195"/>
              <a:gd name="T51" fmla="*/ 76 h 181"/>
              <a:gd name="T52" fmla="*/ 153 w 195"/>
              <a:gd name="T53" fmla="*/ 153 h 181"/>
              <a:gd name="T54" fmla="*/ 153 w 195"/>
              <a:gd name="T55" fmla="*/ 153 h 181"/>
              <a:gd name="T56" fmla="*/ 102 w 195"/>
              <a:gd name="T57" fmla="*/ 178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5" h="181">
                <a:moveTo>
                  <a:pt x="102" y="178"/>
                </a:moveTo>
                <a:lnTo>
                  <a:pt x="102" y="178"/>
                </a:lnTo>
                <a:cubicBezTo>
                  <a:pt x="93" y="180"/>
                  <a:pt x="83" y="180"/>
                  <a:pt x="72" y="180"/>
                </a:cubicBezTo>
                <a:lnTo>
                  <a:pt x="72" y="180"/>
                </a:lnTo>
                <a:cubicBezTo>
                  <a:pt x="48" y="178"/>
                  <a:pt x="26" y="168"/>
                  <a:pt x="7" y="152"/>
                </a:cubicBezTo>
                <a:lnTo>
                  <a:pt x="7" y="152"/>
                </a:lnTo>
                <a:cubicBezTo>
                  <a:pt x="0" y="147"/>
                  <a:pt x="1" y="136"/>
                  <a:pt x="8" y="131"/>
                </a:cubicBezTo>
                <a:lnTo>
                  <a:pt x="8" y="131"/>
                </a:lnTo>
                <a:lnTo>
                  <a:pt x="8" y="131"/>
                </a:lnTo>
                <a:cubicBezTo>
                  <a:pt x="13" y="126"/>
                  <a:pt x="21" y="126"/>
                  <a:pt x="27" y="131"/>
                </a:cubicBezTo>
                <a:lnTo>
                  <a:pt x="27" y="131"/>
                </a:lnTo>
                <a:cubicBezTo>
                  <a:pt x="40" y="142"/>
                  <a:pt x="57" y="149"/>
                  <a:pt x="74" y="150"/>
                </a:cubicBezTo>
                <a:lnTo>
                  <a:pt x="74" y="150"/>
                </a:lnTo>
                <a:cubicBezTo>
                  <a:pt x="96" y="152"/>
                  <a:pt x="118" y="145"/>
                  <a:pt x="135" y="131"/>
                </a:cubicBezTo>
                <a:lnTo>
                  <a:pt x="135" y="131"/>
                </a:lnTo>
                <a:cubicBezTo>
                  <a:pt x="151" y="116"/>
                  <a:pt x="161" y="97"/>
                  <a:pt x="163" y="75"/>
                </a:cubicBezTo>
                <a:lnTo>
                  <a:pt x="163" y="75"/>
                </a:lnTo>
                <a:cubicBezTo>
                  <a:pt x="164" y="57"/>
                  <a:pt x="160" y="39"/>
                  <a:pt x="151" y="24"/>
                </a:cubicBezTo>
                <a:lnTo>
                  <a:pt x="151" y="24"/>
                </a:lnTo>
                <a:cubicBezTo>
                  <a:pt x="147" y="18"/>
                  <a:pt x="148" y="10"/>
                  <a:pt x="153" y="5"/>
                </a:cubicBezTo>
                <a:lnTo>
                  <a:pt x="153" y="5"/>
                </a:lnTo>
                <a:lnTo>
                  <a:pt x="153" y="5"/>
                </a:lnTo>
                <a:cubicBezTo>
                  <a:pt x="160" y="0"/>
                  <a:pt x="170" y="1"/>
                  <a:pt x="175" y="8"/>
                </a:cubicBezTo>
                <a:lnTo>
                  <a:pt x="175" y="8"/>
                </a:lnTo>
                <a:cubicBezTo>
                  <a:pt x="188" y="29"/>
                  <a:pt x="194" y="52"/>
                  <a:pt x="192" y="76"/>
                </a:cubicBezTo>
                <a:lnTo>
                  <a:pt x="192" y="76"/>
                </a:lnTo>
                <a:cubicBezTo>
                  <a:pt x="189" y="106"/>
                  <a:pt x="176" y="133"/>
                  <a:pt x="153" y="153"/>
                </a:cubicBezTo>
                <a:lnTo>
                  <a:pt x="153" y="153"/>
                </a:lnTo>
                <a:cubicBezTo>
                  <a:pt x="139" y="166"/>
                  <a:pt x="121" y="174"/>
                  <a:pt x="102" y="178"/>
                </a:cubicBezTo>
              </a:path>
            </a:pathLst>
          </a:custGeom>
          <a:solidFill>
            <a:srgbClr val="F8FC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92" name="Freeform 174">
            <a:extLst>
              <a:ext uri="{FF2B5EF4-FFF2-40B4-BE49-F238E27FC236}">
                <a16:creationId xmlns:a16="http://schemas.microsoft.com/office/drawing/2014/main" id="{533EDFC4-E072-CB4C-9C28-D2DB69A84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2334" y="10505380"/>
            <a:ext cx="236203" cy="241694"/>
          </a:xfrm>
          <a:custGeom>
            <a:avLst/>
            <a:gdLst>
              <a:gd name="T0" fmla="*/ 143 w 191"/>
              <a:gd name="T1" fmla="*/ 190 h 193"/>
              <a:gd name="T2" fmla="*/ 143 w 191"/>
              <a:gd name="T3" fmla="*/ 190 h 193"/>
              <a:gd name="T4" fmla="*/ 113 w 191"/>
              <a:gd name="T5" fmla="*/ 192 h 193"/>
              <a:gd name="T6" fmla="*/ 113 w 191"/>
              <a:gd name="T7" fmla="*/ 192 h 193"/>
              <a:gd name="T8" fmla="*/ 37 w 191"/>
              <a:gd name="T9" fmla="*/ 153 h 193"/>
              <a:gd name="T10" fmla="*/ 37 w 191"/>
              <a:gd name="T11" fmla="*/ 153 h 193"/>
              <a:gd name="T12" fmla="*/ 37 w 191"/>
              <a:gd name="T13" fmla="*/ 7 h 193"/>
              <a:gd name="T14" fmla="*/ 37 w 191"/>
              <a:gd name="T15" fmla="*/ 7 h 193"/>
              <a:gd name="T16" fmla="*/ 59 w 191"/>
              <a:gd name="T17" fmla="*/ 7 h 193"/>
              <a:gd name="T18" fmla="*/ 59 w 191"/>
              <a:gd name="T19" fmla="*/ 7 h 193"/>
              <a:gd name="T20" fmla="*/ 59 w 191"/>
              <a:gd name="T21" fmla="*/ 7 h 193"/>
              <a:gd name="T22" fmla="*/ 59 w 191"/>
              <a:gd name="T23" fmla="*/ 26 h 193"/>
              <a:gd name="T24" fmla="*/ 59 w 191"/>
              <a:gd name="T25" fmla="*/ 26 h 193"/>
              <a:gd name="T26" fmla="*/ 39 w 191"/>
              <a:gd name="T27" fmla="*/ 73 h 193"/>
              <a:gd name="T28" fmla="*/ 39 w 191"/>
              <a:gd name="T29" fmla="*/ 73 h 193"/>
              <a:gd name="T30" fmla="*/ 59 w 191"/>
              <a:gd name="T31" fmla="*/ 134 h 193"/>
              <a:gd name="T32" fmla="*/ 59 w 191"/>
              <a:gd name="T33" fmla="*/ 134 h 193"/>
              <a:gd name="T34" fmla="*/ 115 w 191"/>
              <a:gd name="T35" fmla="*/ 162 h 193"/>
              <a:gd name="T36" fmla="*/ 115 w 191"/>
              <a:gd name="T37" fmla="*/ 162 h 193"/>
              <a:gd name="T38" fmla="*/ 165 w 191"/>
              <a:gd name="T39" fmla="*/ 150 h 193"/>
              <a:gd name="T40" fmla="*/ 165 w 191"/>
              <a:gd name="T41" fmla="*/ 150 h 193"/>
              <a:gd name="T42" fmla="*/ 184 w 191"/>
              <a:gd name="T43" fmla="*/ 153 h 193"/>
              <a:gd name="T44" fmla="*/ 184 w 191"/>
              <a:gd name="T45" fmla="*/ 153 h 193"/>
              <a:gd name="T46" fmla="*/ 184 w 191"/>
              <a:gd name="T47" fmla="*/ 153 h 193"/>
              <a:gd name="T48" fmla="*/ 181 w 191"/>
              <a:gd name="T49" fmla="*/ 174 h 193"/>
              <a:gd name="T50" fmla="*/ 181 w 191"/>
              <a:gd name="T51" fmla="*/ 174 h 193"/>
              <a:gd name="T52" fmla="*/ 143 w 191"/>
              <a:gd name="T53" fmla="*/ 19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1" h="193">
                <a:moveTo>
                  <a:pt x="143" y="190"/>
                </a:moveTo>
                <a:lnTo>
                  <a:pt x="143" y="190"/>
                </a:lnTo>
                <a:cubicBezTo>
                  <a:pt x="134" y="192"/>
                  <a:pt x="124" y="192"/>
                  <a:pt x="113" y="192"/>
                </a:cubicBezTo>
                <a:lnTo>
                  <a:pt x="113" y="192"/>
                </a:lnTo>
                <a:cubicBezTo>
                  <a:pt x="84" y="189"/>
                  <a:pt x="56" y="176"/>
                  <a:pt x="37" y="153"/>
                </a:cubicBezTo>
                <a:lnTo>
                  <a:pt x="37" y="153"/>
                </a:lnTo>
                <a:cubicBezTo>
                  <a:pt x="0" y="110"/>
                  <a:pt x="2" y="48"/>
                  <a:pt x="37" y="7"/>
                </a:cubicBezTo>
                <a:lnTo>
                  <a:pt x="37" y="7"/>
                </a:lnTo>
                <a:cubicBezTo>
                  <a:pt x="43" y="0"/>
                  <a:pt x="53" y="0"/>
                  <a:pt x="59" y="7"/>
                </a:cubicBezTo>
                <a:lnTo>
                  <a:pt x="59" y="7"/>
                </a:lnTo>
                <a:lnTo>
                  <a:pt x="59" y="7"/>
                </a:lnTo>
                <a:cubicBezTo>
                  <a:pt x="64" y="12"/>
                  <a:pt x="63" y="21"/>
                  <a:pt x="59" y="26"/>
                </a:cubicBezTo>
                <a:lnTo>
                  <a:pt x="59" y="26"/>
                </a:lnTo>
                <a:cubicBezTo>
                  <a:pt x="47" y="39"/>
                  <a:pt x="41" y="56"/>
                  <a:pt x="39" y="73"/>
                </a:cubicBezTo>
                <a:lnTo>
                  <a:pt x="39" y="73"/>
                </a:lnTo>
                <a:cubicBezTo>
                  <a:pt x="38" y="95"/>
                  <a:pt x="44" y="117"/>
                  <a:pt x="59" y="134"/>
                </a:cubicBezTo>
                <a:lnTo>
                  <a:pt x="59" y="134"/>
                </a:lnTo>
                <a:cubicBezTo>
                  <a:pt x="73" y="151"/>
                  <a:pt x="93" y="161"/>
                  <a:pt x="115" y="162"/>
                </a:cubicBezTo>
                <a:lnTo>
                  <a:pt x="115" y="162"/>
                </a:lnTo>
                <a:cubicBezTo>
                  <a:pt x="133" y="164"/>
                  <a:pt x="151" y="160"/>
                  <a:pt x="165" y="150"/>
                </a:cubicBezTo>
                <a:lnTo>
                  <a:pt x="165" y="150"/>
                </a:lnTo>
                <a:cubicBezTo>
                  <a:pt x="171" y="146"/>
                  <a:pt x="180" y="147"/>
                  <a:pt x="184" y="153"/>
                </a:cubicBezTo>
                <a:lnTo>
                  <a:pt x="184" y="153"/>
                </a:lnTo>
                <a:lnTo>
                  <a:pt x="184" y="153"/>
                </a:lnTo>
                <a:cubicBezTo>
                  <a:pt x="190" y="160"/>
                  <a:pt x="189" y="169"/>
                  <a:pt x="181" y="174"/>
                </a:cubicBezTo>
                <a:lnTo>
                  <a:pt x="181" y="174"/>
                </a:lnTo>
                <a:cubicBezTo>
                  <a:pt x="170" y="182"/>
                  <a:pt x="157" y="187"/>
                  <a:pt x="143" y="190"/>
                </a:cubicBezTo>
              </a:path>
            </a:pathLst>
          </a:custGeom>
          <a:solidFill>
            <a:srgbClr val="F8FC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93" name="Freeform 175">
            <a:extLst>
              <a:ext uri="{FF2B5EF4-FFF2-40B4-BE49-F238E27FC236}">
                <a16:creationId xmlns:a16="http://schemas.microsoft.com/office/drawing/2014/main" id="{23FCD3DB-9823-6641-916C-97CF886DE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4871" y="10758064"/>
            <a:ext cx="252680" cy="236203"/>
          </a:xfrm>
          <a:custGeom>
            <a:avLst/>
            <a:gdLst>
              <a:gd name="T0" fmla="*/ 50 w 204"/>
              <a:gd name="T1" fmla="*/ 183 h 190"/>
              <a:gd name="T2" fmla="*/ 50 w 204"/>
              <a:gd name="T3" fmla="*/ 183 h 190"/>
              <a:gd name="T4" fmla="*/ 29 w 204"/>
              <a:gd name="T5" fmla="*/ 180 h 190"/>
              <a:gd name="T6" fmla="*/ 29 w 204"/>
              <a:gd name="T7" fmla="*/ 180 h 190"/>
              <a:gd name="T8" fmla="*/ 50 w 204"/>
              <a:gd name="T9" fmla="*/ 36 h 190"/>
              <a:gd name="T10" fmla="*/ 50 w 204"/>
              <a:gd name="T11" fmla="*/ 36 h 190"/>
              <a:gd name="T12" fmla="*/ 196 w 204"/>
              <a:gd name="T13" fmla="*/ 36 h 190"/>
              <a:gd name="T14" fmla="*/ 196 w 204"/>
              <a:gd name="T15" fmla="*/ 36 h 190"/>
              <a:gd name="T16" fmla="*/ 196 w 204"/>
              <a:gd name="T17" fmla="*/ 58 h 190"/>
              <a:gd name="T18" fmla="*/ 196 w 204"/>
              <a:gd name="T19" fmla="*/ 58 h 190"/>
              <a:gd name="T20" fmla="*/ 177 w 204"/>
              <a:gd name="T21" fmla="*/ 58 h 190"/>
              <a:gd name="T22" fmla="*/ 177 w 204"/>
              <a:gd name="T23" fmla="*/ 58 h 190"/>
              <a:gd name="T24" fmla="*/ 69 w 204"/>
              <a:gd name="T25" fmla="*/ 58 h 190"/>
              <a:gd name="T26" fmla="*/ 69 w 204"/>
              <a:gd name="T27" fmla="*/ 58 h 190"/>
              <a:gd name="T28" fmla="*/ 53 w 204"/>
              <a:gd name="T29" fmla="*/ 164 h 190"/>
              <a:gd name="T30" fmla="*/ 53 w 204"/>
              <a:gd name="T31" fmla="*/ 164 h 190"/>
              <a:gd name="T32" fmla="*/ 50 w 204"/>
              <a:gd name="T33" fmla="*/ 183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4" h="190">
                <a:moveTo>
                  <a:pt x="50" y="183"/>
                </a:moveTo>
                <a:lnTo>
                  <a:pt x="50" y="183"/>
                </a:lnTo>
                <a:cubicBezTo>
                  <a:pt x="43" y="189"/>
                  <a:pt x="33" y="188"/>
                  <a:pt x="29" y="180"/>
                </a:cubicBezTo>
                <a:lnTo>
                  <a:pt x="29" y="180"/>
                </a:lnTo>
                <a:cubicBezTo>
                  <a:pt x="0" y="134"/>
                  <a:pt x="8" y="72"/>
                  <a:pt x="50" y="36"/>
                </a:cubicBezTo>
                <a:lnTo>
                  <a:pt x="50" y="36"/>
                </a:lnTo>
                <a:cubicBezTo>
                  <a:pt x="93" y="0"/>
                  <a:pt x="155" y="0"/>
                  <a:pt x="196" y="36"/>
                </a:cubicBezTo>
                <a:lnTo>
                  <a:pt x="196" y="36"/>
                </a:lnTo>
                <a:cubicBezTo>
                  <a:pt x="203" y="42"/>
                  <a:pt x="203" y="52"/>
                  <a:pt x="196" y="58"/>
                </a:cubicBezTo>
                <a:lnTo>
                  <a:pt x="196" y="58"/>
                </a:lnTo>
                <a:cubicBezTo>
                  <a:pt x="190" y="62"/>
                  <a:pt x="182" y="62"/>
                  <a:pt x="177" y="58"/>
                </a:cubicBezTo>
                <a:lnTo>
                  <a:pt x="177" y="58"/>
                </a:lnTo>
                <a:cubicBezTo>
                  <a:pt x="146" y="32"/>
                  <a:pt x="100" y="31"/>
                  <a:pt x="69" y="58"/>
                </a:cubicBezTo>
                <a:lnTo>
                  <a:pt x="69" y="58"/>
                </a:lnTo>
                <a:cubicBezTo>
                  <a:pt x="38" y="84"/>
                  <a:pt x="32" y="130"/>
                  <a:pt x="53" y="164"/>
                </a:cubicBezTo>
                <a:lnTo>
                  <a:pt x="53" y="164"/>
                </a:lnTo>
                <a:cubicBezTo>
                  <a:pt x="57" y="171"/>
                  <a:pt x="56" y="179"/>
                  <a:pt x="50" y="183"/>
                </a:cubicBezTo>
              </a:path>
            </a:pathLst>
          </a:custGeom>
          <a:solidFill>
            <a:srgbClr val="F8FC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94" name="Freeform 176">
            <a:extLst>
              <a:ext uri="{FF2B5EF4-FFF2-40B4-BE49-F238E27FC236}">
                <a16:creationId xmlns:a16="http://schemas.microsoft.com/office/drawing/2014/main" id="{CDB38E32-D95E-0C48-B761-47A4C0201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0215" y="10730600"/>
            <a:ext cx="236199" cy="252680"/>
          </a:xfrm>
          <a:custGeom>
            <a:avLst/>
            <a:gdLst>
              <a:gd name="T0" fmla="*/ 131 w 190"/>
              <a:gd name="T1" fmla="*/ 197 h 204"/>
              <a:gd name="T2" fmla="*/ 131 w 190"/>
              <a:gd name="T3" fmla="*/ 197 h 204"/>
              <a:gd name="T4" fmla="*/ 131 w 190"/>
              <a:gd name="T5" fmla="*/ 197 h 204"/>
              <a:gd name="T6" fmla="*/ 131 w 190"/>
              <a:gd name="T7" fmla="*/ 178 h 204"/>
              <a:gd name="T8" fmla="*/ 131 w 190"/>
              <a:gd name="T9" fmla="*/ 178 h 204"/>
              <a:gd name="T10" fmla="*/ 131 w 190"/>
              <a:gd name="T11" fmla="*/ 70 h 204"/>
              <a:gd name="T12" fmla="*/ 131 w 190"/>
              <a:gd name="T13" fmla="*/ 70 h 204"/>
              <a:gd name="T14" fmla="*/ 24 w 190"/>
              <a:gd name="T15" fmla="*/ 54 h 204"/>
              <a:gd name="T16" fmla="*/ 24 w 190"/>
              <a:gd name="T17" fmla="*/ 54 h 204"/>
              <a:gd name="T18" fmla="*/ 5 w 190"/>
              <a:gd name="T19" fmla="*/ 51 h 204"/>
              <a:gd name="T20" fmla="*/ 5 w 190"/>
              <a:gd name="T21" fmla="*/ 51 h 204"/>
              <a:gd name="T22" fmla="*/ 5 w 190"/>
              <a:gd name="T23" fmla="*/ 51 h 204"/>
              <a:gd name="T24" fmla="*/ 8 w 190"/>
              <a:gd name="T25" fmla="*/ 29 h 204"/>
              <a:gd name="T26" fmla="*/ 8 w 190"/>
              <a:gd name="T27" fmla="*/ 29 h 204"/>
              <a:gd name="T28" fmla="*/ 153 w 190"/>
              <a:gd name="T29" fmla="*/ 51 h 204"/>
              <a:gd name="T30" fmla="*/ 153 w 190"/>
              <a:gd name="T31" fmla="*/ 51 h 204"/>
              <a:gd name="T32" fmla="*/ 153 w 190"/>
              <a:gd name="T33" fmla="*/ 197 h 204"/>
              <a:gd name="T34" fmla="*/ 153 w 190"/>
              <a:gd name="T35" fmla="*/ 197 h 204"/>
              <a:gd name="T36" fmla="*/ 131 w 190"/>
              <a:gd name="T37" fmla="*/ 197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0" h="204">
                <a:moveTo>
                  <a:pt x="131" y="197"/>
                </a:moveTo>
                <a:lnTo>
                  <a:pt x="131" y="197"/>
                </a:lnTo>
                <a:lnTo>
                  <a:pt x="131" y="197"/>
                </a:lnTo>
                <a:cubicBezTo>
                  <a:pt x="126" y="191"/>
                  <a:pt x="126" y="183"/>
                  <a:pt x="131" y="178"/>
                </a:cubicBezTo>
                <a:lnTo>
                  <a:pt x="131" y="178"/>
                </a:lnTo>
                <a:cubicBezTo>
                  <a:pt x="157" y="147"/>
                  <a:pt x="158" y="101"/>
                  <a:pt x="131" y="70"/>
                </a:cubicBezTo>
                <a:lnTo>
                  <a:pt x="131" y="70"/>
                </a:lnTo>
                <a:cubicBezTo>
                  <a:pt x="104" y="38"/>
                  <a:pt x="58" y="32"/>
                  <a:pt x="24" y="54"/>
                </a:cubicBezTo>
                <a:lnTo>
                  <a:pt x="24" y="54"/>
                </a:lnTo>
                <a:cubicBezTo>
                  <a:pt x="18" y="57"/>
                  <a:pt x="10" y="56"/>
                  <a:pt x="5" y="51"/>
                </a:cubicBezTo>
                <a:lnTo>
                  <a:pt x="5" y="51"/>
                </a:lnTo>
                <a:lnTo>
                  <a:pt x="5" y="51"/>
                </a:lnTo>
                <a:cubicBezTo>
                  <a:pt x="0" y="44"/>
                  <a:pt x="1" y="34"/>
                  <a:pt x="8" y="29"/>
                </a:cubicBezTo>
                <a:lnTo>
                  <a:pt x="8" y="29"/>
                </a:lnTo>
                <a:cubicBezTo>
                  <a:pt x="54" y="0"/>
                  <a:pt x="117" y="8"/>
                  <a:pt x="153" y="51"/>
                </a:cubicBezTo>
                <a:lnTo>
                  <a:pt x="153" y="51"/>
                </a:lnTo>
                <a:cubicBezTo>
                  <a:pt x="189" y="93"/>
                  <a:pt x="188" y="155"/>
                  <a:pt x="153" y="197"/>
                </a:cubicBezTo>
                <a:lnTo>
                  <a:pt x="153" y="197"/>
                </a:lnTo>
                <a:cubicBezTo>
                  <a:pt x="147" y="203"/>
                  <a:pt x="137" y="203"/>
                  <a:pt x="131" y="197"/>
                </a:cubicBezTo>
              </a:path>
            </a:pathLst>
          </a:custGeom>
          <a:solidFill>
            <a:srgbClr val="F8FC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95" name="Freeform 177">
            <a:extLst>
              <a:ext uri="{FF2B5EF4-FFF2-40B4-BE49-F238E27FC236}">
                <a16:creationId xmlns:a16="http://schemas.microsoft.com/office/drawing/2014/main" id="{2616DC99-AAB1-C04A-8109-9FAEDD3F8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1774" y="11104124"/>
            <a:ext cx="307610" cy="324088"/>
          </a:xfrm>
          <a:custGeom>
            <a:avLst/>
            <a:gdLst>
              <a:gd name="T0" fmla="*/ 215 w 245"/>
              <a:gd name="T1" fmla="*/ 83 h 262"/>
              <a:gd name="T2" fmla="*/ 215 w 245"/>
              <a:gd name="T3" fmla="*/ 83 h 262"/>
              <a:gd name="T4" fmla="*/ 174 w 245"/>
              <a:gd name="T5" fmla="*/ 236 h 262"/>
              <a:gd name="T6" fmla="*/ 174 w 245"/>
              <a:gd name="T7" fmla="*/ 236 h 262"/>
              <a:gd name="T8" fmla="*/ 29 w 245"/>
              <a:gd name="T9" fmla="*/ 175 h 262"/>
              <a:gd name="T10" fmla="*/ 29 w 245"/>
              <a:gd name="T11" fmla="*/ 175 h 262"/>
              <a:gd name="T12" fmla="*/ 81 w 245"/>
              <a:gd name="T13" fmla="*/ 25 h 262"/>
              <a:gd name="T14" fmla="*/ 81 w 245"/>
              <a:gd name="T15" fmla="*/ 25 h 262"/>
              <a:gd name="T16" fmla="*/ 215 w 245"/>
              <a:gd name="T17" fmla="*/ 83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" h="262">
                <a:moveTo>
                  <a:pt x="215" y="83"/>
                </a:moveTo>
                <a:lnTo>
                  <a:pt x="215" y="83"/>
                </a:lnTo>
                <a:cubicBezTo>
                  <a:pt x="244" y="142"/>
                  <a:pt x="226" y="210"/>
                  <a:pt x="174" y="236"/>
                </a:cubicBezTo>
                <a:lnTo>
                  <a:pt x="174" y="236"/>
                </a:lnTo>
                <a:cubicBezTo>
                  <a:pt x="123" y="261"/>
                  <a:pt x="58" y="234"/>
                  <a:pt x="29" y="175"/>
                </a:cubicBezTo>
                <a:lnTo>
                  <a:pt x="29" y="175"/>
                </a:lnTo>
                <a:cubicBezTo>
                  <a:pt x="0" y="116"/>
                  <a:pt x="29" y="51"/>
                  <a:pt x="81" y="25"/>
                </a:cubicBezTo>
                <a:lnTo>
                  <a:pt x="81" y="25"/>
                </a:lnTo>
                <a:cubicBezTo>
                  <a:pt x="132" y="0"/>
                  <a:pt x="186" y="25"/>
                  <a:pt x="215" y="83"/>
                </a:cubicBezTo>
              </a:path>
            </a:pathLst>
          </a:custGeom>
          <a:solidFill>
            <a:srgbClr val="FEA8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96" name="Freeform 178">
            <a:extLst>
              <a:ext uri="{FF2B5EF4-FFF2-40B4-BE49-F238E27FC236}">
                <a16:creationId xmlns:a16="http://schemas.microsoft.com/office/drawing/2014/main" id="{E0AE513E-6C81-6F44-912C-39DFECDDE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3476" y="10834967"/>
            <a:ext cx="307610" cy="324091"/>
          </a:xfrm>
          <a:custGeom>
            <a:avLst/>
            <a:gdLst>
              <a:gd name="T0" fmla="*/ 215 w 245"/>
              <a:gd name="T1" fmla="*/ 84 h 262"/>
              <a:gd name="T2" fmla="*/ 215 w 245"/>
              <a:gd name="T3" fmla="*/ 84 h 262"/>
              <a:gd name="T4" fmla="*/ 174 w 245"/>
              <a:gd name="T5" fmla="*/ 236 h 262"/>
              <a:gd name="T6" fmla="*/ 174 w 245"/>
              <a:gd name="T7" fmla="*/ 236 h 262"/>
              <a:gd name="T8" fmla="*/ 29 w 245"/>
              <a:gd name="T9" fmla="*/ 175 h 262"/>
              <a:gd name="T10" fmla="*/ 29 w 245"/>
              <a:gd name="T11" fmla="*/ 175 h 262"/>
              <a:gd name="T12" fmla="*/ 80 w 245"/>
              <a:gd name="T13" fmla="*/ 26 h 262"/>
              <a:gd name="T14" fmla="*/ 80 w 245"/>
              <a:gd name="T15" fmla="*/ 26 h 262"/>
              <a:gd name="T16" fmla="*/ 215 w 245"/>
              <a:gd name="T17" fmla="*/ 8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" h="262">
                <a:moveTo>
                  <a:pt x="215" y="84"/>
                </a:moveTo>
                <a:lnTo>
                  <a:pt x="215" y="84"/>
                </a:lnTo>
                <a:cubicBezTo>
                  <a:pt x="244" y="143"/>
                  <a:pt x="226" y="211"/>
                  <a:pt x="174" y="236"/>
                </a:cubicBezTo>
                <a:lnTo>
                  <a:pt x="174" y="236"/>
                </a:lnTo>
                <a:cubicBezTo>
                  <a:pt x="123" y="261"/>
                  <a:pt x="58" y="234"/>
                  <a:pt x="29" y="175"/>
                </a:cubicBezTo>
                <a:lnTo>
                  <a:pt x="29" y="175"/>
                </a:lnTo>
                <a:cubicBezTo>
                  <a:pt x="0" y="116"/>
                  <a:pt x="29" y="51"/>
                  <a:pt x="80" y="26"/>
                </a:cubicBezTo>
                <a:lnTo>
                  <a:pt x="80" y="26"/>
                </a:lnTo>
                <a:cubicBezTo>
                  <a:pt x="131" y="0"/>
                  <a:pt x="186" y="25"/>
                  <a:pt x="215" y="84"/>
                </a:cubicBezTo>
              </a:path>
            </a:pathLst>
          </a:custGeom>
          <a:solidFill>
            <a:srgbClr val="FEA8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97" name="Freeform 179">
            <a:extLst>
              <a:ext uri="{FF2B5EF4-FFF2-40B4-BE49-F238E27FC236}">
                <a16:creationId xmlns:a16="http://schemas.microsoft.com/office/drawing/2014/main" id="{32DCB5E2-917B-124E-B064-5B1C2A765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1646" y="11708362"/>
            <a:ext cx="313102" cy="247185"/>
          </a:xfrm>
          <a:custGeom>
            <a:avLst/>
            <a:gdLst>
              <a:gd name="T0" fmla="*/ 251 w 252"/>
              <a:gd name="T1" fmla="*/ 70 h 197"/>
              <a:gd name="T2" fmla="*/ 251 w 252"/>
              <a:gd name="T3" fmla="*/ 70 h 197"/>
              <a:gd name="T4" fmla="*/ 126 w 252"/>
              <a:gd name="T5" fmla="*/ 196 h 197"/>
              <a:gd name="T6" fmla="*/ 126 w 252"/>
              <a:gd name="T7" fmla="*/ 196 h 197"/>
              <a:gd name="T8" fmla="*/ 0 w 252"/>
              <a:gd name="T9" fmla="*/ 70 h 197"/>
              <a:gd name="T10" fmla="*/ 0 w 252"/>
              <a:gd name="T11" fmla="*/ 70 h 197"/>
              <a:gd name="T12" fmla="*/ 126 w 252"/>
              <a:gd name="T13" fmla="*/ 52 h 197"/>
              <a:gd name="T14" fmla="*/ 126 w 252"/>
              <a:gd name="T15" fmla="*/ 52 h 197"/>
              <a:gd name="T16" fmla="*/ 251 w 252"/>
              <a:gd name="T17" fmla="*/ 7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2" h="197">
                <a:moveTo>
                  <a:pt x="251" y="70"/>
                </a:moveTo>
                <a:lnTo>
                  <a:pt x="251" y="70"/>
                </a:lnTo>
                <a:cubicBezTo>
                  <a:pt x="251" y="139"/>
                  <a:pt x="195" y="196"/>
                  <a:pt x="126" y="196"/>
                </a:cubicBezTo>
                <a:lnTo>
                  <a:pt x="126" y="196"/>
                </a:lnTo>
                <a:cubicBezTo>
                  <a:pt x="56" y="196"/>
                  <a:pt x="0" y="139"/>
                  <a:pt x="0" y="70"/>
                </a:cubicBezTo>
                <a:lnTo>
                  <a:pt x="0" y="70"/>
                </a:lnTo>
                <a:cubicBezTo>
                  <a:pt x="0" y="0"/>
                  <a:pt x="56" y="52"/>
                  <a:pt x="126" y="52"/>
                </a:cubicBezTo>
                <a:lnTo>
                  <a:pt x="126" y="52"/>
                </a:lnTo>
                <a:cubicBezTo>
                  <a:pt x="195" y="52"/>
                  <a:pt x="251" y="0"/>
                  <a:pt x="251" y="70"/>
                </a:cubicBezTo>
              </a:path>
            </a:pathLst>
          </a:custGeom>
          <a:solidFill>
            <a:srgbClr val="FEA8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98" name="Freeform 180">
            <a:extLst>
              <a:ext uri="{FF2B5EF4-FFF2-40B4-BE49-F238E27FC236}">
                <a16:creationId xmlns:a16="http://schemas.microsoft.com/office/drawing/2014/main" id="{6EEAB342-2703-1C45-BE09-B9AEA728A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722" y="11203002"/>
            <a:ext cx="252680" cy="164791"/>
          </a:xfrm>
          <a:custGeom>
            <a:avLst/>
            <a:gdLst>
              <a:gd name="T0" fmla="*/ 29 w 204"/>
              <a:gd name="T1" fmla="*/ 131 h 132"/>
              <a:gd name="T2" fmla="*/ 0 w 204"/>
              <a:gd name="T3" fmla="*/ 123 h 132"/>
              <a:gd name="T4" fmla="*/ 0 w 204"/>
              <a:gd name="T5" fmla="*/ 123 h 132"/>
              <a:gd name="T6" fmla="*/ 117 w 204"/>
              <a:gd name="T7" fmla="*/ 13 h 132"/>
              <a:gd name="T8" fmla="*/ 117 w 204"/>
              <a:gd name="T9" fmla="*/ 13 h 132"/>
              <a:gd name="T10" fmla="*/ 203 w 204"/>
              <a:gd name="T11" fmla="*/ 2 h 132"/>
              <a:gd name="T12" fmla="*/ 201 w 204"/>
              <a:gd name="T13" fmla="*/ 31 h 132"/>
              <a:gd name="T14" fmla="*/ 201 w 204"/>
              <a:gd name="T15" fmla="*/ 31 h 132"/>
              <a:gd name="T16" fmla="*/ 125 w 204"/>
              <a:gd name="T17" fmla="*/ 41 h 132"/>
              <a:gd name="T18" fmla="*/ 125 w 204"/>
              <a:gd name="T19" fmla="*/ 41 h 132"/>
              <a:gd name="T20" fmla="*/ 29 w 204"/>
              <a:gd name="T21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4" h="132">
                <a:moveTo>
                  <a:pt x="29" y="131"/>
                </a:moveTo>
                <a:lnTo>
                  <a:pt x="0" y="123"/>
                </a:lnTo>
                <a:lnTo>
                  <a:pt x="0" y="123"/>
                </a:lnTo>
                <a:cubicBezTo>
                  <a:pt x="16" y="69"/>
                  <a:pt x="57" y="31"/>
                  <a:pt x="117" y="13"/>
                </a:cubicBezTo>
                <a:lnTo>
                  <a:pt x="117" y="13"/>
                </a:lnTo>
                <a:cubicBezTo>
                  <a:pt x="161" y="0"/>
                  <a:pt x="201" y="2"/>
                  <a:pt x="203" y="2"/>
                </a:cubicBezTo>
                <a:lnTo>
                  <a:pt x="201" y="31"/>
                </a:lnTo>
                <a:lnTo>
                  <a:pt x="201" y="31"/>
                </a:lnTo>
                <a:cubicBezTo>
                  <a:pt x="200" y="31"/>
                  <a:pt x="164" y="29"/>
                  <a:pt x="125" y="41"/>
                </a:cubicBezTo>
                <a:lnTo>
                  <a:pt x="125" y="41"/>
                </a:lnTo>
                <a:cubicBezTo>
                  <a:pt x="74" y="57"/>
                  <a:pt x="41" y="87"/>
                  <a:pt x="29" y="131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199" name="Freeform 181">
            <a:extLst>
              <a:ext uri="{FF2B5EF4-FFF2-40B4-BE49-F238E27FC236}">
                <a16:creationId xmlns:a16="http://schemas.microsoft.com/office/drawing/2014/main" id="{7A040601-28D8-DA43-964A-217474869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8971" y="10900883"/>
            <a:ext cx="274652" cy="186764"/>
          </a:xfrm>
          <a:custGeom>
            <a:avLst/>
            <a:gdLst>
              <a:gd name="T0" fmla="*/ 27 w 221"/>
              <a:gd name="T1" fmla="*/ 147 h 148"/>
              <a:gd name="T2" fmla="*/ 0 w 221"/>
              <a:gd name="T3" fmla="*/ 135 h 148"/>
              <a:gd name="T4" fmla="*/ 0 w 221"/>
              <a:gd name="T5" fmla="*/ 135 h 148"/>
              <a:gd name="T6" fmla="*/ 220 w 221"/>
              <a:gd name="T7" fmla="*/ 42 h 148"/>
              <a:gd name="T8" fmla="*/ 212 w 221"/>
              <a:gd name="T9" fmla="*/ 70 h 148"/>
              <a:gd name="T10" fmla="*/ 216 w 221"/>
              <a:gd name="T11" fmla="*/ 56 h 148"/>
              <a:gd name="T12" fmla="*/ 212 w 221"/>
              <a:gd name="T13" fmla="*/ 70 h 148"/>
              <a:gd name="T14" fmla="*/ 212 w 221"/>
              <a:gd name="T15" fmla="*/ 70 h 148"/>
              <a:gd name="T16" fmla="*/ 27 w 221"/>
              <a:gd name="T17" fmla="*/ 14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1" h="148">
                <a:moveTo>
                  <a:pt x="27" y="147"/>
                </a:moveTo>
                <a:lnTo>
                  <a:pt x="0" y="135"/>
                </a:lnTo>
                <a:lnTo>
                  <a:pt x="0" y="135"/>
                </a:lnTo>
                <a:cubicBezTo>
                  <a:pt x="66" y="0"/>
                  <a:pt x="219" y="42"/>
                  <a:pt x="220" y="42"/>
                </a:cubicBezTo>
                <a:lnTo>
                  <a:pt x="212" y="70"/>
                </a:lnTo>
                <a:lnTo>
                  <a:pt x="216" y="56"/>
                </a:lnTo>
                <a:lnTo>
                  <a:pt x="212" y="70"/>
                </a:lnTo>
                <a:lnTo>
                  <a:pt x="212" y="70"/>
                </a:lnTo>
                <a:cubicBezTo>
                  <a:pt x="207" y="68"/>
                  <a:pt x="81" y="35"/>
                  <a:pt x="27" y="147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00" name="Freeform 182">
            <a:extLst>
              <a:ext uri="{FF2B5EF4-FFF2-40B4-BE49-F238E27FC236}">
                <a16:creationId xmlns:a16="http://schemas.microsoft.com/office/drawing/2014/main" id="{14565848-C113-9640-8946-468D6196F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4311" y="11038208"/>
            <a:ext cx="219722" cy="170283"/>
          </a:xfrm>
          <a:custGeom>
            <a:avLst/>
            <a:gdLst>
              <a:gd name="T0" fmla="*/ 2 w 177"/>
              <a:gd name="T1" fmla="*/ 135 h 136"/>
              <a:gd name="T2" fmla="*/ 0 w 177"/>
              <a:gd name="T3" fmla="*/ 96 h 136"/>
              <a:gd name="T4" fmla="*/ 1 w 177"/>
              <a:gd name="T5" fmla="*/ 115 h 136"/>
              <a:gd name="T6" fmla="*/ 0 w 177"/>
              <a:gd name="T7" fmla="*/ 96 h 136"/>
              <a:gd name="T8" fmla="*/ 0 w 177"/>
              <a:gd name="T9" fmla="*/ 96 h 136"/>
              <a:gd name="T10" fmla="*/ 146 w 177"/>
              <a:gd name="T11" fmla="*/ 0 h 136"/>
              <a:gd name="T12" fmla="*/ 176 w 177"/>
              <a:gd name="T13" fmla="*/ 24 h 136"/>
              <a:gd name="T14" fmla="*/ 176 w 177"/>
              <a:gd name="T15" fmla="*/ 24 h 136"/>
              <a:gd name="T16" fmla="*/ 2 w 177"/>
              <a:gd name="T17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" h="136">
                <a:moveTo>
                  <a:pt x="2" y="135"/>
                </a:moveTo>
                <a:lnTo>
                  <a:pt x="0" y="96"/>
                </a:lnTo>
                <a:lnTo>
                  <a:pt x="1" y="115"/>
                </a:lnTo>
                <a:lnTo>
                  <a:pt x="0" y="96"/>
                </a:lnTo>
                <a:lnTo>
                  <a:pt x="0" y="96"/>
                </a:lnTo>
                <a:cubicBezTo>
                  <a:pt x="3" y="96"/>
                  <a:pt x="77" y="91"/>
                  <a:pt x="146" y="0"/>
                </a:cubicBezTo>
                <a:lnTo>
                  <a:pt x="176" y="24"/>
                </a:lnTo>
                <a:lnTo>
                  <a:pt x="176" y="24"/>
                </a:lnTo>
                <a:cubicBezTo>
                  <a:pt x="95" y="130"/>
                  <a:pt x="5" y="135"/>
                  <a:pt x="2" y="135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01" name="Freeform 183">
            <a:extLst>
              <a:ext uri="{FF2B5EF4-FFF2-40B4-BE49-F238E27FC236}">
                <a16:creationId xmlns:a16="http://schemas.microsoft.com/office/drawing/2014/main" id="{078247CE-1C99-C142-AFB4-EACCCBF3B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6012" y="10802005"/>
            <a:ext cx="252680" cy="93383"/>
          </a:xfrm>
          <a:custGeom>
            <a:avLst/>
            <a:gdLst>
              <a:gd name="T0" fmla="*/ 49 w 203"/>
              <a:gd name="T1" fmla="*/ 76 h 77"/>
              <a:gd name="T2" fmla="*/ 49 w 203"/>
              <a:gd name="T3" fmla="*/ 76 h 77"/>
              <a:gd name="T4" fmla="*/ 0 w 203"/>
              <a:gd name="T5" fmla="*/ 73 h 77"/>
              <a:gd name="T6" fmla="*/ 5 w 203"/>
              <a:gd name="T7" fmla="*/ 35 h 77"/>
              <a:gd name="T8" fmla="*/ 5 w 203"/>
              <a:gd name="T9" fmla="*/ 35 h 77"/>
              <a:gd name="T10" fmla="*/ 176 w 203"/>
              <a:gd name="T11" fmla="*/ 0 h 77"/>
              <a:gd name="T12" fmla="*/ 202 w 203"/>
              <a:gd name="T13" fmla="*/ 28 h 77"/>
              <a:gd name="T14" fmla="*/ 202 w 203"/>
              <a:gd name="T15" fmla="*/ 28 h 77"/>
              <a:gd name="T16" fmla="*/ 49 w 203"/>
              <a:gd name="T17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" h="77">
                <a:moveTo>
                  <a:pt x="49" y="76"/>
                </a:moveTo>
                <a:lnTo>
                  <a:pt x="49" y="76"/>
                </a:lnTo>
                <a:cubicBezTo>
                  <a:pt x="34" y="76"/>
                  <a:pt x="17" y="76"/>
                  <a:pt x="0" y="73"/>
                </a:cubicBezTo>
                <a:lnTo>
                  <a:pt x="5" y="35"/>
                </a:lnTo>
                <a:lnTo>
                  <a:pt x="5" y="35"/>
                </a:lnTo>
                <a:cubicBezTo>
                  <a:pt x="118" y="50"/>
                  <a:pt x="174" y="2"/>
                  <a:pt x="176" y="0"/>
                </a:cubicBezTo>
                <a:lnTo>
                  <a:pt x="202" y="28"/>
                </a:lnTo>
                <a:lnTo>
                  <a:pt x="202" y="28"/>
                </a:lnTo>
                <a:cubicBezTo>
                  <a:pt x="199" y="31"/>
                  <a:pt x="149" y="76"/>
                  <a:pt x="49" y="76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02" name="Freeform 184">
            <a:extLst>
              <a:ext uri="{FF2B5EF4-FFF2-40B4-BE49-F238E27FC236}">
                <a16:creationId xmlns:a16="http://schemas.microsoft.com/office/drawing/2014/main" id="{0B37C52E-B70F-9C4E-8377-A8F547913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8692" y="8797049"/>
            <a:ext cx="10250020" cy="620712"/>
          </a:xfrm>
          <a:custGeom>
            <a:avLst/>
            <a:gdLst>
              <a:gd name="T0" fmla="*/ 8227 w 8228"/>
              <a:gd name="T1" fmla="*/ 498 h 499"/>
              <a:gd name="T2" fmla="*/ 0 w 8228"/>
              <a:gd name="T3" fmla="*/ 498 h 499"/>
              <a:gd name="T4" fmla="*/ 0 w 8228"/>
              <a:gd name="T5" fmla="*/ 498 h 499"/>
              <a:gd name="T6" fmla="*/ 0 w 8228"/>
              <a:gd name="T7" fmla="*/ 498 h 499"/>
              <a:gd name="T8" fmla="*/ 498 w 8228"/>
              <a:gd name="T9" fmla="*/ 0 h 499"/>
              <a:gd name="T10" fmla="*/ 7729 w 8228"/>
              <a:gd name="T11" fmla="*/ 0 h 499"/>
              <a:gd name="T12" fmla="*/ 7729 w 8228"/>
              <a:gd name="T13" fmla="*/ 0 h 499"/>
              <a:gd name="T14" fmla="*/ 8227 w 8228"/>
              <a:gd name="T15" fmla="*/ 498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28" h="499">
                <a:moveTo>
                  <a:pt x="8227" y="498"/>
                </a:moveTo>
                <a:lnTo>
                  <a:pt x="0" y="498"/>
                </a:lnTo>
                <a:lnTo>
                  <a:pt x="0" y="498"/>
                </a:lnTo>
                <a:lnTo>
                  <a:pt x="0" y="498"/>
                </a:lnTo>
                <a:cubicBezTo>
                  <a:pt x="0" y="223"/>
                  <a:pt x="224" y="0"/>
                  <a:pt x="498" y="0"/>
                </a:cubicBezTo>
                <a:lnTo>
                  <a:pt x="7729" y="0"/>
                </a:lnTo>
                <a:lnTo>
                  <a:pt x="7729" y="0"/>
                </a:lnTo>
                <a:cubicBezTo>
                  <a:pt x="8003" y="0"/>
                  <a:pt x="8227" y="223"/>
                  <a:pt x="8227" y="498"/>
                </a:cubicBezTo>
              </a:path>
            </a:pathLst>
          </a:custGeom>
          <a:solidFill>
            <a:srgbClr val="6FA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03" name="Freeform 185">
            <a:extLst>
              <a:ext uri="{FF2B5EF4-FFF2-40B4-BE49-F238E27FC236}">
                <a16:creationId xmlns:a16="http://schemas.microsoft.com/office/drawing/2014/main" id="{DC351EBB-116A-034B-AA2C-5EB46980E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7223" y="7165609"/>
            <a:ext cx="560290" cy="576771"/>
          </a:xfrm>
          <a:custGeom>
            <a:avLst/>
            <a:gdLst>
              <a:gd name="T0" fmla="*/ 353 w 451"/>
              <a:gd name="T1" fmla="*/ 179 h 465"/>
              <a:gd name="T2" fmla="*/ 353 w 451"/>
              <a:gd name="T3" fmla="*/ 179 h 465"/>
              <a:gd name="T4" fmla="*/ 303 w 451"/>
              <a:gd name="T5" fmla="*/ 193 h 465"/>
              <a:gd name="T6" fmla="*/ 303 w 451"/>
              <a:gd name="T7" fmla="*/ 193 h 465"/>
              <a:gd name="T8" fmla="*/ 96 w 451"/>
              <a:gd name="T9" fmla="*/ 0 h 465"/>
              <a:gd name="T10" fmla="*/ 0 w 451"/>
              <a:gd name="T11" fmla="*/ 113 h 465"/>
              <a:gd name="T12" fmla="*/ 0 w 451"/>
              <a:gd name="T13" fmla="*/ 113 h 465"/>
              <a:gd name="T14" fmla="*/ 184 w 451"/>
              <a:gd name="T15" fmla="*/ 308 h 465"/>
              <a:gd name="T16" fmla="*/ 184 w 451"/>
              <a:gd name="T17" fmla="*/ 308 h 465"/>
              <a:gd name="T18" fmla="*/ 157 w 451"/>
              <a:gd name="T19" fmla="*/ 373 h 465"/>
              <a:gd name="T20" fmla="*/ 157 w 451"/>
              <a:gd name="T21" fmla="*/ 373 h 465"/>
              <a:gd name="T22" fmla="*/ 249 w 451"/>
              <a:gd name="T23" fmla="*/ 464 h 465"/>
              <a:gd name="T24" fmla="*/ 249 w 451"/>
              <a:gd name="T25" fmla="*/ 464 h 465"/>
              <a:gd name="T26" fmla="*/ 340 w 451"/>
              <a:gd name="T27" fmla="*/ 373 h 465"/>
              <a:gd name="T28" fmla="*/ 340 w 451"/>
              <a:gd name="T29" fmla="*/ 373 h 465"/>
              <a:gd name="T30" fmla="*/ 340 w 451"/>
              <a:gd name="T31" fmla="*/ 372 h 465"/>
              <a:gd name="T32" fmla="*/ 340 w 451"/>
              <a:gd name="T33" fmla="*/ 372 h 465"/>
              <a:gd name="T34" fmla="*/ 353 w 451"/>
              <a:gd name="T35" fmla="*/ 373 h 465"/>
              <a:gd name="T36" fmla="*/ 353 w 451"/>
              <a:gd name="T37" fmla="*/ 373 h 465"/>
              <a:gd name="T38" fmla="*/ 450 w 451"/>
              <a:gd name="T39" fmla="*/ 276 h 465"/>
              <a:gd name="T40" fmla="*/ 450 w 451"/>
              <a:gd name="T41" fmla="*/ 276 h 465"/>
              <a:gd name="T42" fmla="*/ 353 w 451"/>
              <a:gd name="T43" fmla="*/ 179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51" h="465">
                <a:moveTo>
                  <a:pt x="353" y="179"/>
                </a:moveTo>
                <a:lnTo>
                  <a:pt x="353" y="179"/>
                </a:lnTo>
                <a:cubicBezTo>
                  <a:pt x="335" y="179"/>
                  <a:pt x="318" y="184"/>
                  <a:pt x="303" y="193"/>
                </a:cubicBezTo>
                <a:lnTo>
                  <a:pt x="303" y="193"/>
                </a:lnTo>
                <a:cubicBezTo>
                  <a:pt x="294" y="199"/>
                  <a:pt x="159" y="57"/>
                  <a:pt x="96" y="0"/>
                </a:cubicBezTo>
                <a:lnTo>
                  <a:pt x="0" y="113"/>
                </a:lnTo>
                <a:lnTo>
                  <a:pt x="0" y="113"/>
                </a:lnTo>
                <a:cubicBezTo>
                  <a:pt x="24" y="144"/>
                  <a:pt x="192" y="299"/>
                  <a:pt x="184" y="308"/>
                </a:cubicBezTo>
                <a:lnTo>
                  <a:pt x="184" y="308"/>
                </a:lnTo>
                <a:cubicBezTo>
                  <a:pt x="167" y="325"/>
                  <a:pt x="157" y="347"/>
                  <a:pt x="157" y="373"/>
                </a:cubicBezTo>
                <a:lnTo>
                  <a:pt x="157" y="373"/>
                </a:lnTo>
                <a:cubicBezTo>
                  <a:pt x="157" y="423"/>
                  <a:pt x="198" y="464"/>
                  <a:pt x="249" y="464"/>
                </a:cubicBezTo>
                <a:lnTo>
                  <a:pt x="249" y="464"/>
                </a:lnTo>
                <a:cubicBezTo>
                  <a:pt x="299" y="464"/>
                  <a:pt x="340" y="423"/>
                  <a:pt x="340" y="373"/>
                </a:cubicBezTo>
                <a:lnTo>
                  <a:pt x="340" y="373"/>
                </a:lnTo>
                <a:cubicBezTo>
                  <a:pt x="340" y="372"/>
                  <a:pt x="340" y="372"/>
                  <a:pt x="340" y="372"/>
                </a:cubicBezTo>
                <a:lnTo>
                  <a:pt x="340" y="372"/>
                </a:lnTo>
                <a:cubicBezTo>
                  <a:pt x="344" y="372"/>
                  <a:pt x="349" y="373"/>
                  <a:pt x="353" y="373"/>
                </a:cubicBezTo>
                <a:lnTo>
                  <a:pt x="353" y="373"/>
                </a:lnTo>
                <a:cubicBezTo>
                  <a:pt x="406" y="373"/>
                  <a:pt x="450" y="330"/>
                  <a:pt x="450" y="276"/>
                </a:cubicBezTo>
                <a:lnTo>
                  <a:pt x="450" y="276"/>
                </a:lnTo>
                <a:cubicBezTo>
                  <a:pt x="450" y="223"/>
                  <a:pt x="406" y="179"/>
                  <a:pt x="353" y="179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04" name="Freeform 186">
            <a:extLst>
              <a:ext uri="{FF2B5EF4-FFF2-40B4-BE49-F238E27FC236}">
                <a16:creationId xmlns:a16="http://schemas.microsoft.com/office/drawing/2014/main" id="{7B23AB53-C562-114D-BACF-225C90855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2273" y="5973620"/>
            <a:ext cx="1834677" cy="1884113"/>
          </a:xfrm>
          <a:custGeom>
            <a:avLst/>
            <a:gdLst>
              <a:gd name="T0" fmla="*/ 0 w 1473"/>
              <a:gd name="T1" fmla="*/ 771 h 1511"/>
              <a:gd name="T2" fmla="*/ 0 w 1473"/>
              <a:gd name="T3" fmla="*/ 771 h 1511"/>
              <a:gd name="T4" fmla="*/ 1046 w 1473"/>
              <a:gd name="T5" fmla="*/ 1085 h 1511"/>
              <a:gd name="T6" fmla="*/ 1046 w 1473"/>
              <a:gd name="T7" fmla="*/ 1085 h 1511"/>
              <a:gd name="T8" fmla="*/ 772 w 1473"/>
              <a:gd name="T9" fmla="*/ 0 h 1511"/>
              <a:gd name="T10" fmla="*/ 0 w 1473"/>
              <a:gd name="T11" fmla="*/ 771 h 1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3" h="1511">
                <a:moveTo>
                  <a:pt x="0" y="771"/>
                </a:moveTo>
                <a:lnTo>
                  <a:pt x="0" y="771"/>
                </a:lnTo>
                <a:cubicBezTo>
                  <a:pt x="0" y="771"/>
                  <a:pt x="620" y="1510"/>
                  <a:pt x="1046" y="1085"/>
                </a:cubicBezTo>
                <a:lnTo>
                  <a:pt x="1046" y="1085"/>
                </a:lnTo>
                <a:cubicBezTo>
                  <a:pt x="1472" y="659"/>
                  <a:pt x="772" y="0"/>
                  <a:pt x="772" y="0"/>
                </a:cubicBezTo>
                <a:lnTo>
                  <a:pt x="0" y="771"/>
                </a:lnTo>
              </a:path>
            </a:pathLst>
          </a:custGeom>
          <a:solidFill>
            <a:srgbClr val="F845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05" name="Freeform 187">
            <a:extLst>
              <a:ext uri="{FF2B5EF4-FFF2-40B4-BE49-F238E27FC236}">
                <a16:creationId xmlns:a16="http://schemas.microsoft.com/office/drawing/2014/main" id="{A407DE38-F098-7045-9750-2B7EE146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0862" y="5896718"/>
            <a:ext cx="1115086" cy="1115086"/>
          </a:xfrm>
          <a:custGeom>
            <a:avLst/>
            <a:gdLst>
              <a:gd name="T0" fmla="*/ 832 w 894"/>
              <a:gd name="T1" fmla="*/ 61 h 894"/>
              <a:gd name="T2" fmla="*/ 832 w 894"/>
              <a:gd name="T3" fmla="*/ 61 h 894"/>
              <a:gd name="T4" fmla="*/ 336 w 894"/>
              <a:gd name="T5" fmla="*/ 337 h 894"/>
              <a:gd name="T6" fmla="*/ 336 w 894"/>
              <a:gd name="T7" fmla="*/ 337 h 894"/>
              <a:gd name="T8" fmla="*/ 60 w 894"/>
              <a:gd name="T9" fmla="*/ 832 h 894"/>
              <a:gd name="T10" fmla="*/ 60 w 894"/>
              <a:gd name="T11" fmla="*/ 832 h 894"/>
              <a:gd name="T12" fmla="*/ 557 w 894"/>
              <a:gd name="T13" fmla="*/ 557 h 894"/>
              <a:gd name="T14" fmla="*/ 557 w 894"/>
              <a:gd name="T15" fmla="*/ 557 h 894"/>
              <a:gd name="T16" fmla="*/ 832 w 894"/>
              <a:gd name="T17" fmla="*/ 61 h 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4" h="894">
                <a:moveTo>
                  <a:pt x="832" y="61"/>
                </a:moveTo>
                <a:lnTo>
                  <a:pt x="832" y="61"/>
                </a:lnTo>
                <a:cubicBezTo>
                  <a:pt x="772" y="0"/>
                  <a:pt x="550" y="124"/>
                  <a:pt x="336" y="337"/>
                </a:cubicBezTo>
                <a:lnTo>
                  <a:pt x="336" y="337"/>
                </a:lnTo>
                <a:cubicBezTo>
                  <a:pt x="123" y="551"/>
                  <a:pt x="0" y="772"/>
                  <a:pt x="60" y="832"/>
                </a:cubicBezTo>
                <a:lnTo>
                  <a:pt x="60" y="832"/>
                </a:lnTo>
                <a:cubicBezTo>
                  <a:pt x="121" y="893"/>
                  <a:pt x="343" y="770"/>
                  <a:pt x="557" y="557"/>
                </a:cubicBezTo>
                <a:lnTo>
                  <a:pt x="557" y="557"/>
                </a:lnTo>
                <a:cubicBezTo>
                  <a:pt x="770" y="344"/>
                  <a:pt x="893" y="122"/>
                  <a:pt x="832" y="61"/>
                </a:cubicBezTo>
              </a:path>
            </a:pathLst>
          </a:custGeom>
          <a:solidFill>
            <a:srgbClr val="FD65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06" name="Freeform 188">
            <a:extLst>
              <a:ext uri="{FF2B5EF4-FFF2-40B4-BE49-F238E27FC236}">
                <a16:creationId xmlns:a16="http://schemas.microsoft.com/office/drawing/2014/main" id="{5D59EFD4-B87A-5F42-9B76-0DD394F4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0444" y="6204328"/>
            <a:ext cx="417471" cy="417471"/>
          </a:xfrm>
          <a:custGeom>
            <a:avLst/>
            <a:gdLst>
              <a:gd name="T0" fmla="*/ 312 w 336"/>
              <a:gd name="T1" fmla="*/ 22 h 335"/>
              <a:gd name="T2" fmla="*/ 312 w 336"/>
              <a:gd name="T3" fmla="*/ 22 h 335"/>
              <a:gd name="T4" fmla="*/ 126 w 336"/>
              <a:gd name="T5" fmla="*/ 126 h 335"/>
              <a:gd name="T6" fmla="*/ 126 w 336"/>
              <a:gd name="T7" fmla="*/ 126 h 335"/>
              <a:gd name="T8" fmla="*/ 23 w 336"/>
              <a:gd name="T9" fmla="*/ 311 h 335"/>
              <a:gd name="T10" fmla="*/ 23 w 336"/>
              <a:gd name="T11" fmla="*/ 311 h 335"/>
              <a:gd name="T12" fmla="*/ 209 w 336"/>
              <a:gd name="T13" fmla="*/ 208 h 335"/>
              <a:gd name="T14" fmla="*/ 209 w 336"/>
              <a:gd name="T15" fmla="*/ 208 h 335"/>
              <a:gd name="T16" fmla="*/ 312 w 336"/>
              <a:gd name="T17" fmla="*/ 22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6" h="335">
                <a:moveTo>
                  <a:pt x="312" y="22"/>
                </a:moveTo>
                <a:lnTo>
                  <a:pt x="312" y="22"/>
                </a:lnTo>
                <a:cubicBezTo>
                  <a:pt x="290" y="0"/>
                  <a:pt x="207" y="46"/>
                  <a:pt x="126" y="126"/>
                </a:cubicBezTo>
                <a:lnTo>
                  <a:pt x="126" y="126"/>
                </a:lnTo>
                <a:cubicBezTo>
                  <a:pt x="47" y="206"/>
                  <a:pt x="0" y="289"/>
                  <a:pt x="23" y="311"/>
                </a:cubicBezTo>
                <a:lnTo>
                  <a:pt x="23" y="311"/>
                </a:lnTo>
                <a:cubicBezTo>
                  <a:pt x="46" y="334"/>
                  <a:pt x="129" y="288"/>
                  <a:pt x="209" y="208"/>
                </a:cubicBezTo>
                <a:lnTo>
                  <a:pt x="209" y="208"/>
                </a:lnTo>
                <a:cubicBezTo>
                  <a:pt x="289" y="128"/>
                  <a:pt x="335" y="45"/>
                  <a:pt x="312" y="22"/>
                </a:cubicBezTo>
              </a:path>
            </a:pathLst>
          </a:custGeom>
          <a:solidFill>
            <a:srgbClr val="F4C2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07" name="Freeform 189">
            <a:extLst>
              <a:ext uri="{FF2B5EF4-FFF2-40B4-BE49-F238E27FC236}">
                <a16:creationId xmlns:a16="http://schemas.microsoft.com/office/drawing/2014/main" id="{5F2C8002-4DE7-E843-A7DA-7CBAD45F1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9888" y="6198833"/>
            <a:ext cx="719587" cy="1104104"/>
          </a:xfrm>
          <a:custGeom>
            <a:avLst/>
            <a:gdLst>
              <a:gd name="T0" fmla="*/ 450 w 576"/>
              <a:gd name="T1" fmla="*/ 666 h 885"/>
              <a:gd name="T2" fmla="*/ 364 w 576"/>
              <a:gd name="T3" fmla="*/ 499 h 885"/>
              <a:gd name="T4" fmla="*/ 528 w 576"/>
              <a:gd name="T5" fmla="*/ 525 h 885"/>
              <a:gd name="T6" fmla="*/ 313 w 576"/>
              <a:gd name="T7" fmla="*/ 425 h 885"/>
              <a:gd name="T8" fmla="*/ 231 w 576"/>
              <a:gd name="T9" fmla="*/ 322 h 885"/>
              <a:gd name="T10" fmla="*/ 438 w 576"/>
              <a:gd name="T11" fmla="*/ 340 h 885"/>
              <a:gd name="T12" fmla="*/ 353 w 576"/>
              <a:gd name="T13" fmla="*/ 483 h 885"/>
              <a:gd name="T14" fmla="*/ 564 w 576"/>
              <a:gd name="T15" fmla="*/ 376 h 885"/>
              <a:gd name="T16" fmla="*/ 547 w 576"/>
              <a:gd name="T17" fmla="*/ 380 h 885"/>
              <a:gd name="T18" fmla="*/ 537 w 576"/>
              <a:gd name="T19" fmla="*/ 497 h 885"/>
              <a:gd name="T20" fmla="*/ 480 w 576"/>
              <a:gd name="T21" fmla="*/ 176 h 885"/>
              <a:gd name="T22" fmla="*/ 469 w 576"/>
              <a:gd name="T23" fmla="*/ 170 h 885"/>
              <a:gd name="T24" fmla="*/ 445 w 576"/>
              <a:gd name="T25" fmla="*/ 320 h 885"/>
              <a:gd name="T26" fmla="*/ 398 w 576"/>
              <a:gd name="T27" fmla="*/ 252 h 885"/>
              <a:gd name="T28" fmla="*/ 341 w 576"/>
              <a:gd name="T29" fmla="*/ 7 h 885"/>
              <a:gd name="T30" fmla="*/ 331 w 576"/>
              <a:gd name="T31" fmla="*/ 0 h 885"/>
              <a:gd name="T32" fmla="*/ 310 w 576"/>
              <a:gd name="T33" fmla="*/ 142 h 885"/>
              <a:gd name="T34" fmla="*/ 239 w 576"/>
              <a:gd name="T35" fmla="*/ 66 h 885"/>
              <a:gd name="T36" fmla="*/ 227 w 576"/>
              <a:gd name="T37" fmla="*/ 78 h 885"/>
              <a:gd name="T38" fmla="*/ 303 w 576"/>
              <a:gd name="T39" fmla="*/ 160 h 885"/>
              <a:gd name="T40" fmla="*/ 219 w 576"/>
              <a:gd name="T41" fmla="*/ 309 h 885"/>
              <a:gd name="T42" fmla="*/ 154 w 576"/>
              <a:gd name="T43" fmla="*/ 239 h 885"/>
              <a:gd name="T44" fmla="*/ 142 w 576"/>
              <a:gd name="T45" fmla="*/ 251 h 885"/>
              <a:gd name="T46" fmla="*/ 208 w 576"/>
              <a:gd name="T47" fmla="*/ 322 h 885"/>
              <a:gd name="T48" fmla="*/ 3 w 576"/>
              <a:gd name="T49" fmla="*/ 511 h 885"/>
              <a:gd name="T50" fmla="*/ 10 w 576"/>
              <a:gd name="T51" fmla="*/ 516 h 885"/>
              <a:gd name="T52" fmla="*/ 220 w 576"/>
              <a:gd name="T53" fmla="*/ 336 h 885"/>
              <a:gd name="T54" fmla="*/ 342 w 576"/>
              <a:gd name="T55" fmla="*/ 497 h 885"/>
              <a:gd name="T56" fmla="*/ 141 w 576"/>
              <a:gd name="T57" fmla="*/ 679 h 885"/>
              <a:gd name="T58" fmla="*/ 149 w 576"/>
              <a:gd name="T59" fmla="*/ 683 h 885"/>
              <a:gd name="T60" fmla="*/ 351 w 576"/>
              <a:gd name="T61" fmla="*/ 513 h 885"/>
              <a:gd name="T62" fmla="*/ 438 w 576"/>
              <a:gd name="T63" fmla="*/ 682 h 885"/>
              <a:gd name="T64" fmla="*/ 226 w 576"/>
              <a:gd name="T65" fmla="*/ 880 h 885"/>
              <a:gd name="T66" fmla="*/ 233 w 576"/>
              <a:gd name="T67" fmla="*/ 884 h 885"/>
              <a:gd name="T68" fmla="*/ 444 w 576"/>
              <a:gd name="T69" fmla="*/ 702 h 885"/>
              <a:gd name="T70" fmla="*/ 464 w 576"/>
              <a:gd name="T71" fmla="*/ 805 h 885"/>
              <a:gd name="T72" fmla="*/ 474 w 576"/>
              <a:gd name="T73" fmla="*/ 813 h 885"/>
              <a:gd name="T74" fmla="*/ 458 w 576"/>
              <a:gd name="T75" fmla="*/ 686 h 885"/>
              <a:gd name="T76" fmla="*/ 536 w 576"/>
              <a:gd name="T77" fmla="*/ 553 h 885"/>
              <a:gd name="T78" fmla="*/ 558 w 576"/>
              <a:gd name="T79" fmla="*/ 640 h 885"/>
              <a:gd name="T80" fmla="*/ 558 w 576"/>
              <a:gd name="T81" fmla="*/ 640 h 885"/>
              <a:gd name="T82" fmla="*/ 546 w 576"/>
              <a:gd name="T83" fmla="*/ 526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76" h="885">
                <a:moveTo>
                  <a:pt x="525" y="532"/>
                </a:moveTo>
                <a:lnTo>
                  <a:pt x="525" y="532"/>
                </a:lnTo>
                <a:cubicBezTo>
                  <a:pt x="507" y="580"/>
                  <a:pt x="481" y="625"/>
                  <a:pt x="450" y="666"/>
                </a:cubicBezTo>
                <a:lnTo>
                  <a:pt x="450" y="666"/>
                </a:lnTo>
                <a:cubicBezTo>
                  <a:pt x="431" y="613"/>
                  <a:pt x="401" y="557"/>
                  <a:pt x="364" y="499"/>
                </a:cubicBezTo>
                <a:lnTo>
                  <a:pt x="364" y="499"/>
                </a:lnTo>
                <a:cubicBezTo>
                  <a:pt x="404" y="448"/>
                  <a:pt x="431" y="401"/>
                  <a:pt x="449" y="359"/>
                </a:cubicBezTo>
                <a:lnTo>
                  <a:pt x="449" y="359"/>
                </a:lnTo>
                <a:cubicBezTo>
                  <a:pt x="481" y="413"/>
                  <a:pt x="510" y="469"/>
                  <a:pt x="528" y="525"/>
                </a:cubicBezTo>
                <a:lnTo>
                  <a:pt x="528" y="525"/>
                </a:lnTo>
                <a:cubicBezTo>
                  <a:pt x="527" y="527"/>
                  <a:pt x="526" y="530"/>
                  <a:pt x="525" y="532"/>
                </a:cubicBezTo>
                <a:close/>
                <a:moveTo>
                  <a:pt x="313" y="425"/>
                </a:moveTo>
                <a:lnTo>
                  <a:pt x="313" y="425"/>
                </a:lnTo>
                <a:cubicBezTo>
                  <a:pt x="284" y="386"/>
                  <a:pt x="256" y="351"/>
                  <a:pt x="231" y="322"/>
                </a:cubicBezTo>
                <a:lnTo>
                  <a:pt x="231" y="322"/>
                </a:lnTo>
                <a:cubicBezTo>
                  <a:pt x="273" y="269"/>
                  <a:pt x="299" y="220"/>
                  <a:pt x="317" y="176"/>
                </a:cubicBezTo>
                <a:lnTo>
                  <a:pt x="317" y="176"/>
                </a:lnTo>
                <a:cubicBezTo>
                  <a:pt x="354" y="221"/>
                  <a:pt x="398" y="278"/>
                  <a:pt x="438" y="340"/>
                </a:cubicBezTo>
                <a:lnTo>
                  <a:pt x="438" y="340"/>
                </a:lnTo>
                <a:cubicBezTo>
                  <a:pt x="417" y="392"/>
                  <a:pt x="387" y="440"/>
                  <a:pt x="353" y="483"/>
                </a:cubicBezTo>
                <a:lnTo>
                  <a:pt x="353" y="483"/>
                </a:lnTo>
                <a:cubicBezTo>
                  <a:pt x="340" y="464"/>
                  <a:pt x="327" y="444"/>
                  <a:pt x="313" y="425"/>
                </a:cubicBezTo>
                <a:close/>
                <a:moveTo>
                  <a:pt x="564" y="376"/>
                </a:moveTo>
                <a:lnTo>
                  <a:pt x="564" y="376"/>
                </a:lnTo>
                <a:cubicBezTo>
                  <a:pt x="564" y="372"/>
                  <a:pt x="559" y="369"/>
                  <a:pt x="554" y="369"/>
                </a:cubicBezTo>
                <a:lnTo>
                  <a:pt x="554" y="369"/>
                </a:lnTo>
                <a:cubicBezTo>
                  <a:pt x="549" y="371"/>
                  <a:pt x="546" y="375"/>
                  <a:pt x="547" y="380"/>
                </a:cubicBezTo>
                <a:lnTo>
                  <a:pt x="547" y="380"/>
                </a:lnTo>
                <a:cubicBezTo>
                  <a:pt x="548" y="380"/>
                  <a:pt x="555" y="426"/>
                  <a:pt x="537" y="497"/>
                </a:cubicBezTo>
                <a:lnTo>
                  <a:pt x="537" y="497"/>
                </a:lnTo>
                <a:cubicBezTo>
                  <a:pt x="518" y="447"/>
                  <a:pt x="492" y="395"/>
                  <a:pt x="457" y="339"/>
                </a:cubicBezTo>
                <a:lnTo>
                  <a:pt x="457" y="339"/>
                </a:lnTo>
                <a:cubicBezTo>
                  <a:pt x="492" y="246"/>
                  <a:pt x="481" y="181"/>
                  <a:pt x="480" y="176"/>
                </a:cubicBezTo>
                <a:lnTo>
                  <a:pt x="480" y="176"/>
                </a:lnTo>
                <a:cubicBezTo>
                  <a:pt x="479" y="172"/>
                  <a:pt x="474" y="168"/>
                  <a:pt x="469" y="170"/>
                </a:cubicBezTo>
                <a:lnTo>
                  <a:pt x="469" y="170"/>
                </a:lnTo>
                <a:cubicBezTo>
                  <a:pt x="465" y="170"/>
                  <a:pt x="462" y="174"/>
                  <a:pt x="463" y="179"/>
                </a:cubicBezTo>
                <a:lnTo>
                  <a:pt x="463" y="179"/>
                </a:lnTo>
                <a:cubicBezTo>
                  <a:pt x="463" y="180"/>
                  <a:pt x="473" y="236"/>
                  <a:pt x="445" y="320"/>
                </a:cubicBezTo>
                <a:lnTo>
                  <a:pt x="445" y="320"/>
                </a:lnTo>
                <a:cubicBezTo>
                  <a:pt x="430" y="298"/>
                  <a:pt x="415" y="275"/>
                  <a:pt x="398" y="252"/>
                </a:cubicBezTo>
                <a:lnTo>
                  <a:pt x="398" y="252"/>
                </a:lnTo>
                <a:cubicBezTo>
                  <a:pt x="372" y="216"/>
                  <a:pt x="347" y="184"/>
                  <a:pt x="323" y="157"/>
                </a:cubicBezTo>
                <a:lnTo>
                  <a:pt x="323" y="157"/>
                </a:lnTo>
                <a:cubicBezTo>
                  <a:pt x="353" y="70"/>
                  <a:pt x="342" y="12"/>
                  <a:pt x="341" y="7"/>
                </a:cubicBezTo>
                <a:lnTo>
                  <a:pt x="341" y="7"/>
                </a:lnTo>
                <a:cubicBezTo>
                  <a:pt x="340" y="3"/>
                  <a:pt x="336" y="0"/>
                  <a:pt x="331" y="0"/>
                </a:cubicBezTo>
                <a:lnTo>
                  <a:pt x="331" y="0"/>
                </a:lnTo>
                <a:cubicBezTo>
                  <a:pt x="326" y="1"/>
                  <a:pt x="323" y="6"/>
                  <a:pt x="324" y="11"/>
                </a:cubicBezTo>
                <a:lnTo>
                  <a:pt x="324" y="11"/>
                </a:lnTo>
                <a:cubicBezTo>
                  <a:pt x="324" y="11"/>
                  <a:pt x="334" y="63"/>
                  <a:pt x="310" y="142"/>
                </a:cubicBezTo>
                <a:lnTo>
                  <a:pt x="310" y="142"/>
                </a:lnTo>
                <a:cubicBezTo>
                  <a:pt x="269" y="95"/>
                  <a:pt x="239" y="66"/>
                  <a:pt x="239" y="66"/>
                </a:cubicBezTo>
                <a:lnTo>
                  <a:pt x="239" y="66"/>
                </a:lnTo>
                <a:cubicBezTo>
                  <a:pt x="236" y="62"/>
                  <a:pt x="230" y="62"/>
                  <a:pt x="227" y="66"/>
                </a:cubicBezTo>
                <a:lnTo>
                  <a:pt x="227" y="66"/>
                </a:lnTo>
                <a:cubicBezTo>
                  <a:pt x="223" y="69"/>
                  <a:pt x="223" y="74"/>
                  <a:pt x="227" y="78"/>
                </a:cubicBezTo>
                <a:lnTo>
                  <a:pt x="227" y="78"/>
                </a:lnTo>
                <a:cubicBezTo>
                  <a:pt x="228" y="79"/>
                  <a:pt x="260" y="110"/>
                  <a:pt x="303" y="160"/>
                </a:cubicBezTo>
                <a:lnTo>
                  <a:pt x="303" y="160"/>
                </a:lnTo>
                <a:cubicBezTo>
                  <a:pt x="303" y="162"/>
                  <a:pt x="302" y="162"/>
                  <a:pt x="302" y="163"/>
                </a:cubicBezTo>
                <a:lnTo>
                  <a:pt x="302" y="163"/>
                </a:lnTo>
                <a:cubicBezTo>
                  <a:pt x="282" y="216"/>
                  <a:pt x="253" y="264"/>
                  <a:pt x="219" y="309"/>
                </a:cubicBezTo>
                <a:lnTo>
                  <a:pt x="219" y="309"/>
                </a:lnTo>
                <a:cubicBezTo>
                  <a:pt x="181" y="266"/>
                  <a:pt x="155" y="239"/>
                  <a:pt x="154" y="239"/>
                </a:cubicBezTo>
                <a:lnTo>
                  <a:pt x="154" y="239"/>
                </a:lnTo>
                <a:cubicBezTo>
                  <a:pt x="151" y="236"/>
                  <a:pt x="145" y="236"/>
                  <a:pt x="142" y="239"/>
                </a:cubicBezTo>
                <a:lnTo>
                  <a:pt x="142" y="239"/>
                </a:lnTo>
                <a:cubicBezTo>
                  <a:pt x="139" y="242"/>
                  <a:pt x="139" y="248"/>
                  <a:pt x="142" y="251"/>
                </a:cubicBezTo>
                <a:lnTo>
                  <a:pt x="142" y="251"/>
                </a:lnTo>
                <a:cubicBezTo>
                  <a:pt x="143" y="252"/>
                  <a:pt x="170" y="278"/>
                  <a:pt x="208" y="322"/>
                </a:cubicBezTo>
                <a:lnTo>
                  <a:pt x="208" y="322"/>
                </a:lnTo>
                <a:cubicBezTo>
                  <a:pt x="146" y="397"/>
                  <a:pt x="69" y="457"/>
                  <a:pt x="5" y="500"/>
                </a:cubicBezTo>
                <a:lnTo>
                  <a:pt x="5" y="500"/>
                </a:lnTo>
                <a:cubicBezTo>
                  <a:pt x="2" y="502"/>
                  <a:pt x="0" y="508"/>
                  <a:pt x="3" y="511"/>
                </a:cubicBezTo>
                <a:lnTo>
                  <a:pt x="3" y="511"/>
                </a:lnTo>
                <a:cubicBezTo>
                  <a:pt x="4" y="514"/>
                  <a:pt x="8" y="516"/>
                  <a:pt x="10" y="516"/>
                </a:cubicBezTo>
                <a:lnTo>
                  <a:pt x="10" y="516"/>
                </a:lnTo>
                <a:cubicBezTo>
                  <a:pt x="12" y="516"/>
                  <a:pt x="14" y="515"/>
                  <a:pt x="15" y="514"/>
                </a:cubicBezTo>
                <a:lnTo>
                  <a:pt x="15" y="514"/>
                </a:lnTo>
                <a:cubicBezTo>
                  <a:pt x="106" y="453"/>
                  <a:pt x="171" y="393"/>
                  <a:pt x="220" y="336"/>
                </a:cubicBezTo>
                <a:lnTo>
                  <a:pt x="220" y="336"/>
                </a:lnTo>
                <a:cubicBezTo>
                  <a:pt x="256" y="378"/>
                  <a:pt x="301" y="434"/>
                  <a:pt x="342" y="497"/>
                </a:cubicBezTo>
                <a:lnTo>
                  <a:pt x="342" y="497"/>
                </a:lnTo>
                <a:cubicBezTo>
                  <a:pt x="280" y="568"/>
                  <a:pt x="206" y="626"/>
                  <a:pt x="144" y="668"/>
                </a:cubicBezTo>
                <a:lnTo>
                  <a:pt x="144" y="668"/>
                </a:lnTo>
                <a:cubicBezTo>
                  <a:pt x="140" y="670"/>
                  <a:pt x="139" y="676"/>
                  <a:pt x="141" y="679"/>
                </a:cubicBezTo>
                <a:lnTo>
                  <a:pt x="141" y="679"/>
                </a:lnTo>
                <a:cubicBezTo>
                  <a:pt x="143" y="682"/>
                  <a:pt x="146" y="683"/>
                  <a:pt x="149" y="683"/>
                </a:cubicBezTo>
                <a:lnTo>
                  <a:pt x="149" y="683"/>
                </a:lnTo>
                <a:cubicBezTo>
                  <a:pt x="150" y="683"/>
                  <a:pt x="152" y="683"/>
                  <a:pt x="153" y="682"/>
                </a:cubicBezTo>
                <a:lnTo>
                  <a:pt x="153" y="682"/>
                </a:lnTo>
                <a:cubicBezTo>
                  <a:pt x="240" y="624"/>
                  <a:pt x="304" y="566"/>
                  <a:pt x="351" y="513"/>
                </a:cubicBezTo>
                <a:lnTo>
                  <a:pt x="351" y="513"/>
                </a:lnTo>
                <a:cubicBezTo>
                  <a:pt x="386" y="566"/>
                  <a:pt x="417" y="624"/>
                  <a:pt x="438" y="682"/>
                </a:cubicBezTo>
                <a:lnTo>
                  <a:pt x="438" y="682"/>
                </a:lnTo>
                <a:cubicBezTo>
                  <a:pt x="375" y="761"/>
                  <a:pt x="295" y="824"/>
                  <a:pt x="228" y="868"/>
                </a:cubicBezTo>
                <a:lnTo>
                  <a:pt x="228" y="868"/>
                </a:lnTo>
                <a:cubicBezTo>
                  <a:pt x="225" y="871"/>
                  <a:pt x="223" y="876"/>
                  <a:pt x="226" y="880"/>
                </a:cubicBezTo>
                <a:lnTo>
                  <a:pt x="226" y="880"/>
                </a:lnTo>
                <a:cubicBezTo>
                  <a:pt x="228" y="882"/>
                  <a:pt x="230" y="884"/>
                  <a:pt x="233" y="884"/>
                </a:cubicBezTo>
                <a:lnTo>
                  <a:pt x="233" y="884"/>
                </a:lnTo>
                <a:cubicBezTo>
                  <a:pt x="235" y="884"/>
                  <a:pt x="236" y="884"/>
                  <a:pt x="238" y="882"/>
                </a:cubicBezTo>
                <a:lnTo>
                  <a:pt x="238" y="882"/>
                </a:lnTo>
                <a:cubicBezTo>
                  <a:pt x="330" y="821"/>
                  <a:pt x="397" y="760"/>
                  <a:pt x="444" y="702"/>
                </a:cubicBezTo>
                <a:lnTo>
                  <a:pt x="444" y="702"/>
                </a:lnTo>
                <a:cubicBezTo>
                  <a:pt x="455" y="737"/>
                  <a:pt x="463" y="771"/>
                  <a:pt x="464" y="805"/>
                </a:cubicBezTo>
                <a:lnTo>
                  <a:pt x="464" y="805"/>
                </a:lnTo>
                <a:cubicBezTo>
                  <a:pt x="464" y="809"/>
                  <a:pt x="468" y="813"/>
                  <a:pt x="473" y="813"/>
                </a:cubicBezTo>
                <a:lnTo>
                  <a:pt x="474" y="813"/>
                </a:lnTo>
                <a:lnTo>
                  <a:pt x="474" y="813"/>
                </a:lnTo>
                <a:cubicBezTo>
                  <a:pt x="478" y="813"/>
                  <a:pt x="481" y="809"/>
                  <a:pt x="481" y="804"/>
                </a:cubicBezTo>
                <a:lnTo>
                  <a:pt x="481" y="804"/>
                </a:lnTo>
                <a:cubicBezTo>
                  <a:pt x="480" y="767"/>
                  <a:pt x="472" y="728"/>
                  <a:pt x="458" y="686"/>
                </a:cubicBezTo>
                <a:lnTo>
                  <a:pt x="458" y="686"/>
                </a:lnTo>
                <a:cubicBezTo>
                  <a:pt x="495" y="638"/>
                  <a:pt x="520" y="593"/>
                  <a:pt x="536" y="553"/>
                </a:cubicBezTo>
                <a:lnTo>
                  <a:pt x="536" y="553"/>
                </a:lnTo>
                <a:cubicBezTo>
                  <a:pt x="543" y="579"/>
                  <a:pt x="548" y="605"/>
                  <a:pt x="549" y="632"/>
                </a:cubicBezTo>
                <a:lnTo>
                  <a:pt x="549" y="632"/>
                </a:lnTo>
                <a:cubicBezTo>
                  <a:pt x="549" y="636"/>
                  <a:pt x="553" y="640"/>
                  <a:pt x="558" y="640"/>
                </a:cubicBezTo>
                <a:lnTo>
                  <a:pt x="558" y="640"/>
                </a:lnTo>
                <a:lnTo>
                  <a:pt x="558" y="640"/>
                </a:lnTo>
                <a:lnTo>
                  <a:pt x="558" y="640"/>
                </a:lnTo>
                <a:cubicBezTo>
                  <a:pt x="563" y="640"/>
                  <a:pt x="567" y="635"/>
                  <a:pt x="567" y="630"/>
                </a:cubicBezTo>
                <a:lnTo>
                  <a:pt x="567" y="630"/>
                </a:lnTo>
                <a:cubicBezTo>
                  <a:pt x="565" y="597"/>
                  <a:pt x="558" y="562"/>
                  <a:pt x="546" y="526"/>
                </a:cubicBezTo>
                <a:lnTo>
                  <a:pt x="546" y="526"/>
                </a:lnTo>
                <a:cubicBezTo>
                  <a:pt x="575" y="440"/>
                  <a:pt x="565" y="382"/>
                  <a:pt x="564" y="376"/>
                </a:cubicBezTo>
                <a:close/>
              </a:path>
            </a:pathLst>
          </a:custGeom>
          <a:solidFill>
            <a:srgbClr val="F4C2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08" name="Freeform 190">
            <a:extLst>
              <a:ext uri="{FF2B5EF4-FFF2-40B4-BE49-F238E27FC236}">
                <a16:creationId xmlns:a16="http://schemas.microsoft.com/office/drawing/2014/main" id="{C1B70120-C83C-D64B-86BE-42B216EE9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3210" y="5929679"/>
            <a:ext cx="1658899" cy="1724816"/>
          </a:xfrm>
          <a:custGeom>
            <a:avLst/>
            <a:gdLst>
              <a:gd name="T0" fmla="*/ 958 w 1330"/>
              <a:gd name="T1" fmla="*/ 1382 h 1383"/>
              <a:gd name="T2" fmla="*/ 958 w 1330"/>
              <a:gd name="T3" fmla="*/ 1382 h 1383"/>
              <a:gd name="T4" fmla="*/ 1329 w 1330"/>
              <a:gd name="T5" fmla="*/ 1075 h 1383"/>
              <a:gd name="T6" fmla="*/ 1162 w 1330"/>
              <a:gd name="T7" fmla="*/ 374 h 1383"/>
              <a:gd name="T8" fmla="*/ 939 w 1330"/>
              <a:gd name="T9" fmla="*/ 102 h 1383"/>
              <a:gd name="T10" fmla="*/ 939 w 1330"/>
              <a:gd name="T11" fmla="*/ 102 h 1383"/>
              <a:gd name="T12" fmla="*/ 856 w 1330"/>
              <a:gd name="T13" fmla="*/ 137 h 1383"/>
              <a:gd name="T14" fmla="*/ 856 w 1330"/>
              <a:gd name="T15" fmla="*/ 137 h 1383"/>
              <a:gd name="T16" fmla="*/ 917 w 1330"/>
              <a:gd name="T17" fmla="*/ 300 h 1383"/>
              <a:gd name="T18" fmla="*/ 975 w 1330"/>
              <a:gd name="T19" fmla="*/ 484 h 1383"/>
              <a:gd name="T20" fmla="*/ 750 w 1330"/>
              <a:gd name="T21" fmla="*/ 146 h 1383"/>
              <a:gd name="T22" fmla="*/ 613 w 1330"/>
              <a:gd name="T23" fmla="*/ 26 h 1383"/>
              <a:gd name="T24" fmla="*/ 613 w 1330"/>
              <a:gd name="T25" fmla="*/ 26 h 1383"/>
              <a:gd name="T26" fmla="*/ 554 w 1330"/>
              <a:gd name="T27" fmla="*/ 67 h 1383"/>
              <a:gd name="T28" fmla="*/ 554 w 1330"/>
              <a:gd name="T29" fmla="*/ 67 h 1383"/>
              <a:gd name="T30" fmla="*/ 627 w 1330"/>
              <a:gd name="T31" fmla="*/ 218 h 1383"/>
              <a:gd name="T32" fmla="*/ 733 w 1330"/>
              <a:gd name="T33" fmla="*/ 463 h 1383"/>
              <a:gd name="T34" fmla="*/ 505 w 1330"/>
              <a:gd name="T35" fmla="*/ 124 h 1383"/>
              <a:gd name="T36" fmla="*/ 351 w 1330"/>
              <a:gd name="T37" fmla="*/ 12 h 1383"/>
              <a:gd name="T38" fmla="*/ 351 w 1330"/>
              <a:gd name="T39" fmla="*/ 12 h 1383"/>
              <a:gd name="T40" fmla="*/ 304 w 1330"/>
              <a:gd name="T41" fmla="*/ 69 h 1383"/>
              <a:gd name="T42" fmla="*/ 409 w 1330"/>
              <a:gd name="T43" fmla="*/ 242 h 1383"/>
              <a:gd name="T44" fmla="*/ 532 w 1330"/>
              <a:gd name="T45" fmla="*/ 549 h 1383"/>
              <a:gd name="T46" fmla="*/ 276 w 1330"/>
              <a:gd name="T47" fmla="*/ 300 h 1383"/>
              <a:gd name="T48" fmla="*/ 143 w 1330"/>
              <a:gd name="T49" fmla="*/ 214 h 1383"/>
              <a:gd name="T50" fmla="*/ 143 w 1330"/>
              <a:gd name="T51" fmla="*/ 214 h 1383"/>
              <a:gd name="T52" fmla="*/ 88 w 1330"/>
              <a:gd name="T53" fmla="*/ 261 h 1383"/>
              <a:gd name="T54" fmla="*/ 88 w 1330"/>
              <a:gd name="T55" fmla="*/ 261 h 1383"/>
              <a:gd name="T56" fmla="*/ 215 w 1330"/>
              <a:gd name="T57" fmla="*/ 450 h 1383"/>
              <a:gd name="T58" fmla="*/ 426 w 1330"/>
              <a:gd name="T59" fmla="*/ 765 h 1383"/>
              <a:gd name="T60" fmla="*/ 440 w 1330"/>
              <a:gd name="T61" fmla="*/ 1069 h 1383"/>
              <a:gd name="T62" fmla="*/ 215 w 1330"/>
              <a:gd name="T63" fmla="*/ 990 h 1383"/>
              <a:gd name="T64" fmla="*/ 215 w 1330"/>
              <a:gd name="T65" fmla="*/ 990 h 1383"/>
              <a:gd name="T66" fmla="*/ 0 w 1330"/>
              <a:gd name="T67" fmla="*/ 1120 h 1383"/>
              <a:gd name="T68" fmla="*/ 222 w 1330"/>
              <a:gd name="T69" fmla="*/ 1151 h 1383"/>
              <a:gd name="T70" fmla="*/ 450 w 1330"/>
              <a:gd name="T71" fmla="*/ 1324 h 1383"/>
              <a:gd name="T72" fmla="*/ 958 w 1330"/>
              <a:gd name="T73" fmla="*/ 1382 h 1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30" h="1383">
                <a:moveTo>
                  <a:pt x="958" y="1382"/>
                </a:moveTo>
                <a:lnTo>
                  <a:pt x="958" y="1382"/>
                </a:lnTo>
                <a:cubicBezTo>
                  <a:pt x="975" y="1379"/>
                  <a:pt x="1329" y="1075"/>
                  <a:pt x="1329" y="1075"/>
                </a:cubicBezTo>
                <a:lnTo>
                  <a:pt x="1162" y="374"/>
                </a:lnTo>
                <a:lnTo>
                  <a:pt x="939" y="102"/>
                </a:lnTo>
                <a:lnTo>
                  <a:pt x="939" y="102"/>
                </a:lnTo>
                <a:cubicBezTo>
                  <a:pt x="909" y="67"/>
                  <a:pt x="852" y="91"/>
                  <a:pt x="856" y="137"/>
                </a:cubicBezTo>
                <a:lnTo>
                  <a:pt x="856" y="137"/>
                </a:lnTo>
                <a:cubicBezTo>
                  <a:pt x="861" y="194"/>
                  <a:pt x="876" y="258"/>
                  <a:pt x="917" y="300"/>
                </a:cubicBezTo>
                <a:lnTo>
                  <a:pt x="975" y="484"/>
                </a:lnTo>
                <a:lnTo>
                  <a:pt x="750" y="146"/>
                </a:lnTo>
                <a:lnTo>
                  <a:pt x="613" y="26"/>
                </a:lnTo>
                <a:lnTo>
                  <a:pt x="613" y="26"/>
                </a:lnTo>
                <a:cubicBezTo>
                  <a:pt x="584" y="1"/>
                  <a:pt x="540" y="31"/>
                  <a:pt x="554" y="67"/>
                </a:cubicBezTo>
                <a:lnTo>
                  <a:pt x="554" y="67"/>
                </a:lnTo>
                <a:cubicBezTo>
                  <a:pt x="576" y="127"/>
                  <a:pt x="603" y="190"/>
                  <a:pt x="627" y="218"/>
                </a:cubicBezTo>
                <a:lnTo>
                  <a:pt x="733" y="463"/>
                </a:lnTo>
                <a:lnTo>
                  <a:pt x="505" y="124"/>
                </a:lnTo>
                <a:lnTo>
                  <a:pt x="351" y="12"/>
                </a:lnTo>
                <a:lnTo>
                  <a:pt x="351" y="12"/>
                </a:lnTo>
                <a:cubicBezTo>
                  <a:pt x="317" y="0"/>
                  <a:pt x="286" y="37"/>
                  <a:pt x="304" y="69"/>
                </a:cubicBezTo>
                <a:lnTo>
                  <a:pt x="409" y="242"/>
                </a:lnTo>
                <a:lnTo>
                  <a:pt x="532" y="549"/>
                </a:lnTo>
                <a:lnTo>
                  <a:pt x="276" y="300"/>
                </a:lnTo>
                <a:lnTo>
                  <a:pt x="143" y="214"/>
                </a:lnTo>
                <a:lnTo>
                  <a:pt x="143" y="214"/>
                </a:lnTo>
                <a:cubicBezTo>
                  <a:pt x="112" y="194"/>
                  <a:pt x="73" y="227"/>
                  <a:pt x="88" y="261"/>
                </a:cubicBezTo>
                <a:lnTo>
                  <a:pt x="88" y="261"/>
                </a:lnTo>
                <a:cubicBezTo>
                  <a:pt x="117" y="327"/>
                  <a:pt x="161" y="408"/>
                  <a:pt x="215" y="450"/>
                </a:cubicBezTo>
                <a:lnTo>
                  <a:pt x="426" y="765"/>
                </a:lnTo>
                <a:lnTo>
                  <a:pt x="440" y="1069"/>
                </a:lnTo>
                <a:lnTo>
                  <a:pt x="215" y="990"/>
                </a:lnTo>
                <a:lnTo>
                  <a:pt x="215" y="990"/>
                </a:lnTo>
                <a:cubicBezTo>
                  <a:pt x="215" y="990"/>
                  <a:pt x="31" y="936"/>
                  <a:pt x="0" y="1120"/>
                </a:cubicBezTo>
                <a:lnTo>
                  <a:pt x="222" y="1151"/>
                </a:lnTo>
                <a:lnTo>
                  <a:pt x="450" y="1324"/>
                </a:lnTo>
                <a:lnTo>
                  <a:pt x="958" y="1382"/>
                </a:lnTo>
              </a:path>
            </a:pathLst>
          </a:custGeom>
          <a:solidFill>
            <a:srgbClr val="F4C2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09" name="Freeform 191">
            <a:extLst>
              <a:ext uri="{FF2B5EF4-FFF2-40B4-BE49-F238E27FC236}">
                <a16:creationId xmlns:a16="http://schemas.microsoft.com/office/drawing/2014/main" id="{C40D2498-3B7D-F34B-A5FE-5D408A4C3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7449" y="7110682"/>
            <a:ext cx="659165" cy="543813"/>
          </a:xfrm>
          <a:custGeom>
            <a:avLst/>
            <a:gdLst>
              <a:gd name="T0" fmla="*/ 0 w 531"/>
              <a:gd name="T1" fmla="*/ 418 h 437"/>
              <a:gd name="T2" fmla="*/ 159 w 531"/>
              <a:gd name="T3" fmla="*/ 436 h 437"/>
              <a:gd name="T4" fmla="*/ 159 w 531"/>
              <a:gd name="T5" fmla="*/ 436 h 437"/>
              <a:gd name="T6" fmla="*/ 530 w 531"/>
              <a:gd name="T7" fmla="*/ 129 h 437"/>
              <a:gd name="T8" fmla="*/ 499 w 531"/>
              <a:gd name="T9" fmla="*/ 0 h 437"/>
              <a:gd name="T10" fmla="*/ 0 w 531"/>
              <a:gd name="T11" fmla="*/ 418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1" h="437">
                <a:moveTo>
                  <a:pt x="0" y="418"/>
                </a:moveTo>
                <a:lnTo>
                  <a:pt x="159" y="436"/>
                </a:lnTo>
                <a:lnTo>
                  <a:pt x="159" y="436"/>
                </a:lnTo>
                <a:cubicBezTo>
                  <a:pt x="176" y="433"/>
                  <a:pt x="530" y="129"/>
                  <a:pt x="530" y="129"/>
                </a:cubicBezTo>
                <a:lnTo>
                  <a:pt x="499" y="0"/>
                </a:lnTo>
                <a:lnTo>
                  <a:pt x="0" y="418"/>
                </a:lnTo>
              </a:path>
            </a:pathLst>
          </a:custGeom>
          <a:solidFill>
            <a:srgbClr val="FD65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10" name="Freeform 192">
            <a:extLst>
              <a:ext uri="{FF2B5EF4-FFF2-40B4-BE49-F238E27FC236}">
                <a16:creationId xmlns:a16="http://schemas.microsoft.com/office/drawing/2014/main" id="{BDB5CE03-5E0F-6F42-97C2-BC1859C0A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7960" y="6336165"/>
            <a:ext cx="626207" cy="620712"/>
          </a:xfrm>
          <a:custGeom>
            <a:avLst/>
            <a:gdLst>
              <a:gd name="T0" fmla="*/ 500 w 501"/>
              <a:gd name="T1" fmla="*/ 249 h 499"/>
              <a:gd name="T2" fmla="*/ 500 w 501"/>
              <a:gd name="T3" fmla="*/ 249 h 499"/>
              <a:gd name="T4" fmla="*/ 250 w 501"/>
              <a:gd name="T5" fmla="*/ 498 h 499"/>
              <a:gd name="T6" fmla="*/ 250 w 501"/>
              <a:gd name="T7" fmla="*/ 498 h 499"/>
              <a:gd name="T8" fmla="*/ 0 w 501"/>
              <a:gd name="T9" fmla="*/ 249 h 499"/>
              <a:gd name="T10" fmla="*/ 0 w 501"/>
              <a:gd name="T11" fmla="*/ 249 h 499"/>
              <a:gd name="T12" fmla="*/ 250 w 501"/>
              <a:gd name="T13" fmla="*/ 0 h 499"/>
              <a:gd name="T14" fmla="*/ 250 w 501"/>
              <a:gd name="T15" fmla="*/ 0 h 499"/>
              <a:gd name="T16" fmla="*/ 500 w 501"/>
              <a:gd name="T17" fmla="*/ 24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1" h="499">
                <a:moveTo>
                  <a:pt x="500" y="249"/>
                </a:moveTo>
                <a:lnTo>
                  <a:pt x="500" y="249"/>
                </a:lnTo>
                <a:cubicBezTo>
                  <a:pt x="500" y="387"/>
                  <a:pt x="388" y="498"/>
                  <a:pt x="250" y="498"/>
                </a:cubicBezTo>
                <a:lnTo>
                  <a:pt x="250" y="498"/>
                </a:lnTo>
                <a:cubicBezTo>
                  <a:pt x="112" y="498"/>
                  <a:pt x="0" y="387"/>
                  <a:pt x="0" y="249"/>
                </a:cubicBezTo>
                <a:lnTo>
                  <a:pt x="0" y="249"/>
                </a:lnTo>
                <a:cubicBezTo>
                  <a:pt x="0" y="112"/>
                  <a:pt x="112" y="0"/>
                  <a:pt x="250" y="0"/>
                </a:cubicBezTo>
                <a:lnTo>
                  <a:pt x="250" y="0"/>
                </a:lnTo>
                <a:cubicBezTo>
                  <a:pt x="388" y="0"/>
                  <a:pt x="500" y="112"/>
                  <a:pt x="500" y="249"/>
                </a:cubicBezTo>
              </a:path>
            </a:pathLst>
          </a:custGeom>
          <a:solidFill>
            <a:srgbClr val="FD65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11" name="Freeform 193">
            <a:extLst>
              <a:ext uri="{FF2B5EF4-FFF2-40B4-BE49-F238E27FC236}">
                <a16:creationId xmlns:a16="http://schemas.microsoft.com/office/drawing/2014/main" id="{A911587E-02E7-254C-941A-75E9A0830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5841" y="6143906"/>
            <a:ext cx="2455389" cy="1549039"/>
          </a:xfrm>
          <a:custGeom>
            <a:avLst/>
            <a:gdLst>
              <a:gd name="T0" fmla="*/ 1887 w 1970"/>
              <a:gd name="T1" fmla="*/ 914 h 1243"/>
              <a:gd name="T2" fmla="*/ 1887 w 1970"/>
              <a:gd name="T3" fmla="*/ 914 h 1243"/>
              <a:gd name="T4" fmla="*/ 1938 w 1970"/>
              <a:gd name="T5" fmla="*/ 777 h 1243"/>
              <a:gd name="T6" fmla="*/ 1938 w 1970"/>
              <a:gd name="T7" fmla="*/ 777 h 1243"/>
              <a:gd name="T8" fmla="*/ 1760 w 1970"/>
              <a:gd name="T9" fmla="*/ 582 h 1243"/>
              <a:gd name="T10" fmla="*/ 1760 w 1970"/>
              <a:gd name="T11" fmla="*/ 582 h 1243"/>
              <a:gd name="T12" fmla="*/ 1707 w 1970"/>
              <a:gd name="T13" fmla="*/ 591 h 1243"/>
              <a:gd name="T14" fmla="*/ 1707 w 1970"/>
              <a:gd name="T15" fmla="*/ 591 h 1243"/>
              <a:gd name="T16" fmla="*/ 1733 w 1970"/>
              <a:gd name="T17" fmla="*/ 416 h 1243"/>
              <a:gd name="T18" fmla="*/ 1733 w 1970"/>
              <a:gd name="T19" fmla="*/ 416 h 1243"/>
              <a:gd name="T20" fmla="*/ 1330 w 1970"/>
              <a:gd name="T21" fmla="*/ 248 h 1243"/>
              <a:gd name="T22" fmla="*/ 1330 w 1970"/>
              <a:gd name="T23" fmla="*/ 248 h 1243"/>
              <a:gd name="T24" fmla="*/ 1333 w 1970"/>
              <a:gd name="T25" fmla="*/ 215 h 1243"/>
              <a:gd name="T26" fmla="*/ 1333 w 1970"/>
              <a:gd name="T27" fmla="*/ 215 h 1243"/>
              <a:gd name="T28" fmla="*/ 1118 w 1970"/>
              <a:gd name="T29" fmla="*/ 0 h 1243"/>
              <a:gd name="T30" fmla="*/ 1118 w 1970"/>
              <a:gd name="T31" fmla="*/ 0 h 1243"/>
              <a:gd name="T32" fmla="*/ 906 w 1970"/>
              <a:gd name="T33" fmla="*/ 182 h 1243"/>
              <a:gd name="T34" fmla="*/ 906 w 1970"/>
              <a:gd name="T35" fmla="*/ 182 h 1243"/>
              <a:gd name="T36" fmla="*/ 737 w 1970"/>
              <a:gd name="T37" fmla="*/ 122 h 1243"/>
              <a:gd name="T38" fmla="*/ 737 w 1970"/>
              <a:gd name="T39" fmla="*/ 122 h 1243"/>
              <a:gd name="T40" fmla="*/ 446 w 1970"/>
              <a:gd name="T41" fmla="*/ 418 h 1243"/>
              <a:gd name="T42" fmla="*/ 446 w 1970"/>
              <a:gd name="T43" fmla="*/ 418 h 1243"/>
              <a:gd name="T44" fmla="*/ 118 w 1970"/>
              <a:gd name="T45" fmla="*/ 738 h 1243"/>
              <a:gd name="T46" fmla="*/ 118 w 1970"/>
              <a:gd name="T47" fmla="*/ 738 h 1243"/>
              <a:gd name="T48" fmla="*/ 161 w 1970"/>
              <a:gd name="T49" fmla="*/ 886 h 1243"/>
              <a:gd name="T50" fmla="*/ 161 w 1970"/>
              <a:gd name="T51" fmla="*/ 886 h 1243"/>
              <a:gd name="T52" fmla="*/ 0 w 1970"/>
              <a:gd name="T53" fmla="*/ 1063 h 1243"/>
              <a:gd name="T54" fmla="*/ 0 w 1970"/>
              <a:gd name="T55" fmla="*/ 1063 h 1243"/>
              <a:gd name="T56" fmla="*/ 137 w 1970"/>
              <a:gd name="T57" fmla="*/ 1239 h 1243"/>
              <a:gd name="T58" fmla="*/ 137 w 1970"/>
              <a:gd name="T59" fmla="*/ 1239 h 1243"/>
              <a:gd name="T60" fmla="*/ 1640 w 1970"/>
              <a:gd name="T61" fmla="*/ 1242 h 1243"/>
              <a:gd name="T62" fmla="*/ 1640 w 1970"/>
              <a:gd name="T63" fmla="*/ 1242 h 1243"/>
              <a:gd name="T64" fmla="*/ 1791 w 1970"/>
              <a:gd name="T65" fmla="*/ 1242 h 1243"/>
              <a:gd name="T66" fmla="*/ 1791 w 1970"/>
              <a:gd name="T67" fmla="*/ 1242 h 1243"/>
              <a:gd name="T68" fmla="*/ 1969 w 1970"/>
              <a:gd name="T69" fmla="*/ 1064 h 1243"/>
              <a:gd name="T70" fmla="*/ 1969 w 1970"/>
              <a:gd name="T71" fmla="*/ 1064 h 1243"/>
              <a:gd name="T72" fmla="*/ 1887 w 1970"/>
              <a:gd name="T73" fmla="*/ 914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70" h="1243">
                <a:moveTo>
                  <a:pt x="1887" y="914"/>
                </a:moveTo>
                <a:lnTo>
                  <a:pt x="1887" y="914"/>
                </a:lnTo>
                <a:cubicBezTo>
                  <a:pt x="1919" y="879"/>
                  <a:pt x="1938" y="831"/>
                  <a:pt x="1938" y="777"/>
                </a:cubicBezTo>
                <a:lnTo>
                  <a:pt x="1938" y="777"/>
                </a:lnTo>
                <a:cubicBezTo>
                  <a:pt x="1938" y="669"/>
                  <a:pt x="1858" y="582"/>
                  <a:pt x="1760" y="582"/>
                </a:cubicBezTo>
                <a:lnTo>
                  <a:pt x="1760" y="582"/>
                </a:lnTo>
                <a:cubicBezTo>
                  <a:pt x="1742" y="582"/>
                  <a:pt x="1723" y="586"/>
                  <a:pt x="1707" y="591"/>
                </a:cubicBezTo>
                <a:lnTo>
                  <a:pt x="1707" y="591"/>
                </a:lnTo>
                <a:cubicBezTo>
                  <a:pt x="1738" y="537"/>
                  <a:pt x="1749" y="475"/>
                  <a:pt x="1733" y="416"/>
                </a:cubicBezTo>
                <a:lnTo>
                  <a:pt x="1733" y="416"/>
                </a:lnTo>
                <a:cubicBezTo>
                  <a:pt x="1693" y="275"/>
                  <a:pt x="1514" y="201"/>
                  <a:pt x="1330" y="248"/>
                </a:cubicBezTo>
                <a:lnTo>
                  <a:pt x="1330" y="248"/>
                </a:lnTo>
                <a:cubicBezTo>
                  <a:pt x="1332" y="237"/>
                  <a:pt x="1333" y="226"/>
                  <a:pt x="1333" y="215"/>
                </a:cubicBezTo>
                <a:lnTo>
                  <a:pt x="1333" y="215"/>
                </a:lnTo>
                <a:cubicBezTo>
                  <a:pt x="1333" y="97"/>
                  <a:pt x="1237" y="0"/>
                  <a:pt x="1118" y="0"/>
                </a:cubicBezTo>
                <a:lnTo>
                  <a:pt x="1118" y="0"/>
                </a:lnTo>
                <a:cubicBezTo>
                  <a:pt x="1010" y="0"/>
                  <a:pt x="922" y="79"/>
                  <a:pt x="906" y="182"/>
                </a:cubicBezTo>
                <a:lnTo>
                  <a:pt x="906" y="182"/>
                </a:lnTo>
                <a:cubicBezTo>
                  <a:pt x="858" y="144"/>
                  <a:pt x="800" y="122"/>
                  <a:pt x="737" y="122"/>
                </a:cubicBezTo>
                <a:lnTo>
                  <a:pt x="737" y="122"/>
                </a:lnTo>
                <a:cubicBezTo>
                  <a:pt x="585" y="122"/>
                  <a:pt x="460" y="252"/>
                  <a:pt x="446" y="418"/>
                </a:cubicBezTo>
                <a:lnTo>
                  <a:pt x="446" y="418"/>
                </a:lnTo>
                <a:cubicBezTo>
                  <a:pt x="261" y="442"/>
                  <a:pt x="118" y="576"/>
                  <a:pt x="118" y="738"/>
                </a:cubicBezTo>
                <a:lnTo>
                  <a:pt x="118" y="738"/>
                </a:lnTo>
                <a:cubicBezTo>
                  <a:pt x="118" y="792"/>
                  <a:pt x="134" y="842"/>
                  <a:pt x="161" y="886"/>
                </a:cubicBezTo>
                <a:lnTo>
                  <a:pt x="161" y="886"/>
                </a:lnTo>
                <a:cubicBezTo>
                  <a:pt x="71" y="894"/>
                  <a:pt x="0" y="970"/>
                  <a:pt x="0" y="1063"/>
                </a:cubicBezTo>
                <a:lnTo>
                  <a:pt x="0" y="1063"/>
                </a:lnTo>
                <a:cubicBezTo>
                  <a:pt x="0" y="1160"/>
                  <a:pt x="39" y="1239"/>
                  <a:pt x="137" y="1239"/>
                </a:cubicBezTo>
                <a:lnTo>
                  <a:pt x="137" y="1239"/>
                </a:lnTo>
                <a:cubicBezTo>
                  <a:pt x="191" y="1239"/>
                  <a:pt x="1640" y="1242"/>
                  <a:pt x="1640" y="1242"/>
                </a:cubicBezTo>
                <a:lnTo>
                  <a:pt x="1640" y="1242"/>
                </a:lnTo>
                <a:cubicBezTo>
                  <a:pt x="1640" y="1242"/>
                  <a:pt x="1723" y="1242"/>
                  <a:pt x="1791" y="1242"/>
                </a:cubicBezTo>
                <a:lnTo>
                  <a:pt x="1791" y="1242"/>
                </a:lnTo>
                <a:cubicBezTo>
                  <a:pt x="1889" y="1242"/>
                  <a:pt x="1969" y="1162"/>
                  <a:pt x="1969" y="1064"/>
                </a:cubicBezTo>
                <a:lnTo>
                  <a:pt x="1969" y="1064"/>
                </a:lnTo>
                <a:cubicBezTo>
                  <a:pt x="1969" y="1001"/>
                  <a:pt x="1936" y="946"/>
                  <a:pt x="1887" y="914"/>
                </a:cubicBezTo>
              </a:path>
            </a:pathLst>
          </a:custGeom>
          <a:solidFill>
            <a:srgbClr val="F4C2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12" name="Freeform 194">
            <a:extLst>
              <a:ext uri="{FF2B5EF4-FFF2-40B4-BE49-F238E27FC236}">
                <a16:creationId xmlns:a16="http://schemas.microsoft.com/office/drawing/2014/main" id="{4B73C5DF-3A4C-6741-BEB1-2E8D7DE17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521" y="7577593"/>
            <a:ext cx="181269" cy="181269"/>
          </a:xfrm>
          <a:custGeom>
            <a:avLst/>
            <a:gdLst>
              <a:gd name="T0" fmla="*/ 72 w 145"/>
              <a:gd name="T1" fmla="*/ 0 h 145"/>
              <a:gd name="T2" fmla="*/ 72 w 145"/>
              <a:gd name="T3" fmla="*/ 0 h 145"/>
              <a:gd name="T4" fmla="*/ 144 w 145"/>
              <a:gd name="T5" fmla="*/ 72 h 145"/>
              <a:gd name="T6" fmla="*/ 144 w 145"/>
              <a:gd name="T7" fmla="*/ 72 h 145"/>
              <a:gd name="T8" fmla="*/ 72 w 145"/>
              <a:gd name="T9" fmla="*/ 144 h 145"/>
              <a:gd name="T10" fmla="*/ 72 w 145"/>
              <a:gd name="T11" fmla="*/ 144 h 145"/>
              <a:gd name="T12" fmla="*/ 0 w 145"/>
              <a:gd name="T13" fmla="*/ 72 h 145"/>
              <a:gd name="T14" fmla="*/ 0 w 145"/>
              <a:gd name="T15" fmla="*/ 72 h 145"/>
              <a:gd name="T16" fmla="*/ 72 w 145"/>
              <a:gd name="T17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" h="145">
                <a:moveTo>
                  <a:pt x="72" y="0"/>
                </a:moveTo>
                <a:lnTo>
                  <a:pt x="72" y="0"/>
                </a:lnTo>
                <a:cubicBezTo>
                  <a:pt x="112" y="0"/>
                  <a:pt x="144" y="32"/>
                  <a:pt x="144" y="72"/>
                </a:cubicBezTo>
                <a:lnTo>
                  <a:pt x="144" y="72"/>
                </a:lnTo>
                <a:cubicBezTo>
                  <a:pt x="144" y="112"/>
                  <a:pt x="112" y="144"/>
                  <a:pt x="72" y="144"/>
                </a:cubicBezTo>
                <a:lnTo>
                  <a:pt x="72" y="144"/>
                </a:lnTo>
                <a:cubicBezTo>
                  <a:pt x="32" y="144"/>
                  <a:pt x="0" y="112"/>
                  <a:pt x="0" y="72"/>
                </a:cubicBezTo>
                <a:lnTo>
                  <a:pt x="0" y="72"/>
                </a:lnTo>
                <a:cubicBezTo>
                  <a:pt x="0" y="32"/>
                  <a:pt x="32" y="0"/>
                  <a:pt x="72" y="0"/>
                </a:cubicBezTo>
              </a:path>
            </a:pathLst>
          </a:custGeom>
          <a:solidFill>
            <a:srgbClr val="FD65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13" name="Freeform 195">
            <a:extLst>
              <a:ext uri="{FF2B5EF4-FFF2-40B4-BE49-F238E27FC236}">
                <a16:creationId xmlns:a16="http://schemas.microsoft.com/office/drawing/2014/main" id="{88DD2887-C7E5-0744-A863-788E756E1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1336" y="6649267"/>
            <a:ext cx="164791" cy="164791"/>
          </a:xfrm>
          <a:custGeom>
            <a:avLst/>
            <a:gdLst>
              <a:gd name="T0" fmla="*/ 130 w 131"/>
              <a:gd name="T1" fmla="*/ 65 h 131"/>
              <a:gd name="T2" fmla="*/ 130 w 131"/>
              <a:gd name="T3" fmla="*/ 65 h 131"/>
              <a:gd name="T4" fmla="*/ 65 w 131"/>
              <a:gd name="T5" fmla="*/ 130 h 131"/>
              <a:gd name="T6" fmla="*/ 65 w 131"/>
              <a:gd name="T7" fmla="*/ 130 h 131"/>
              <a:gd name="T8" fmla="*/ 0 w 131"/>
              <a:gd name="T9" fmla="*/ 65 h 131"/>
              <a:gd name="T10" fmla="*/ 0 w 131"/>
              <a:gd name="T11" fmla="*/ 65 h 131"/>
              <a:gd name="T12" fmla="*/ 65 w 131"/>
              <a:gd name="T13" fmla="*/ 0 h 131"/>
              <a:gd name="T14" fmla="*/ 65 w 131"/>
              <a:gd name="T15" fmla="*/ 0 h 131"/>
              <a:gd name="T16" fmla="*/ 130 w 131"/>
              <a:gd name="T17" fmla="*/ 6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" h="131">
                <a:moveTo>
                  <a:pt x="130" y="65"/>
                </a:moveTo>
                <a:lnTo>
                  <a:pt x="130" y="65"/>
                </a:lnTo>
                <a:cubicBezTo>
                  <a:pt x="130" y="101"/>
                  <a:pt x="101" y="130"/>
                  <a:pt x="65" y="130"/>
                </a:cubicBezTo>
                <a:lnTo>
                  <a:pt x="65" y="130"/>
                </a:lnTo>
                <a:cubicBezTo>
                  <a:pt x="29" y="130"/>
                  <a:pt x="0" y="101"/>
                  <a:pt x="0" y="65"/>
                </a:cubicBezTo>
                <a:lnTo>
                  <a:pt x="0" y="65"/>
                </a:lnTo>
                <a:cubicBezTo>
                  <a:pt x="0" y="29"/>
                  <a:pt x="29" y="0"/>
                  <a:pt x="65" y="0"/>
                </a:cubicBezTo>
                <a:lnTo>
                  <a:pt x="65" y="0"/>
                </a:lnTo>
                <a:cubicBezTo>
                  <a:pt x="101" y="0"/>
                  <a:pt x="130" y="29"/>
                  <a:pt x="130" y="65"/>
                </a:cubicBezTo>
              </a:path>
            </a:pathLst>
          </a:custGeom>
          <a:solidFill>
            <a:srgbClr val="FD9B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14" name="Freeform 196">
            <a:extLst>
              <a:ext uri="{FF2B5EF4-FFF2-40B4-BE49-F238E27FC236}">
                <a16:creationId xmlns:a16="http://schemas.microsoft.com/office/drawing/2014/main" id="{E5836322-EB8C-9845-AC43-D073840F5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3046" y="6435036"/>
            <a:ext cx="104366" cy="104366"/>
          </a:xfrm>
          <a:custGeom>
            <a:avLst/>
            <a:gdLst>
              <a:gd name="T0" fmla="*/ 82 w 83"/>
              <a:gd name="T1" fmla="*/ 41 h 83"/>
              <a:gd name="T2" fmla="*/ 82 w 83"/>
              <a:gd name="T3" fmla="*/ 41 h 83"/>
              <a:gd name="T4" fmla="*/ 41 w 83"/>
              <a:gd name="T5" fmla="*/ 82 h 83"/>
              <a:gd name="T6" fmla="*/ 41 w 83"/>
              <a:gd name="T7" fmla="*/ 82 h 83"/>
              <a:gd name="T8" fmla="*/ 0 w 83"/>
              <a:gd name="T9" fmla="*/ 41 h 83"/>
              <a:gd name="T10" fmla="*/ 0 w 83"/>
              <a:gd name="T11" fmla="*/ 41 h 83"/>
              <a:gd name="T12" fmla="*/ 41 w 83"/>
              <a:gd name="T13" fmla="*/ 0 h 83"/>
              <a:gd name="T14" fmla="*/ 41 w 83"/>
              <a:gd name="T15" fmla="*/ 0 h 83"/>
              <a:gd name="T16" fmla="*/ 82 w 83"/>
              <a:gd name="T17" fmla="*/ 4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" h="83">
                <a:moveTo>
                  <a:pt x="82" y="41"/>
                </a:moveTo>
                <a:lnTo>
                  <a:pt x="82" y="41"/>
                </a:lnTo>
                <a:cubicBezTo>
                  <a:pt x="82" y="64"/>
                  <a:pt x="64" y="82"/>
                  <a:pt x="41" y="82"/>
                </a:cubicBezTo>
                <a:lnTo>
                  <a:pt x="41" y="82"/>
                </a:lnTo>
                <a:cubicBezTo>
                  <a:pt x="18" y="82"/>
                  <a:pt x="0" y="64"/>
                  <a:pt x="0" y="41"/>
                </a:cubicBezTo>
                <a:lnTo>
                  <a:pt x="0" y="41"/>
                </a:lnTo>
                <a:cubicBezTo>
                  <a:pt x="0" y="18"/>
                  <a:pt x="18" y="0"/>
                  <a:pt x="41" y="0"/>
                </a:cubicBezTo>
                <a:lnTo>
                  <a:pt x="41" y="0"/>
                </a:lnTo>
                <a:cubicBezTo>
                  <a:pt x="64" y="0"/>
                  <a:pt x="82" y="18"/>
                  <a:pt x="82" y="41"/>
                </a:cubicBezTo>
              </a:path>
            </a:pathLst>
          </a:custGeom>
          <a:solidFill>
            <a:srgbClr val="F845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15" name="Freeform 197">
            <a:extLst>
              <a:ext uri="{FF2B5EF4-FFF2-40B4-BE49-F238E27FC236}">
                <a16:creationId xmlns:a16="http://schemas.microsoft.com/office/drawing/2014/main" id="{6D8A0838-74AE-F149-A56D-85E0BAEB0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4470" y="6715183"/>
            <a:ext cx="120847" cy="120847"/>
          </a:xfrm>
          <a:custGeom>
            <a:avLst/>
            <a:gdLst>
              <a:gd name="T0" fmla="*/ 96 w 97"/>
              <a:gd name="T1" fmla="*/ 48 h 97"/>
              <a:gd name="T2" fmla="*/ 96 w 97"/>
              <a:gd name="T3" fmla="*/ 48 h 97"/>
              <a:gd name="T4" fmla="*/ 48 w 97"/>
              <a:gd name="T5" fmla="*/ 96 h 97"/>
              <a:gd name="T6" fmla="*/ 48 w 97"/>
              <a:gd name="T7" fmla="*/ 96 h 97"/>
              <a:gd name="T8" fmla="*/ 0 w 97"/>
              <a:gd name="T9" fmla="*/ 48 h 97"/>
              <a:gd name="T10" fmla="*/ 0 w 97"/>
              <a:gd name="T11" fmla="*/ 48 h 97"/>
              <a:gd name="T12" fmla="*/ 48 w 97"/>
              <a:gd name="T13" fmla="*/ 0 h 97"/>
              <a:gd name="T14" fmla="*/ 48 w 97"/>
              <a:gd name="T15" fmla="*/ 0 h 97"/>
              <a:gd name="T16" fmla="*/ 96 w 97"/>
              <a:gd name="T17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7" h="97">
                <a:moveTo>
                  <a:pt x="96" y="48"/>
                </a:moveTo>
                <a:lnTo>
                  <a:pt x="96" y="48"/>
                </a:lnTo>
                <a:cubicBezTo>
                  <a:pt x="96" y="75"/>
                  <a:pt x="74" y="96"/>
                  <a:pt x="48" y="96"/>
                </a:cubicBezTo>
                <a:lnTo>
                  <a:pt x="48" y="96"/>
                </a:lnTo>
                <a:cubicBezTo>
                  <a:pt x="22" y="96"/>
                  <a:pt x="0" y="75"/>
                  <a:pt x="0" y="48"/>
                </a:cubicBezTo>
                <a:lnTo>
                  <a:pt x="0" y="48"/>
                </a:lnTo>
                <a:cubicBezTo>
                  <a:pt x="0" y="22"/>
                  <a:pt x="22" y="0"/>
                  <a:pt x="48" y="0"/>
                </a:cubicBezTo>
                <a:lnTo>
                  <a:pt x="48" y="0"/>
                </a:lnTo>
                <a:cubicBezTo>
                  <a:pt x="74" y="0"/>
                  <a:pt x="96" y="22"/>
                  <a:pt x="96" y="48"/>
                </a:cubicBezTo>
              </a:path>
            </a:pathLst>
          </a:custGeom>
          <a:solidFill>
            <a:srgbClr val="FD9B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16" name="Freeform 198">
            <a:extLst>
              <a:ext uri="{FF2B5EF4-FFF2-40B4-BE49-F238E27FC236}">
                <a16:creationId xmlns:a16="http://schemas.microsoft.com/office/drawing/2014/main" id="{DA452EA8-46A9-5746-A272-6E3804051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8815" y="5913195"/>
            <a:ext cx="159297" cy="159300"/>
          </a:xfrm>
          <a:custGeom>
            <a:avLst/>
            <a:gdLst>
              <a:gd name="T0" fmla="*/ 126 w 127"/>
              <a:gd name="T1" fmla="*/ 63 h 128"/>
              <a:gd name="T2" fmla="*/ 126 w 127"/>
              <a:gd name="T3" fmla="*/ 63 h 128"/>
              <a:gd name="T4" fmla="*/ 62 w 127"/>
              <a:gd name="T5" fmla="*/ 127 h 128"/>
              <a:gd name="T6" fmla="*/ 62 w 127"/>
              <a:gd name="T7" fmla="*/ 127 h 128"/>
              <a:gd name="T8" fmla="*/ 0 w 127"/>
              <a:gd name="T9" fmla="*/ 63 h 128"/>
              <a:gd name="T10" fmla="*/ 0 w 127"/>
              <a:gd name="T11" fmla="*/ 63 h 128"/>
              <a:gd name="T12" fmla="*/ 62 w 127"/>
              <a:gd name="T13" fmla="*/ 0 h 128"/>
              <a:gd name="T14" fmla="*/ 62 w 127"/>
              <a:gd name="T15" fmla="*/ 0 h 128"/>
              <a:gd name="T16" fmla="*/ 126 w 127"/>
              <a:gd name="T17" fmla="*/ 63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128">
                <a:moveTo>
                  <a:pt x="126" y="63"/>
                </a:moveTo>
                <a:lnTo>
                  <a:pt x="126" y="63"/>
                </a:lnTo>
                <a:cubicBezTo>
                  <a:pt x="126" y="99"/>
                  <a:pt x="98" y="127"/>
                  <a:pt x="62" y="127"/>
                </a:cubicBezTo>
                <a:lnTo>
                  <a:pt x="62" y="127"/>
                </a:lnTo>
                <a:cubicBezTo>
                  <a:pt x="28" y="127"/>
                  <a:pt x="0" y="99"/>
                  <a:pt x="0" y="63"/>
                </a:cubicBezTo>
                <a:lnTo>
                  <a:pt x="0" y="63"/>
                </a:lnTo>
                <a:cubicBezTo>
                  <a:pt x="0" y="28"/>
                  <a:pt x="28" y="0"/>
                  <a:pt x="62" y="0"/>
                </a:cubicBezTo>
                <a:lnTo>
                  <a:pt x="62" y="0"/>
                </a:lnTo>
                <a:cubicBezTo>
                  <a:pt x="98" y="0"/>
                  <a:pt x="126" y="28"/>
                  <a:pt x="126" y="63"/>
                </a:cubicBezTo>
              </a:path>
            </a:pathLst>
          </a:custGeom>
          <a:solidFill>
            <a:srgbClr val="F845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17" name="Freeform 199">
            <a:extLst>
              <a:ext uri="{FF2B5EF4-FFF2-40B4-BE49-F238E27FC236}">
                <a16:creationId xmlns:a16="http://schemas.microsoft.com/office/drawing/2014/main" id="{6878C6E1-FEC8-154E-AA8B-DEA41CE46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831" y="7000818"/>
            <a:ext cx="488883" cy="488883"/>
          </a:xfrm>
          <a:custGeom>
            <a:avLst/>
            <a:gdLst>
              <a:gd name="T0" fmla="*/ 393 w 394"/>
              <a:gd name="T1" fmla="*/ 196 h 394"/>
              <a:gd name="T2" fmla="*/ 393 w 394"/>
              <a:gd name="T3" fmla="*/ 196 h 394"/>
              <a:gd name="T4" fmla="*/ 197 w 394"/>
              <a:gd name="T5" fmla="*/ 393 h 394"/>
              <a:gd name="T6" fmla="*/ 197 w 394"/>
              <a:gd name="T7" fmla="*/ 393 h 394"/>
              <a:gd name="T8" fmla="*/ 0 w 394"/>
              <a:gd name="T9" fmla="*/ 196 h 394"/>
              <a:gd name="T10" fmla="*/ 0 w 394"/>
              <a:gd name="T11" fmla="*/ 196 h 394"/>
              <a:gd name="T12" fmla="*/ 197 w 394"/>
              <a:gd name="T13" fmla="*/ 0 h 394"/>
              <a:gd name="T14" fmla="*/ 197 w 394"/>
              <a:gd name="T15" fmla="*/ 0 h 394"/>
              <a:gd name="T16" fmla="*/ 393 w 394"/>
              <a:gd name="T17" fmla="*/ 196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4" h="394">
                <a:moveTo>
                  <a:pt x="393" y="196"/>
                </a:moveTo>
                <a:lnTo>
                  <a:pt x="393" y="196"/>
                </a:lnTo>
                <a:cubicBezTo>
                  <a:pt x="393" y="305"/>
                  <a:pt x="305" y="393"/>
                  <a:pt x="197" y="393"/>
                </a:cubicBezTo>
                <a:lnTo>
                  <a:pt x="197" y="393"/>
                </a:lnTo>
                <a:cubicBezTo>
                  <a:pt x="88" y="393"/>
                  <a:pt x="0" y="305"/>
                  <a:pt x="0" y="196"/>
                </a:cubicBezTo>
                <a:lnTo>
                  <a:pt x="0" y="196"/>
                </a:lnTo>
                <a:cubicBezTo>
                  <a:pt x="0" y="88"/>
                  <a:pt x="88" y="0"/>
                  <a:pt x="197" y="0"/>
                </a:cubicBezTo>
                <a:lnTo>
                  <a:pt x="197" y="0"/>
                </a:lnTo>
                <a:cubicBezTo>
                  <a:pt x="305" y="0"/>
                  <a:pt x="393" y="88"/>
                  <a:pt x="393" y="196"/>
                </a:cubicBezTo>
              </a:path>
            </a:pathLst>
          </a:custGeom>
          <a:solidFill>
            <a:srgbClr val="F845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18" name="Freeform 200">
            <a:extLst>
              <a:ext uri="{FF2B5EF4-FFF2-40B4-BE49-F238E27FC236}">
                <a16:creationId xmlns:a16="http://schemas.microsoft.com/office/drawing/2014/main" id="{87395C2F-0F6B-9B49-92B0-DBABF93E4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4441" y="7176599"/>
            <a:ext cx="230708" cy="230708"/>
          </a:xfrm>
          <a:custGeom>
            <a:avLst/>
            <a:gdLst>
              <a:gd name="T0" fmla="*/ 91 w 184"/>
              <a:gd name="T1" fmla="*/ 0 h 184"/>
              <a:gd name="T2" fmla="*/ 91 w 184"/>
              <a:gd name="T3" fmla="*/ 0 h 184"/>
              <a:gd name="T4" fmla="*/ 183 w 184"/>
              <a:gd name="T5" fmla="*/ 91 h 184"/>
              <a:gd name="T6" fmla="*/ 183 w 184"/>
              <a:gd name="T7" fmla="*/ 91 h 184"/>
              <a:gd name="T8" fmla="*/ 91 w 184"/>
              <a:gd name="T9" fmla="*/ 183 h 184"/>
              <a:gd name="T10" fmla="*/ 91 w 184"/>
              <a:gd name="T11" fmla="*/ 183 h 184"/>
              <a:gd name="T12" fmla="*/ 0 w 184"/>
              <a:gd name="T13" fmla="*/ 91 h 184"/>
              <a:gd name="T14" fmla="*/ 0 w 184"/>
              <a:gd name="T15" fmla="*/ 91 h 184"/>
              <a:gd name="T16" fmla="*/ 91 w 184"/>
              <a:gd name="T17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184">
                <a:moveTo>
                  <a:pt x="91" y="0"/>
                </a:moveTo>
                <a:lnTo>
                  <a:pt x="91" y="0"/>
                </a:lnTo>
                <a:cubicBezTo>
                  <a:pt x="142" y="0"/>
                  <a:pt x="183" y="41"/>
                  <a:pt x="183" y="91"/>
                </a:cubicBezTo>
                <a:lnTo>
                  <a:pt x="183" y="91"/>
                </a:lnTo>
                <a:cubicBezTo>
                  <a:pt x="183" y="142"/>
                  <a:pt x="142" y="183"/>
                  <a:pt x="91" y="183"/>
                </a:cubicBezTo>
                <a:lnTo>
                  <a:pt x="91" y="183"/>
                </a:lnTo>
                <a:cubicBezTo>
                  <a:pt x="41" y="183"/>
                  <a:pt x="0" y="142"/>
                  <a:pt x="0" y="91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</a:path>
            </a:pathLst>
          </a:custGeom>
          <a:solidFill>
            <a:srgbClr val="FD9B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19" name="Freeform 201">
            <a:extLst>
              <a:ext uri="{FF2B5EF4-FFF2-40B4-BE49-F238E27FC236}">
                <a16:creationId xmlns:a16="http://schemas.microsoft.com/office/drawing/2014/main" id="{2F5A598E-23B6-0740-B3B1-FEAF12612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2620" y="6896455"/>
            <a:ext cx="208736" cy="208736"/>
          </a:xfrm>
          <a:custGeom>
            <a:avLst/>
            <a:gdLst>
              <a:gd name="T0" fmla="*/ 83 w 167"/>
              <a:gd name="T1" fmla="*/ 0 h 166"/>
              <a:gd name="T2" fmla="*/ 83 w 167"/>
              <a:gd name="T3" fmla="*/ 0 h 166"/>
              <a:gd name="T4" fmla="*/ 166 w 167"/>
              <a:gd name="T5" fmla="*/ 82 h 166"/>
              <a:gd name="T6" fmla="*/ 166 w 167"/>
              <a:gd name="T7" fmla="*/ 82 h 166"/>
              <a:gd name="T8" fmla="*/ 83 w 167"/>
              <a:gd name="T9" fmla="*/ 165 h 166"/>
              <a:gd name="T10" fmla="*/ 83 w 167"/>
              <a:gd name="T11" fmla="*/ 165 h 166"/>
              <a:gd name="T12" fmla="*/ 0 w 167"/>
              <a:gd name="T13" fmla="*/ 82 h 166"/>
              <a:gd name="T14" fmla="*/ 0 w 167"/>
              <a:gd name="T15" fmla="*/ 82 h 166"/>
              <a:gd name="T16" fmla="*/ 83 w 167"/>
              <a:gd name="T17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" h="166">
                <a:moveTo>
                  <a:pt x="83" y="0"/>
                </a:moveTo>
                <a:lnTo>
                  <a:pt x="83" y="0"/>
                </a:lnTo>
                <a:cubicBezTo>
                  <a:pt x="129" y="0"/>
                  <a:pt x="166" y="37"/>
                  <a:pt x="166" y="82"/>
                </a:cubicBezTo>
                <a:lnTo>
                  <a:pt x="166" y="82"/>
                </a:lnTo>
                <a:cubicBezTo>
                  <a:pt x="166" y="128"/>
                  <a:pt x="129" y="165"/>
                  <a:pt x="83" y="165"/>
                </a:cubicBezTo>
                <a:lnTo>
                  <a:pt x="83" y="165"/>
                </a:lnTo>
                <a:cubicBezTo>
                  <a:pt x="37" y="165"/>
                  <a:pt x="0" y="128"/>
                  <a:pt x="0" y="82"/>
                </a:cubicBezTo>
                <a:lnTo>
                  <a:pt x="0" y="82"/>
                </a:lnTo>
                <a:cubicBezTo>
                  <a:pt x="0" y="37"/>
                  <a:pt x="37" y="0"/>
                  <a:pt x="83" y="0"/>
                </a:cubicBezTo>
              </a:path>
            </a:pathLst>
          </a:custGeom>
          <a:solidFill>
            <a:srgbClr val="FD9B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20" name="Freeform 202">
            <a:extLst>
              <a:ext uri="{FF2B5EF4-FFF2-40B4-BE49-F238E27FC236}">
                <a16:creationId xmlns:a16="http://schemas.microsoft.com/office/drawing/2014/main" id="{E57BA810-E89A-C24F-98DA-4F84BB23C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7412" y="6654758"/>
            <a:ext cx="527332" cy="521838"/>
          </a:xfrm>
          <a:custGeom>
            <a:avLst/>
            <a:gdLst>
              <a:gd name="T0" fmla="*/ 211 w 423"/>
              <a:gd name="T1" fmla="*/ 0 h 421"/>
              <a:gd name="T2" fmla="*/ 211 w 423"/>
              <a:gd name="T3" fmla="*/ 0 h 421"/>
              <a:gd name="T4" fmla="*/ 422 w 423"/>
              <a:gd name="T5" fmla="*/ 210 h 421"/>
              <a:gd name="T6" fmla="*/ 422 w 423"/>
              <a:gd name="T7" fmla="*/ 210 h 421"/>
              <a:gd name="T8" fmla="*/ 211 w 423"/>
              <a:gd name="T9" fmla="*/ 420 h 421"/>
              <a:gd name="T10" fmla="*/ 211 w 423"/>
              <a:gd name="T11" fmla="*/ 420 h 421"/>
              <a:gd name="T12" fmla="*/ 0 w 423"/>
              <a:gd name="T13" fmla="*/ 210 h 421"/>
              <a:gd name="T14" fmla="*/ 0 w 423"/>
              <a:gd name="T15" fmla="*/ 210 h 421"/>
              <a:gd name="T16" fmla="*/ 211 w 423"/>
              <a:gd name="T17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3" h="421">
                <a:moveTo>
                  <a:pt x="211" y="0"/>
                </a:moveTo>
                <a:lnTo>
                  <a:pt x="211" y="0"/>
                </a:lnTo>
                <a:cubicBezTo>
                  <a:pt x="327" y="0"/>
                  <a:pt x="422" y="94"/>
                  <a:pt x="422" y="210"/>
                </a:cubicBezTo>
                <a:lnTo>
                  <a:pt x="422" y="210"/>
                </a:lnTo>
                <a:cubicBezTo>
                  <a:pt x="422" y="326"/>
                  <a:pt x="327" y="420"/>
                  <a:pt x="211" y="420"/>
                </a:cubicBezTo>
                <a:lnTo>
                  <a:pt x="211" y="420"/>
                </a:lnTo>
                <a:cubicBezTo>
                  <a:pt x="95" y="420"/>
                  <a:pt x="0" y="326"/>
                  <a:pt x="0" y="210"/>
                </a:cubicBezTo>
                <a:lnTo>
                  <a:pt x="0" y="210"/>
                </a:lnTo>
                <a:cubicBezTo>
                  <a:pt x="0" y="94"/>
                  <a:pt x="95" y="0"/>
                  <a:pt x="211" y="0"/>
                </a:cubicBezTo>
              </a:path>
            </a:pathLst>
          </a:custGeom>
          <a:solidFill>
            <a:srgbClr val="FD9B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21" name="Freeform 203">
            <a:extLst>
              <a:ext uri="{FF2B5EF4-FFF2-40B4-BE49-F238E27FC236}">
                <a16:creationId xmlns:a16="http://schemas.microsoft.com/office/drawing/2014/main" id="{3D47A673-1651-4E49-9C2F-D6FCEE020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8688" y="6819549"/>
            <a:ext cx="269157" cy="263666"/>
          </a:xfrm>
          <a:custGeom>
            <a:avLst/>
            <a:gdLst>
              <a:gd name="T0" fmla="*/ 213 w 214"/>
              <a:gd name="T1" fmla="*/ 106 h 213"/>
              <a:gd name="T2" fmla="*/ 213 w 214"/>
              <a:gd name="T3" fmla="*/ 106 h 213"/>
              <a:gd name="T4" fmla="*/ 107 w 214"/>
              <a:gd name="T5" fmla="*/ 212 h 213"/>
              <a:gd name="T6" fmla="*/ 107 w 214"/>
              <a:gd name="T7" fmla="*/ 212 h 213"/>
              <a:gd name="T8" fmla="*/ 0 w 214"/>
              <a:gd name="T9" fmla="*/ 106 h 213"/>
              <a:gd name="T10" fmla="*/ 0 w 214"/>
              <a:gd name="T11" fmla="*/ 106 h 213"/>
              <a:gd name="T12" fmla="*/ 107 w 214"/>
              <a:gd name="T13" fmla="*/ 0 h 213"/>
              <a:gd name="T14" fmla="*/ 107 w 214"/>
              <a:gd name="T15" fmla="*/ 0 h 213"/>
              <a:gd name="T16" fmla="*/ 213 w 214"/>
              <a:gd name="T17" fmla="*/ 1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" h="213">
                <a:moveTo>
                  <a:pt x="213" y="106"/>
                </a:moveTo>
                <a:lnTo>
                  <a:pt x="213" y="106"/>
                </a:lnTo>
                <a:cubicBezTo>
                  <a:pt x="213" y="164"/>
                  <a:pt x="166" y="212"/>
                  <a:pt x="107" y="212"/>
                </a:cubicBezTo>
                <a:lnTo>
                  <a:pt x="107" y="212"/>
                </a:lnTo>
                <a:cubicBezTo>
                  <a:pt x="48" y="212"/>
                  <a:pt x="0" y="164"/>
                  <a:pt x="0" y="106"/>
                </a:cubicBezTo>
                <a:lnTo>
                  <a:pt x="0" y="106"/>
                </a:lnTo>
                <a:cubicBezTo>
                  <a:pt x="0" y="47"/>
                  <a:pt x="48" y="0"/>
                  <a:pt x="107" y="0"/>
                </a:cubicBezTo>
                <a:lnTo>
                  <a:pt x="107" y="0"/>
                </a:lnTo>
                <a:cubicBezTo>
                  <a:pt x="166" y="0"/>
                  <a:pt x="213" y="47"/>
                  <a:pt x="213" y="106"/>
                </a:cubicBezTo>
              </a:path>
            </a:pathLst>
          </a:custGeom>
          <a:solidFill>
            <a:srgbClr val="FD65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22" name="Freeform 204">
            <a:extLst>
              <a:ext uri="{FF2B5EF4-FFF2-40B4-BE49-F238E27FC236}">
                <a16:creationId xmlns:a16="http://schemas.microsoft.com/office/drawing/2014/main" id="{7DB31E28-10E5-AD43-BC55-6D3E068F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8692" y="4946419"/>
            <a:ext cx="10250020" cy="620716"/>
          </a:xfrm>
          <a:custGeom>
            <a:avLst/>
            <a:gdLst>
              <a:gd name="T0" fmla="*/ 8227 w 8228"/>
              <a:gd name="T1" fmla="*/ 498 h 499"/>
              <a:gd name="T2" fmla="*/ 0 w 8228"/>
              <a:gd name="T3" fmla="*/ 498 h 499"/>
              <a:gd name="T4" fmla="*/ 0 w 8228"/>
              <a:gd name="T5" fmla="*/ 498 h 499"/>
              <a:gd name="T6" fmla="*/ 498 w 8228"/>
              <a:gd name="T7" fmla="*/ 0 h 499"/>
              <a:gd name="T8" fmla="*/ 7729 w 8228"/>
              <a:gd name="T9" fmla="*/ 0 h 499"/>
              <a:gd name="T10" fmla="*/ 7729 w 8228"/>
              <a:gd name="T11" fmla="*/ 0 h 499"/>
              <a:gd name="T12" fmla="*/ 8227 w 8228"/>
              <a:gd name="T13" fmla="*/ 498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28" h="499">
                <a:moveTo>
                  <a:pt x="8227" y="498"/>
                </a:moveTo>
                <a:lnTo>
                  <a:pt x="0" y="498"/>
                </a:lnTo>
                <a:lnTo>
                  <a:pt x="0" y="498"/>
                </a:lnTo>
                <a:cubicBezTo>
                  <a:pt x="0" y="224"/>
                  <a:pt x="224" y="0"/>
                  <a:pt x="498" y="0"/>
                </a:cubicBezTo>
                <a:lnTo>
                  <a:pt x="7729" y="0"/>
                </a:lnTo>
                <a:lnTo>
                  <a:pt x="7729" y="0"/>
                </a:lnTo>
                <a:cubicBezTo>
                  <a:pt x="8003" y="0"/>
                  <a:pt x="8227" y="224"/>
                  <a:pt x="8227" y="498"/>
                </a:cubicBezTo>
              </a:path>
            </a:pathLst>
          </a:custGeom>
          <a:solidFill>
            <a:srgbClr val="FD65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23" name="Freeform 205">
            <a:extLst>
              <a:ext uri="{FF2B5EF4-FFF2-40B4-BE49-F238E27FC236}">
                <a16:creationId xmlns:a16="http://schemas.microsoft.com/office/drawing/2014/main" id="{E49E670B-3277-B849-AC5B-061319A3A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6577" y="2243841"/>
            <a:ext cx="203241" cy="203244"/>
          </a:xfrm>
          <a:custGeom>
            <a:avLst/>
            <a:gdLst>
              <a:gd name="T0" fmla="*/ 161 w 162"/>
              <a:gd name="T1" fmla="*/ 81 h 162"/>
              <a:gd name="T2" fmla="*/ 161 w 162"/>
              <a:gd name="T3" fmla="*/ 81 h 162"/>
              <a:gd name="T4" fmla="*/ 80 w 162"/>
              <a:gd name="T5" fmla="*/ 161 h 162"/>
              <a:gd name="T6" fmla="*/ 80 w 162"/>
              <a:gd name="T7" fmla="*/ 161 h 162"/>
              <a:gd name="T8" fmla="*/ 0 w 162"/>
              <a:gd name="T9" fmla="*/ 81 h 162"/>
              <a:gd name="T10" fmla="*/ 0 w 162"/>
              <a:gd name="T11" fmla="*/ 81 h 162"/>
              <a:gd name="T12" fmla="*/ 80 w 162"/>
              <a:gd name="T13" fmla="*/ 0 h 162"/>
              <a:gd name="T14" fmla="*/ 80 w 162"/>
              <a:gd name="T15" fmla="*/ 0 h 162"/>
              <a:gd name="T16" fmla="*/ 161 w 162"/>
              <a:gd name="T17" fmla="*/ 8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" h="162">
                <a:moveTo>
                  <a:pt x="161" y="81"/>
                </a:moveTo>
                <a:lnTo>
                  <a:pt x="161" y="81"/>
                </a:lnTo>
                <a:cubicBezTo>
                  <a:pt x="161" y="126"/>
                  <a:pt x="125" y="161"/>
                  <a:pt x="80" y="161"/>
                </a:cubicBezTo>
                <a:lnTo>
                  <a:pt x="80" y="161"/>
                </a:lnTo>
                <a:cubicBezTo>
                  <a:pt x="37" y="161"/>
                  <a:pt x="0" y="126"/>
                  <a:pt x="0" y="81"/>
                </a:cubicBezTo>
                <a:lnTo>
                  <a:pt x="0" y="81"/>
                </a:lnTo>
                <a:cubicBezTo>
                  <a:pt x="0" y="36"/>
                  <a:pt x="37" y="0"/>
                  <a:pt x="80" y="0"/>
                </a:cubicBezTo>
                <a:lnTo>
                  <a:pt x="80" y="0"/>
                </a:lnTo>
                <a:cubicBezTo>
                  <a:pt x="125" y="0"/>
                  <a:pt x="161" y="36"/>
                  <a:pt x="161" y="81"/>
                </a:cubicBezTo>
              </a:path>
            </a:pathLst>
          </a:custGeom>
          <a:solidFill>
            <a:srgbClr val="6FA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24" name="Freeform 206">
            <a:extLst>
              <a:ext uri="{FF2B5EF4-FFF2-40B4-BE49-F238E27FC236}">
                <a16:creationId xmlns:a16="http://schemas.microsoft.com/office/drawing/2014/main" id="{85743949-0210-CD40-A826-B4D5D0965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0235" y="2287786"/>
            <a:ext cx="1043678" cy="1076637"/>
          </a:xfrm>
          <a:custGeom>
            <a:avLst/>
            <a:gdLst>
              <a:gd name="T0" fmla="*/ 837 w 840"/>
              <a:gd name="T1" fmla="*/ 681 h 863"/>
              <a:gd name="T2" fmla="*/ 839 w 840"/>
              <a:gd name="T3" fmla="*/ 679 h 863"/>
              <a:gd name="T4" fmla="*/ 733 w 840"/>
              <a:gd name="T5" fmla="*/ 236 h 863"/>
              <a:gd name="T6" fmla="*/ 592 w 840"/>
              <a:gd name="T7" fmla="*/ 65 h 863"/>
              <a:gd name="T8" fmla="*/ 592 w 840"/>
              <a:gd name="T9" fmla="*/ 65 h 863"/>
              <a:gd name="T10" fmla="*/ 540 w 840"/>
              <a:gd name="T11" fmla="*/ 87 h 863"/>
              <a:gd name="T12" fmla="*/ 540 w 840"/>
              <a:gd name="T13" fmla="*/ 87 h 863"/>
              <a:gd name="T14" fmla="*/ 601 w 840"/>
              <a:gd name="T15" fmla="*/ 199 h 863"/>
              <a:gd name="T16" fmla="*/ 615 w 840"/>
              <a:gd name="T17" fmla="*/ 306 h 863"/>
              <a:gd name="T18" fmla="*/ 473 w 840"/>
              <a:gd name="T19" fmla="*/ 93 h 863"/>
              <a:gd name="T20" fmla="*/ 387 w 840"/>
              <a:gd name="T21" fmla="*/ 17 h 863"/>
              <a:gd name="T22" fmla="*/ 387 w 840"/>
              <a:gd name="T23" fmla="*/ 17 h 863"/>
              <a:gd name="T24" fmla="*/ 349 w 840"/>
              <a:gd name="T25" fmla="*/ 43 h 863"/>
              <a:gd name="T26" fmla="*/ 349 w 840"/>
              <a:gd name="T27" fmla="*/ 43 h 863"/>
              <a:gd name="T28" fmla="*/ 395 w 840"/>
              <a:gd name="T29" fmla="*/ 138 h 863"/>
              <a:gd name="T30" fmla="*/ 462 w 840"/>
              <a:gd name="T31" fmla="*/ 292 h 863"/>
              <a:gd name="T32" fmla="*/ 318 w 840"/>
              <a:gd name="T33" fmla="*/ 79 h 863"/>
              <a:gd name="T34" fmla="*/ 221 w 840"/>
              <a:gd name="T35" fmla="*/ 8 h 863"/>
              <a:gd name="T36" fmla="*/ 221 w 840"/>
              <a:gd name="T37" fmla="*/ 8 h 863"/>
              <a:gd name="T38" fmla="*/ 192 w 840"/>
              <a:gd name="T39" fmla="*/ 43 h 863"/>
              <a:gd name="T40" fmla="*/ 258 w 840"/>
              <a:gd name="T41" fmla="*/ 153 h 863"/>
              <a:gd name="T42" fmla="*/ 335 w 840"/>
              <a:gd name="T43" fmla="*/ 346 h 863"/>
              <a:gd name="T44" fmla="*/ 174 w 840"/>
              <a:gd name="T45" fmla="*/ 189 h 863"/>
              <a:gd name="T46" fmla="*/ 90 w 840"/>
              <a:gd name="T47" fmla="*/ 136 h 863"/>
              <a:gd name="T48" fmla="*/ 90 w 840"/>
              <a:gd name="T49" fmla="*/ 136 h 863"/>
              <a:gd name="T50" fmla="*/ 55 w 840"/>
              <a:gd name="T51" fmla="*/ 165 h 863"/>
              <a:gd name="T52" fmla="*/ 55 w 840"/>
              <a:gd name="T53" fmla="*/ 165 h 863"/>
              <a:gd name="T54" fmla="*/ 135 w 840"/>
              <a:gd name="T55" fmla="*/ 284 h 863"/>
              <a:gd name="T56" fmla="*/ 269 w 840"/>
              <a:gd name="T57" fmla="*/ 484 h 863"/>
              <a:gd name="T58" fmla="*/ 277 w 840"/>
              <a:gd name="T59" fmla="*/ 675 h 863"/>
              <a:gd name="T60" fmla="*/ 135 w 840"/>
              <a:gd name="T61" fmla="*/ 626 h 863"/>
              <a:gd name="T62" fmla="*/ 135 w 840"/>
              <a:gd name="T63" fmla="*/ 626 h 863"/>
              <a:gd name="T64" fmla="*/ 0 w 840"/>
              <a:gd name="T65" fmla="*/ 707 h 863"/>
              <a:gd name="T66" fmla="*/ 140 w 840"/>
              <a:gd name="T67" fmla="*/ 727 h 863"/>
              <a:gd name="T68" fmla="*/ 284 w 840"/>
              <a:gd name="T69" fmla="*/ 837 h 863"/>
              <a:gd name="T70" fmla="*/ 317 w 840"/>
              <a:gd name="T71" fmla="*/ 840 h 863"/>
              <a:gd name="T72" fmla="*/ 317 w 840"/>
              <a:gd name="T73" fmla="*/ 840 h 863"/>
              <a:gd name="T74" fmla="*/ 837 w 840"/>
              <a:gd name="T75" fmla="*/ 681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40" h="863">
                <a:moveTo>
                  <a:pt x="837" y="681"/>
                </a:moveTo>
                <a:lnTo>
                  <a:pt x="839" y="679"/>
                </a:lnTo>
                <a:lnTo>
                  <a:pt x="733" y="236"/>
                </a:lnTo>
                <a:lnTo>
                  <a:pt x="592" y="65"/>
                </a:lnTo>
                <a:lnTo>
                  <a:pt x="592" y="65"/>
                </a:lnTo>
                <a:cubicBezTo>
                  <a:pt x="573" y="43"/>
                  <a:pt x="537" y="58"/>
                  <a:pt x="540" y="87"/>
                </a:cubicBezTo>
                <a:lnTo>
                  <a:pt x="540" y="87"/>
                </a:lnTo>
                <a:cubicBezTo>
                  <a:pt x="543" y="123"/>
                  <a:pt x="576" y="172"/>
                  <a:pt x="601" y="199"/>
                </a:cubicBezTo>
                <a:lnTo>
                  <a:pt x="615" y="306"/>
                </a:lnTo>
                <a:lnTo>
                  <a:pt x="473" y="93"/>
                </a:lnTo>
                <a:lnTo>
                  <a:pt x="387" y="17"/>
                </a:lnTo>
                <a:lnTo>
                  <a:pt x="387" y="17"/>
                </a:lnTo>
                <a:cubicBezTo>
                  <a:pt x="369" y="1"/>
                  <a:pt x="341" y="20"/>
                  <a:pt x="349" y="43"/>
                </a:cubicBezTo>
                <a:lnTo>
                  <a:pt x="349" y="43"/>
                </a:lnTo>
                <a:cubicBezTo>
                  <a:pt x="364" y="80"/>
                  <a:pt x="381" y="120"/>
                  <a:pt x="395" y="138"/>
                </a:cubicBezTo>
                <a:lnTo>
                  <a:pt x="462" y="292"/>
                </a:lnTo>
                <a:lnTo>
                  <a:pt x="318" y="79"/>
                </a:lnTo>
                <a:lnTo>
                  <a:pt x="221" y="8"/>
                </a:lnTo>
                <a:lnTo>
                  <a:pt x="221" y="8"/>
                </a:lnTo>
                <a:cubicBezTo>
                  <a:pt x="200" y="0"/>
                  <a:pt x="180" y="24"/>
                  <a:pt x="192" y="43"/>
                </a:cubicBezTo>
                <a:lnTo>
                  <a:pt x="258" y="153"/>
                </a:lnTo>
                <a:lnTo>
                  <a:pt x="335" y="346"/>
                </a:lnTo>
                <a:lnTo>
                  <a:pt x="174" y="189"/>
                </a:lnTo>
                <a:lnTo>
                  <a:pt x="90" y="136"/>
                </a:lnTo>
                <a:lnTo>
                  <a:pt x="90" y="136"/>
                </a:lnTo>
                <a:cubicBezTo>
                  <a:pt x="70" y="123"/>
                  <a:pt x="46" y="144"/>
                  <a:pt x="55" y="165"/>
                </a:cubicBezTo>
                <a:lnTo>
                  <a:pt x="55" y="165"/>
                </a:lnTo>
                <a:cubicBezTo>
                  <a:pt x="74" y="207"/>
                  <a:pt x="101" y="258"/>
                  <a:pt x="135" y="284"/>
                </a:cubicBezTo>
                <a:lnTo>
                  <a:pt x="269" y="484"/>
                </a:lnTo>
                <a:lnTo>
                  <a:pt x="277" y="675"/>
                </a:lnTo>
                <a:lnTo>
                  <a:pt x="135" y="626"/>
                </a:lnTo>
                <a:lnTo>
                  <a:pt x="135" y="626"/>
                </a:lnTo>
                <a:cubicBezTo>
                  <a:pt x="135" y="626"/>
                  <a:pt x="19" y="591"/>
                  <a:pt x="0" y="707"/>
                </a:cubicBezTo>
                <a:lnTo>
                  <a:pt x="140" y="727"/>
                </a:lnTo>
                <a:lnTo>
                  <a:pt x="284" y="837"/>
                </a:lnTo>
                <a:lnTo>
                  <a:pt x="317" y="840"/>
                </a:lnTo>
                <a:lnTo>
                  <a:pt x="317" y="840"/>
                </a:lnTo>
                <a:cubicBezTo>
                  <a:pt x="504" y="862"/>
                  <a:pt x="693" y="804"/>
                  <a:pt x="837" y="681"/>
                </a:cubicBezTo>
              </a:path>
            </a:pathLst>
          </a:custGeom>
          <a:solidFill>
            <a:srgbClr val="F4C2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25" name="Freeform 207">
            <a:extLst>
              <a:ext uri="{FF2B5EF4-FFF2-40B4-BE49-F238E27FC236}">
                <a16:creationId xmlns:a16="http://schemas.microsoft.com/office/drawing/2014/main" id="{27340A2D-84EB-874F-9B20-6A7931193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6135" y="2287786"/>
            <a:ext cx="1043678" cy="1076637"/>
          </a:xfrm>
          <a:custGeom>
            <a:avLst/>
            <a:gdLst>
              <a:gd name="T0" fmla="*/ 0 w 840"/>
              <a:gd name="T1" fmla="*/ 679 h 863"/>
              <a:gd name="T2" fmla="*/ 0 w 840"/>
              <a:gd name="T3" fmla="*/ 679 h 863"/>
              <a:gd name="T4" fmla="*/ 105 w 840"/>
              <a:gd name="T5" fmla="*/ 236 h 863"/>
              <a:gd name="T6" fmla="*/ 246 w 840"/>
              <a:gd name="T7" fmla="*/ 65 h 863"/>
              <a:gd name="T8" fmla="*/ 246 w 840"/>
              <a:gd name="T9" fmla="*/ 65 h 863"/>
              <a:gd name="T10" fmla="*/ 299 w 840"/>
              <a:gd name="T11" fmla="*/ 87 h 863"/>
              <a:gd name="T12" fmla="*/ 299 w 840"/>
              <a:gd name="T13" fmla="*/ 87 h 863"/>
              <a:gd name="T14" fmla="*/ 237 w 840"/>
              <a:gd name="T15" fmla="*/ 199 h 863"/>
              <a:gd name="T16" fmla="*/ 223 w 840"/>
              <a:gd name="T17" fmla="*/ 306 h 863"/>
              <a:gd name="T18" fmla="*/ 365 w 840"/>
              <a:gd name="T19" fmla="*/ 93 h 863"/>
              <a:gd name="T20" fmla="*/ 452 w 840"/>
              <a:gd name="T21" fmla="*/ 17 h 863"/>
              <a:gd name="T22" fmla="*/ 452 w 840"/>
              <a:gd name="T23" fmla="*/ 17 h 863"/>
              <a:gd name="T24" fmla="*/ 489 w 840"/>
              <a:gd name="T25" fmla="*/ 43 h 863"/>
              <a:gd name="T26" fmla="*/ 489 w 840"/>
              <a:gd name="T27" fmla="*/ 43 h 863"/>
              <a:gd name="T28" fmla="*/ 443 w 840"/>
              <a:gd name="T29" fmla="*/ 138 h 863"/>
              <a:gd name="T30" fmla="*/ 376 w 840"/>
              <a:gd name="T31" fmla="*/ 292 h 863"/>
              <a:gd name="T32" fmla="*/ 520 w 840"/>
              <a:gd name="T33" fmla="*/ 79 h 863"/>
              <a:gd name="T34" fmla="*/ 617 w 840"/>
              <a:gd name="T35" fmla="*/ 8 h 863"/>
              <a:gd name="T36" fmla="*/ 617 w 840"/>
              <a:gd name="T37" fmla="*/ 8 h 863"/>
              <a:gd name="T38" fmla="*/ 646 w 840"/>
              <a:gd name="T39" fmla="*/ 43 h 863"/>
              <a:gd name="T40" fmla="*/ 581 w 840"/>
              <a:gd name="T41" fmla="*/ 153 h 863"/>
              <a:gd name="T42" fmla="*/ 503 w 840"/>
              <a:gd name="T43" fmla="*/ 346 h 863"/>
              <a:gd name="T44" fmla="*/ 664 w 840"/>
              <a:gd name="T45" fmla="*/ 189 h 863"/>
              <a:gd name="T46" fmla="*/ 748 w 840"/>
              <a:gd name="T47" fmla="*/ 136 h 863"/>
              <a:gd name="T48" fmla="*/ 748 w 840"/>
              <a:gd name="T49" fmla="*/ 136 h 863"/>
              <a:gd name="T50" fmla="*/ 783 w 840"/>
              <a:gd name="T51" fmla="*/ 165 h 863"/>
              <a:gd name="T52" fmla="*/ 783 w 840"/>
              <a:gd name="T53" fmla="*/ 165 h 863"/>
              <a:gd name="T54" fmla="*/ 703 w 840"/>
              <a:gd name="T55" fmla="*/ 284 h 863"/>
              <a:gd name="T56" fmla="*/ 570 w 840"/>
              <a:gd name="T57" fmla="*/ 484 h 863"/>
              <a:gd name="T58" fmla="*/ 561 w 840"/>
              <a:gd name="T59" fmla="*/ 675 h 863"/>
              <a:gd name="T60" fmla="*/ 703 w 840"/>
              <a:gd name="T61" fmla="*/ 626 h 863"/>
              <a:gd name="T62" fmla="*/ 703 w 840"/>
              <a:gd name="T63" fmla="*/ 626 h 863"/>
              <a:gd name="T64" fmla="*/ 839 w 840"/>
              <a:gd name="T65" fmla="*/ 707 h 863"/>
              <a:gd name="T66" fmla="*/ 699 w 840"/>
              <a:gd name="T67" fmla="*/ 727 h 863"/>
              <a:gd name="T68" fmla="*/ 555 w 840"/>
              <a:gd name="T69" fmla="*/ 837 h 863"/>
              <a:gd name="T70" fmla="*/ 524 w 840"/>
              <a:gd name="T71" fmla="*/ 840 h 863"/>
              <a:gd name="T72" fmla="*/ 524 w 840"/>
              <a:gd name="T73" fmla="*/ 840 h 863"/>
              <a:gd name="T74" fmla="*/ 0 w 840"/>
              <a:gd name="T75" fmla="*/ 679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40" h="863">
                <a:moveTo>
                  <a:pt x="0" y="679"/>
                </a:moveTo>
                <a:lnTo>
                  <a:pt x="0" y="679"/>
                </a:lnTo>
                <a:lnTo>
                  <a:pt x="105" y="236"/>
                </a:lnTo>
                <a:lnTo>
                  <a:pt x="246" y="65"/>
                </a:lnTo>
                <a:lnTo>
                  <a:pt x="246" y="65"/>
                </a:lnTo>
                <a:cubicBezTo>
                  <a:pt x="265" y="43"/>
                  <a:pt x="301" y="58"/>
                  <a:pt x="299" y="87"/>
                </a:cubicBezTo>
                <a:lnTo>
                  <a:pt x="299" y="87"/>
                </a:lnTo>
                <a:cubicBezTo>
                  <a:pt x="295" y="123"/>
                  <a:pt x="262" y="172"/>
                  <a:pt x="237" y="199"/>
                </a:cubicBezTo>
                <a:lnTo>
                  <a:pt x="223" y="306"/>
                </a:lnTo>
                <a:lnTo>
                  <a:pt x="365" y="93"/>
                </a:lnTo>
                <a:lnTo>
                  <a:pt x="452" y="17"/>
                </a:lnTo>
                <a:lnTo>
                  <a:pt x="452" y="17"/>
                </a:lnTo>
                <a:cubicBezTo>
                  <a:pt x="470" y="1"/>
                  <a:pt x="498" y="20"/>
                  <a:pt x="489" y="43"/>
                </a:cubicBezTo>
                <a:lnTo>
                  <a:pt x="489" y="43"/>
                </a:lnTo>
                <a:cubicBezTo>
                  <a:pt x="475" y="80"/>
                  <a:pt x="458" y="120"/>
                  <a:pt x="443" y="138"/>
                </a:cubicBezTo>
                <a:lnTo>
                  <a:pt x="376" y="292"/>
                </a:lnTo>
                <a:lnTo>
                  <a:pt x="520" y="79"/>
                </a:lnTo>
                <a:lnTo>
                  <a:pt x="617" y="8"/>
                </a:lnTo>
                <a:lnTo>
                  <a:pt x="617" y="8"/>
                </a:lnTo>
                <a:cubicBezTo>
                  <a:pt x="639" y="0"/>
                  <a:pt x="658" y="24"/>
                  <a:pt x="646" y="43"/>
                </a:cubicBezTo>
                <a:lnTo>
                  <a:pt x="581" y="153"/>
                </a:lnTo>
                <a:lnTo>
                  <a:pt x="503" y="346"/>
                </a:lnTo>
                <a:lnTo>
                  <a:pt x="664" y="189"/>
                </a:lnTo>
                <a:lnTo>
                  <a:pt x="748" y="136"/>
                </a:lnTo>
                <a:lnTo>
                  <a:pt x="748" y="136"/>
                </a:lnTo>
                <a:cubicBezTo>
                  <a:pt x="768" y="123"/>
                  <a:pt x="792" y="144"/>
                  <a:pt x="783" y="165"/>
                </a:cubicBezTo>
                <a:lnTo>
                  <a:pt x="783" y="165"/>
                </a:lnTo>
                <a:cubicBezTo>
                  <a:pt x="765" y="207"/>
                  <a:pt x="737" y="258"/>
                  <a:pt x="703" y="284"/>
                </a:cubicBezTo>
                <a:lnTo>
                  <a:pt x="570" y="484"/>
                </a:lnTo>
                <a:lnTo>
                  <a:pt x="561" y="675"/>
                </a:lnTo>
                <a:lnTo>
                  <a:pt x="703" y="626"/>
                </a:lnTo>
                <a:lnTo>
                  <a:pt x="703" y="626"/>
                </a:lnTo>
                <a:cubicBezTo>
                  <a:pt x="703" y="626"/>
                  <a:pt x="819" y="591"/>
                  <a:pt x="839" y="707"/>
                </a:cubicBezTo>
                <a:lnTo>
                  <a:pt x="699" y="727"/>
                </a:lnTo>
                <a:lnTo>
                  <a:pt x="555" y="837"/>
                </a:lnTo>
                <a:lnTo>
                  <a:pt x="524" y="840"/>
                </a:lnTo>
                <a:lnTo>
                  <a:pt x="524" y="840"/>
                </a:lnTo>
                <a:cubicBezTo>
                  <a:pt x="335" y="862"/>
                  <a:pt x="145" y="804"/>
                  <a:pt x="0" y="679"/>
                </a:cubicBezTo>
              </a:path>
            </a:pathLst>
          </a:custGeom>
          <a:solidFill>
            <a:srgbClr val="F4C2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26" name="Freeform 208">
            <a:extLst>
              <a:ext uri="{FF2B5EF4-FFF2-40B4-BE49-F238E27FC236}">
                <a16:creationId xmlns:a16="http://schemas.microsoft.com/office/drawing/2014/main" id="{5697E929-3787-9C44-817B-A384C4251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8107" y="2326242"/>
            <a:ext cx="247185" cy="488879"/>
          </a:xfrm>
          <a:custGeom>
            <a:avLst/>
            <a:gdLst>
              <a:gd name="T0" fmla="*/ 166 w 198"/>
              <a:gd name="T1" fmla="*/ 139 h 391"/>
              <a:gd name="T2" fmla="*/ 166 w 198"/>
              <a:gd name="T3" fmla="*/ 139 h 391"/>
              <a:gd name="T4" fmla="*/ 197 w 198"/>
              <a:gd name="T5" fmla="*/ 77 h 391"/>
              <a:gd name="T6" fmla="*/ 197 w 198"/>
              <a:gd name="T7" fmla="*/ 77 h 391"/>
              <a:gd name="T8" fmla="*/ 120 w 198"/>
              <a:gd name="T9" fmla="*/ 0 h 391"/>
              <a:gd name="T10" fmla="*/ 120 w 198"/>
              <a:gd name="T11" fmla="*/ 0 h 391"/>
              <a:gd name="T12" fmla="*/ 42 w 198"/>
              <a:gd name="T13" fmla="*/ 77 h 391"/>
              <a:gd name="T14" fmla="*/ 42 w 198"/>
              <a:gd name="T15" fmla="*/ 77 h 391"/>
              <a:gd name="T16" fmla="*/ 50 w 198"/>
              <a:gd name="T17" fmla="*/ 110 h 391"/>
              <a:gd name="T18" fmla="*/ 50 w 198"/>
              <a:gd name="T19" fmla="*/ 110 h 391"/>
              <a:gd name="T20" fmla="*/ 8 w 198"/>
              <a:gd name="T21" fmla="*/ 165 h 391"/>
              <a:gd name="T22" fmla="*/ 8 w 198"/>
              <a:gd name="T23" fmla="*/ 165 h 391"/>
              <a:gd name="T24" fmla="*/ 54 w 198"/>
              <a:gd name="T25" fmla="*/ 221 h 391"/>
              <a:gd name="T26" fmla="*/ 54 w 198"/>
              <a:gd name="T27" fmla="*/ 221 h 391"/>
              <a:gd name="T28" fmla="*/ 44 w 198"/>
              <a:gd name="T29" fmla="*/ 274 h 391"/>
              <a:gd name="T30" fmla="*/ 44 w 198"/>
              <a:gd name="T31" fmla="*/ 274 h 391"/>
              <a:gd name="T32" fmla="*/ 0 w 198"/>
              <a:gd name="T33" fmla="*/ 320 h 391"/>
              <a:gd name="T34" fmla="*/ 0 w 198"/>
              <a:gd name="T35" fmla="*/ 320 h 391"/>
              <a:gd name="T36" fmla="*/ 45 w 198"/>
              <a:gd name="T37" fmla="*/ 365 h 391"/>
              <a:gd name="T38" fmla="*/ 45 w 198"/>
              <a:gd name="T39" fmla="*/ 365 h 391"/>
              <a:gd name="T40" fmla="*/ 62 w 198"/>
              <a:gd name="T41" fmla="*/ 362 h 391"/>
              <a:gd name="T42" fmla="*/ 62 w 198"/>
              <a:gd name="T43" fmla="*/ 362 h 391"/>
              <a:gd name="T44" fmla="*/ 101 w 198"/>
              <a:gd name="T45" fmla="*/ 390 h 391"/>
              <a:gd name="T46" fmla="*/ 101 w 198"/>
              <a:gd name="T47" fmla="*/ 390 h 391"/>
              <a:gd name="T48" fmla="*/ 157 w 198"/>
              <a:gd name="T49" fmla="*/ 283 h 391"/>
              <a:gd name="T50" fmla="*/ 157 w 198"/>
              <a:gd name="T51" fmla="*/ 283 h 391"/>
              <a:gd name="T52" fmla="*/ 153 w 198"/>
              <a:gd name="T53" fmla="*/ 239 h 391"/>
              <a:gd name="T54" fmla="*/ 153 w 198"/>
              <a:gd name="T55" fmla="*/ 239 h 391"/>
              <a:gd name="T56" fmla="*/ 190 w 198"/>
              <a:gd name="T57" fmla="*/ 186 h 391"/>
              <a:gd name="T58" fmla="*/ 190 w 198"/>
              <a:gd name="T59" fmla="*/ 186 h 391"/>
              <a:gd name="T60" fmla="*/ 166 w 198"/>
              <a:gd name="T61" fmla="*/ 139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8" h="391">
                <a:moveTo>
                  <a:pt x="166" y="139"/>
                </a:moveTo>
                <a:lnTo>
                  <a:pt x="166" y="139"/>
                </a:lnTo>
                <a:cubicBezTo>
                  <a:pt x="184" y="125"/>
                  <a:pt x="197" y="103"/>
                  <a:pt x="197" y="77"/>
                </a:cubicBezTo>
                <a:lnTo>
                  <a:pt x="197" y="77"/>
                </a:lnTo>
                <a:cubicBezTo>
                  <a:pt x="197" y="34"/>
                  <a:pt x="162" y="0"/>
                  <a:pt x="120" y="0"/>
                </a:cubicBezTo>
                <a:lnTo>
                  <a:pt x="120" y="0"/>
                </a:lnTo>
                <a:cubicBezTo>
                  <a:pt x="77" y="0"/>
                  <a:pt x="42" y="34"/>
                  <a:pt x="42" y="77"/>
                </a:cubicBezTo>
                <a:lnTo>
                  <a:pt x="42" y="77"/>
                </a:lnTo>
                <a:cubicBezTo>
                  <a:pt x="42" y="88"/>
                  <a:pt x="45" y="100"/>
                  <a:pt x="50" y="110"/>
                </a:cubicBezTo>
                <a:lnTo>
                  <a:pt x="50" y="110"/>
                </a:lnTo>
                <a:cubicBezTo>
                  <a:pt x="26" y="117"/>
                  <a:pt x="8" y="139"/>
                  <a:pt x="8" y="165"/>
                </a:cubicBezTo>
                <a:lnTo>
                  <a:pt x="8" y="165"/>
                </a:lnTo>
                <a:cubicBezTo>
                  <a:pt x="8" y="192"/>
                  <a:pt x="28" y="216"/>
                  <a:pt x="54" y="221"/>
                </a:cubicBezTo>
                <a:lnTo>
                  <a:pt x="54" y="221"/>
                </a:lnTo>
                <a:cubicBezTo>
                  <a:pt x="49" y="237"/>
                  <a:pt x="45" y="255"/>
                  <a:pt x="44" y="274"/>
                </a:cubicBezTo>
                <a:lnTo>
                  <a:pt x="44" y="274"/>
                </a:lnTo>
                <a:cubicBezTo>
                  <a:pt x="20" y="276"/>
                  <a:pt x="0" y="295"/>
                  <a:pt x="0" y="320"/>
                </a:cubicBezTo>
                <a:lnTo>
                  <a:pt x="0" y="320"/>
                </a:lnTo>
                <a:cubicBezTo>
                  <a:pt x="0" y="345"/>
                  <a:pt x="21" y="365"/>
                  <a:pt x="45" y="365"/>
                </a:cubicBezTo>
                <a:lnTo>
                  <a:pt x="45" y="365"/>
                </a:lnTo>
                <a:cubicBezTo>
                  <a:pt x="52" y="365"/>
                  <a:pt x="57" y="364"/>
                  <a:pt x="62" y="362"/>
                </a:cubicBezTo>
                <a:lnTo>
                  <a:pt x="62" y="362"/>
                </a:lnTo>
                <a:cubicBezTo>
                  <a:pt x="73" y="379"/>
                  <a:pt x="86" y="390"/>
                  <a:pt x="101" y="390"/>
                </a:cubicBezTo>
                <a:lnTo>
                  <a:pt x="101" y="390"/>
                </a:lnTo>
                <a:cubicBezTo>
                  <a:pt x="132" y="390"/>
                  <a:pt x="157" y="342"/>
                  <a:pt x="157" y="283"/>
                </a:cubicBezTo>
                <a:lnTo>
                  <a:pt x="157" y="283"/>
                </a:lnTo>
                <a:cubicBezTo>
                  <a:pt x="157" y="268"/>
                  <a:pt x="155" y="253"/>
                  <a:pt x="153" y="239"/>
                </a:cubicBezTo>
                <a:lnTo>
                  <a:pt x="153" y="239"/>
                </a:lnTo>
                <a:cubicBezTo>
                  <a:pt x="175" y="231"/>
                  <a:pt x="190" y="210"/>
                  <a:pt x="190" y="186"/>
                </a:cubicBezTo>
                <a:lnTo>
                  <a:pt x="190" y="186"/>
                </a:lnTo>
                <a:cubicBezTo>
                  <a:pt x="190" y="166"/>
                  <a:pt x="181" y="149"/>
                  <a:pt x="166" y="139"/>
                </a:cubicBezTo>
              </a:path>
            </a:pathLst>
          </a:custGeom>
          <a:solidFill>
            <a:srgbClr val="6FA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27" name="Freeform 209">
            <a:extLst>
              <a:ext uri="{FF2B5EF4-FFF2-40B4-BE49-F238E27FC236}">
                <a16:creationId xmlns:a16="http://schemas.microsoft.com/office/drawing/2014/main" id="{D63CEC20-B11A-DE4E-B066-1D3AC270D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6982" y="2952449"/>
            <a:ext cx="76903" cy="76903"/>
          </a:xfrm>
          <a:custGeom>
            <a:avLst/>
            <a:gdLst>
              <a:gd name="T0" fmla="*/ 62 w 63"/>
              <a:gd name="T1" fmla="*/ 31 h 63"/>
              <a:gd name="T2" fmla="*/ 62 w 63"/>
              <a:gd name="T3" fmla="*/ 31 h 63"/>
              <a:gd name="T4" fmla="*/ 31 w 63"/>
              <a:gd name="T5" fmla="*/ 62 h 63"/>
              <a:gd name="T6" fmla="*/ 31 w 63"/>
              <a:gd name="T7" fmla="*/ 62 h 63"/>
              <a:gd name="T8" fmla="*/ 0 w 63"/>
              <a:gd name="T9" fmla="*/ 31 h 63"/>
              <a:gd name="T10" fmla="*/ 0 w 63"/>
              <a:gd name="T11" fmla="*/ 31 h 63"/>
              <a:gd name="T12" fmla="*/ 31 w 63"/>
              <a:gd name="T13" fmla="*/ 0 h 63"/>
              <a:gd name="T14" fmla="*/ 31 w 63"/>
              <a:gd name="T15" fmla="*/ 0 h 63"/>
              <a:gd name="T16" fmla="*/ 62 w 63"/>
              <a:gd name="T17" fmla="*/ 3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63">
                <a:moveTo>
                  <a:pt x="62" y="31"/>
                </a:moveTo>
                <a:lnTo>
                  <a:pt x="62" y="31"/>
                </a:lnTo>
                <a:cubicBezTo>
                  <a:pt x="62" y="48"/>
                  <a:pt x="48" y="62"/>
                  <a:pt x="31" y="62"/>
                </a:cubicBezTo>
                <a:lnTo>
                  <a:pt x="31" y="62"/>
                </a:lnTo>
                <a:cubicBezTo>
                  <a:pt x="14" y="62"/>
                  <a:pt x="0" y="48"/>
                  <a:pt x="0" y="31"/>
                </a:cubicBezTo>
                <a:lnTo>
                  <a:pt x="0" y="31"/>
                </a:lnTo>
                <a:cubicBezTo>
                  <a:pt x="0" y="14"/>
                  <a:pt x="14" y="0"/>
                  <a:pt x="31" y="0"/>
                </a:cubicBezTo>
                <a:lnTo>
                  <a:pt x="31" y="0"/>
                </a:lnTo>
                <a:cubicBezTo>
                  <a:pt x="48" y="0"/>
                  <a:pt x="62" y="14"/>
                  <a:pt x="62" y="31"/>
                </a:cubicBezTo>
              </a:path>
            </a:pathLst>
          </a:custGeom>
          <a:solidFill>
            <a:srgbClr val="6FA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28" name="Freeform 210">
            <a:extLst>
              <a:ext uri="{FF2B5EF4-FFF2-40B4-BE49-F238E27FC236}">
                <a16:creationId xmlns:a16="http://schemas.microsoft.com/office/drawing/2014/main" id="{80F41FC6-63BA-F240-8265-90BFE236E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9229" y="2968923"/>
            <a:ext cx="373527" cy="357050"/>
          </a:xfrm>
          <a:custGeom>
            <a:avLst/>
            <a:gdLst>
              <a:gd name="T0" fmla="*/ 254 w 299"/>
              <a:gd name="T1" fmla="*/ 198 h 286"/>
              <a:gd name="T2" fmla="*/ 254 w 299"/>
              <a:gd name="T3" fmla="*/ 198 h 286"/>
              <a:gd name="T4" fmla="*/ 252 w 299"/>
              <a:gd name="T5" fmla="*/ 198 h 286"/>
              <a:gd name="T6" fmla="*/ 252 w 299"/>
              <a:gd name="T7" fmla="*/ 198 h 286"/>
              <a:gd name="T8" fmla="*/ 254 w 299"/>
              <a:gd name="T9" fmla="*/ 182 h 286"/>
              <a:gd name="T10" fmla="*/ 254 w 299"/>
              <a:gd name="T11" fmla="*/ 182 h 286"/>
              <a:gd name="T12" fmla="*/ 161 w 299"/>
              <a:gd name="T13" fmla="*/ 89 h 286"/>
              <a:gd name="T14" fmla="*/ 161 w 299"/>
              <a:gd name="T15" fmla="*/ 89 h 286"/>
              <a:gd name="T16" fmla="*/ 158 w 299"/>
              <a:gd name="T17" fmla="*/ 89 h 286"/>
              <a:gd name="T18" fmla="*/ 158 w 299"/>
              <a:gd name="T19" fmla="*/ 89 h 286"/>
              <a:gd name="T20" fmla="*/ 163 w 299"/>
              <a:gd name="T21" fmla="*/ 67 h 286"/>
              <a:gd name="T22" fmla="*/ 163 w 299"/>
              <a:gd name="T23" fmla="*/ 67 h 286"/>
              <a:gd name="T24" fmla="*/ 95 w 299"/>
              <a:gd name="T25" fmla="*/ 0 h 286"/>
              <a:gd name="T26" fmla="*/ 95 w 299"/>
              <a:gd name="T27" fmla="*/ 0 h 286"/>
              <a:gd name="T28" fmla="*/ 27 w 299"/>
              <a:gd name="T29" fmla="*/ 67 h 286"/>
              <a:gd name="T30" fmla="*/ 27 w 299"/>
              <a:gd name="T31" fmla="*/ 67 h 286"/>
              <a:gd name="T32" fmla="*/ 39 w 299"/>
              <a:gd name="T33" fmla="*/ 106 h 286"/>
              <a:gd name="T34" fmla="*/ 39 w 299"/>
              <a:gd name="T35" fmla="*/ 106 h 286"/>
              <a:gd name="T36" fmla="*/ 0 w 299"/>
              <a:gd name="T37" fmla="*/ 154 h 286"/>
              <a:gd name="T38" fmla="*/ 0 w 299"/>
              <a:gd name="T39" fmla="*/ 154 h 286"/>
              <a:gd name="T40" fmla="*/ 71 w 299"/>
              <a:gd name="T41" fmla="*/ 208 h 286"/>
              <a:gd name="T42" fmla="*/ 71 w 299"/>
              <a:gd name="T43" fmla="*/ 208 h 286"/>
              <a:gd name="T44" fmla="*/ 161 w 299"/>
              <a:gd name="T45" fmla="*/ 275 h 286"/>
              <a:gd name="T46" fmla="*/ 161 w 299"/>
              <a:gd name="T47" fmla="*/ 275 h 286"/>
              <a:gd name="T48" fmla="*/ 215 w 299"/>
              <a:gd name="T49" fmla="*/ 258 h 286"/>
              <a:gd name="T50" fmla="*/ 215 w 299"/>
              <a:gd name="T51" fmla="*/ 258 h 286"/>
              <a:gd name="T52" fmla="*/ 254 w 299"/>
              <a:gd name="T53" fmla="*/ 285 h 286"/>
              <a:gd name="T54" fmla="*/ 254 w 299"/>
              <a:gd name="T55" fmla="*/ 285 h 286"/>
              <a:gd name="T56" fmla="*/ 298 w 299"/>
              <a:gd name="T57" fmla="*/ 242 h 286"/>
              <a:gd name="T58" fmla="*/ 298 w 299"/>
              <a:gd name="T59" fmla="*/ 242 h 286"/>
              <a:gd name="T60" fmla="*/ 254 w 299"/>
              <a:gd name="T61" fmla="*/ 198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9" h="286">
                <a:moveTo>
                  <a:pt x="254" y="198"/>
                </a:moveTo>
                <a:lnTo>
                  <a:pt x="254" y="198"/>
                </a:lnTo>
                <a:cubicBezTo>
                  <a:pt x="254" y="198"/>
                  <a:pt x="253" y="198"/>
                  <a:pt x="252" y="198"/>
                </a:cubicBezTo>
                <a:lnTo>
                  <a:pt x="252" y="198"/>
                </a:lnTo>
                <a:cubicBezTo>
                  <a:pt x="253" y="193"/>
                  <a:pt x="254" y="188"/>
                  <a:pt x="254" y="182"/>
                </a:cubicBezTo>
                <a:lnTo>
                  <a:pt x="254" y="182"/>
                </a:lnTo>
                <a:cubicBezTo>
                  <a:pt x="254" y="131"/>
                  <a:pt x="212" y="89"/>
                  <a:pt x="161" y="89"/>
                </a:cubicBezTo>
                <a:lnTo>
                  <a:pt x="161" y="89"/>
                </a:lnTo>
                <a:cubicBezTo>
                  <a:pt x="160" y="89"/>
                  <a:pt x="159" y="89"/>
                  <a:pt x="158" y="89"/>
                </a:cubicBezTo>
                <a:lnTo>
                  <a:pt x="158" y="89"/>
                </a:lnTo>
                <a:cubicBezTo>
                  <a:pt x="161" y="83"/>
                  <a:pt x="163" y="75"/>
                  <a:pt x="163" y="67"/>
                </a:cubicBezTo>
                <a:lnTo>
                  <a:pt x="163" y="67"/>
                </a:lnTo>
                <a:cubicBezTo>
                  <a:pt x="163" y="30"/>
                  <a:pt x="132" y="0"/>
                  <a:pt x="95" y="0"/>
                </a:cubicBezTo>
                <a:lnTo>
                  <a:pt x="95" y="0"/>
                </a:lnTo>
                <a:cubicBezTo>
                  <a:pt x="57" y="0"/>
                  <a:pt x="27" y="30"/>
                  <a:pt x="27" y="67"/>
                </a:cubicBezTo>
                <a:lnTo>
                  <a:pt x="27" y="67"/>
                </a:lnTo>
                <a:cubicBezTo>
                  <a:pt x="27" y="82"/>
                  <a:pt x="32" y="95"/>
                  <a:pt x="39" y="106"/>
                </a:cubicBezTo>
                <a:lnTo>
                  <a:pt x="39" y="106"/>
                </a:lnTo>
                <a:cubicBezTo>
                  <a:pt x="16" y="115"/>
                  <a:pt x="0" y="133"/>
                  <a:pt x="0" y="154"/>
                </a:cubicBezTo>
                <a:lnTo>
                  <a:pt x="0" y="154"/>
                </a:lnTo>
                <a:cubicBezTo>
                  <a:pt x="0" y="183"/>
                  <a:pt x="32" y="207"/>
                  <a:pt x="71" y="208"/>
                </a:cubicBezTo>
                <a:lnTo>
                  <a:pt x="71" y="208"/>
                </a:lnTo>
                <a:cubicBezTo>
                  <a:pt x="83" y="247"/>
                  <a:pt x="118" y="275"/>
                  <a:pt x="161" y="275"/>
                </a:cubicBezTo>
                <a:lnTo>
                  <a:pt x="161" y="275"/>
                </a:lnTo>
                <a:cubicBezTo>
                  <a:pt x="181" y="275"/>
                  <a:pt x="199" y="269"/>
                  <a:pt x="215" y="258"/>
                </a:cubicBezTo>
                <a:lnTo>
                  <a:pt x="215" y="258"/>
                </a:lnTo>
                <a:cubicBezTo>
                  <a:pt x="221" y="274"/>
                  <a:pt x="237" y="285"/>
                  <a:pt x="254" y="285"/>
                </a:cubicBezTo>
                <a:lnTo>
                  <a:pt x="254" y="285"/>
                </a:lnTo>
                <a:cubicBezTo>
                  <a:pt x="279" y="285"/>
                  <a:pt x="298" y="265"/>
                  <a:pt x="298" y="242"/>
                </a:cubicBezTo>
                <a:lnTo>
                  <a:pt x="298" y="242"/>
                </a:lnTo>
                <a:cubicBezTo>
                  <a:pt x="298" y="218"/>
                  <a:pt x="279" y="198"/>
                  <a:pt x="254" y="198"/>
                </a:cubicBezTo>
              </a:path>
            </a:pathLst>
          </a:custGeom>
          <a:solidFill>
            <a:srgbClr val="6FA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29" name="Freeform 211">
            <a:extLst>
              <a:ext uri="{FF2B5EF4-FFF2-40B4-BE49-F238E27FC236}">
                <a16:creationId xmlns:a16="http://schemas.microsoft.com/office/drawing/2014/main" id="{53DF8C0D-E76F-4647-9D5C-E5733AE86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6430" y="2062576"/>
            <a:ext cx="208736" cy="208736"/>
          </a:xfrm>
          <a:custGeom>
            <a:avLst/>
            <a:gdLst>
              <a:gd name="T0" fmla="*/ 166 w 167"/>
              <a:gd name="T1" fmla="*/ 82 h 166"/>
              <a:gd name="T2" fmla="*/ 166 w 167"/>
              <a:gd name="T3" fmla="*/ 82 h 166"/>
              <a:gd name="T4" fmla="*/ 83 w 167"/>
              <a:gd name="T5" fmla="*/ 165 h 166"/>
              <a:gd name="T6" fmla="*/ 83 w 167"/>
              <a:gd name="T7" fmla="*/ 165 h 166"/>
              <a:gd name="T8" fmla="*/ 0 w 167"/>
              <a:gd name="T9" fmla="*/ 82 h 166"/>
              <a:gd name="T10" fmla="*/ 0 w 167"/>
              <a:gd name="T11" fmla="*/ 82 h 166"/>
              <a:gd name="T12" fmla="*/ 83 w 167"/>
              <a:gd name="T13" fmla="*/ 0 h 166"/>
              <a:gd name="T14" fmla="*/ 83 w 167"/>
              <a:gd name="T15" fmla="*/ 0 h 166"/>
              <a:gd name="T16" fmla="*/ 166 w 167"/>
              <a:gd name="T17" fmla="*/ 82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" h="166">
                <a:moveTo>
                  <a:pt x="166" y="82"/>
                </a:moveTo>
                <a:lnTo>
                  <a:pt x="166" y="82"/>
                </a:lnTo>
                <a:cubicBezTo>
                  <a:pt x="166" y="128"/>
                  <a:pt x="128" y="165"/>
                  <a:pt x="83" y="165"/>
                </a:cubicBezTo>
                <a:lnTo>
                  <a:pt x="83" y="165"/>
                </a:lnTo>
                <a:cubicBezTo>
                  <a:pt x="37" y="165"/>
                  <a:pt x="0" y="128"/>
                  <a:pt x="0" y="82"/>
                </a:cubicBezTo>
                <a:lnTo>
                  <a:pt x="0" y="82"/>
                </a:lnTo>
                <a:cubicBezTo>
                  <a:pt x="0" y="36"/>
                  <a:pt x="37" y="0"/>
                  <a:pt x="83" y="0"/>
                </a:cubicBezTo>
                <a:lnTo>
                  <a:pt x="83" y="0"/>
                </a:lnTo>
                <a:cubicBezTo>
                  <a:pt x="128" y="0"/>
                  <a:pt x="166" y="36"/>
                  <a:pt x="166" y="82"/>
                </a:cubicBezTo>
              </a:path>
            </a:pathLst>
          </a:custGeom>
          <a:solidFill>
            <a:srgbClr val="6FA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30" name="Freeform 212">
            <a:extLst>
              <a:ext uri="{FF2B5EF4-FFF2-40B4-BE49-F238E27FC236}">
                <a16:creationId xmlns:a16="http://schemas.microsoft.com/office/drawing/2014/main" id="{21449840-3AD6-234C-9851-148E3D4B1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8537" y="2128489"/>
            <a:ext cx="98875" cy="104366"/>
          </a:xfrm>
          <a:custGeom>
            <a:avLst/>
            <a:gdLst>
              <a:gd name="T0" fmla="*/ 80 w 81"/>
              <a:gd name="T1" fmla="*/ 40 h 82"/>
              <a:gd name="T2" fmla="*/ 80 w 81"/>
              <a:gd name="T3" fmla="*/ 40 h 82"/>
              <a:gd name="T4" fmla="*/ 41 w 81"/>
              <a:gd name="T5" fmla="*/ 81 h 82"/>
              <a:gd name="T6" fmla="*/ 41 w 81"/>
              <a:gd name="T7" fmla="*/ 81 h 82"/>
              <a:gd name="T8" fmla="*/ 0 w 81"/>
              <a:gd name="T9" fmla="*/ 40 h 82"/>
              <a:gd name="T10" fmla="*/ 0 w 81"/>
              <a:gd name="T11" fmla="*/ 40 h 82"/>
              <a:gd name="T12" fmla="*/ 41 w 81"/>
              <a:gd name="T13" fmla="*/ 0 h 82"/>
              <a:gd name="T14" fmla="*/ 41 w 81"/>
              <a:gd name="T15" fmla="*/ 0 h 82"/>
              <a:gd name="T16" fmla="*/ 80 w 81"/>
              <a:gd name="T17" fmla="*/ 4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82">
                <a:moveTo>
                  <a:pt x="80" y="40"/>
                </a:moveTo>
                <a:lnTo>
                  <a:pt x="80" y="40"/>
                </a:lnTo>
                <a:cubicBezTo>
                  <a:pt x="80" y="62"/>
                  <a:pt x="62" y="81"/>
                  <a:pt x="41" y="81"/>
                </a:cubicBezTo>
                <a:lnTo>
                  <a:pt x="41" y="81"/>
                </a:lnTo>
                <a:cubicBezTo>
                  <a:pt x="18" y="81"/>
                  <a:pt x="0" y="62"/>
                  <a:pt x="0" y="40"/>
                </a:cubicBezTo>
                <a:lnTo>
                  <a:pt x="0" y="40"/>
                </a:lnTo>
                <a:cubicBezTo>
                  <a:pt x="0" y="18"/>
                  <a:pt x="18" y="0"/>
                  <a:pt x="41" y="0"/>
                </a:cubicBezTo>
                <a:lnTo>
                  <a:pt x="41" y="0"/>
                </a:lnTo>
                <a:cubicBezTo>
                  <a:pt x="62" y="0"/>
                  <a:pt x="80" y="18"/>
                  <a:pt x="80" y="40"/>
                </a:cubicBezTo>
              </a:path>
            </a:pathLst>
          </a:custGeom>
          <a:solidFill>
            <a:srgbClr val="6FA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31" name="Freeform 213">
            <a:extLst>
              <a:ext uri="{FF2B5EF4-FFF2-40B4-BE49-F238E27FC236}">
                <a16:creationId xmlns:a16="http://schemas.microsoft.com/office/drawing/2014/main" id="{F039355B-172E-FA49-A108-8393826C7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9384" y="2062576"/>
            <a:ext cx="49436" cy="49436"/>
          </a:xfrm>
          <a:custGeom>
            <a:avLst/>
            <a:gdLst>
              <a:gd name="T0" fmla="*/ 40 w 41"/>
              <a:gd name="T1" fmla="*/ 19 h 40"/>
              <a:gd name="T2" fmla="*/ 40 w 41"/>
              <a:gd name="T3" fmla="*/ 19 h 40"/>
              <a:gd name="T4" fmla="*/ 21 w 41"/>
              <a:gd name="T5" fmla="*/ 39 h 40"/>
              <a:gd name="T6" fmla="*/ 21 w 41"/>
              <a:gd name="T7" fmla="*/ 39 h 40"/>
              <a:gd name="T8" fmla="*/ 0 w 41"/>
              <a:gd name="T9" fmla="*/ 19 h 40"/>
              <a:gd name="T10" fmla="*/ 0 w 41"/>
              <a:gd name="T11" fmla="*/ 19 h 40"/>
              <a:gd name="T12" fmla="*/ 21 w 41"/>
              <a:gd name="T13" fmla="*/ 0 h 40"/>
              <a:gd name="T14" fmla="*/ 21 w 41"/>
              <a:gd name="T15" fmla="*/ 0 h 40"/>
              <a:gd name="T16" fmla="*/ 40 w 41"/>
              <a:gd name="T17" fmla="*/ 1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40">
                <a:moveTo>
                  <a:pt x="40" y="19"/>
                </a:moveTo>
                <a:lnTo>
                  <a:pt x="40" y="19"/>
                </a:lnTo>
                <a:cubicBezTo>
                  <a:pt x="40" y="30"/>
                  <a:pt x="32" y="39"/>
                  <a:pt x="21" y="39"/>
                </a:cubicBezTo>
                <a:lnTo>
                  <a:pt x="21" y="39"/>
                </a:lnTo>
                <a:cubicBezTo>
                  <a:pt x="10" y="39"/>
                  <a:pt x="0" y="30"/>
                  <a:pt x="0" y="19"/>
                </a:cubicBezTo>
                <a:lnTo>
                  <a:pt x="0" y="19"/>
                </a:lnTo>
                <a:cubicBezTo>
                  <a:pt x="0" y="8"/>
                  <a:pt x="10" y="0"/>
                  <a:pt x="21" y="0"/>
                </a:cubicBezTo>
                <a:lnTo>
                  <a:pt x="21" y="0"/>
                </a:lnTo>
                <a:cubicBezTo>
                  <a:pt x="32" y="0"/>
                  <a:pt x="40" y="8"/>
                  <a:pt x="40" y="19"/>
                </a:cubicBezTo>
              </a:path>
            </a:pathLst>
          </a:custGeom>
          <a:solidFill>
            <a:srgbClr val="6FA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32" name="Freeform 214">
            <a:extLst>
              <a:ext uri="{FF2B5EF4-FFF2-40B4-BE49-F238E27FC236}">
                <a16:creationId xmlns:a16="http://schemas.microsoft.com/office/drawing/2014/main" id="{64A3009D-0E71-9F44-AE79-5332054D4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9384" y="2996394"/>
            <a:ext cx="362541" cy="400991"/>
          </a:xfrm>
          <a:custGeom>
            <a:avLst/>
            <a:gdLst>
              <a:gd name="T0" fmla="*/ 265 w 293"/>
              <a:gd name="T1" fmla="*/ 172 h 323"/>
              <a:gd name="T2" fmla="*/ 265 w 293"/>
              <a:gd name="T3" fmla="*/ 172 h 323"/>
              <a:gd name="T4" fmla="*/ 288 w 293"/>
              <a:gd name="T5" fmla="*/ 121 h 323"/>
              <a:gd name="T6" fmla="*/ 288 w 293"/>
              <a:gd name="T7" fmla="*/ 121 h 323"/>
              <a:gd name="T8" fmla="*/ 240 w 293"/>
              <a:gd name="T9" fmla="*/ 62 h 323"/>
              <a:gd name="T10" fmla="*/ 240 w 293"/>
              <a:gd name="T11" fmla="*/ 62 h 323"/>
              <a:gd name="T12" fmla="*/ 232 w 293"/>
              <a:gd name="T13" fmla="*/ 63 h 323"/>
              <a:gd name="T14" fmla="*/ 232 w 293"/>
              <a:gd name="T15" fmla="*/ 63 h 323"/>
              <a:gd name="T16" fmla="*/ 124 w 293"/>
              <a:gd name="T17" fmla="*/ 0 h 323"/>
              <a:gd name="T18" fmla="*/ 124 w 293"/>
              <a:gd name="T19" fmla="*/ 0 h 323"/>
              <a:gd name="T20" fmla="*/ 0 w 293"/>
              <a:gd name="T21" fmla="*/ 123 h 323"/>
              <a:gd name="T22" fmla="*/ 0 w 293"/>
              <a:gd name="T23" fmla="*/ 123 h 323"/>
              <a:gd name="T24" fmla="*/ 119 w 293"/>
              <a:gd name="T25" fmla="*/ 246 h 323"/>
              <a:gd name="T26" fmla="*/ 119 w 293"/>
              <a:gd name="T27" fmla="*/ 246 h 323"/>
              <a:gd name="T28" fmla="*/ 205 w 293"/>
              <a:gd name="T29" fmla="*/ 322 h 323"/>
              <a:gd name="T30" fmla="*/ 205 w 293"/>
              <a:gd name="T31" fmla="*/ 322 h 323"/>
              <a:gd name="T32" fmla="*/ 292 w 293"/>
              <a:gd name="T33" fmla="*/ 236 h 323"/>
              <a:gd name="T34" fmla="*/ 292 w 293"/>
              <a:gd name="T35" fmla="*/ 236 h 323"/>
              <a:gd name="T36" fmla="*/ 265 w 293"/>
              <a:gd name="T37" fmla="*/ 17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3" h="323">
                <a:moveTo>
                  <a:pt x="265" y="172"/>
                </a:moveTo>
                <a:lnTo>
                  <a:pt x="265" y="172"/>
                </a:lnTo>
                <a:cubicBezTo>
                  <a:pt x="280" y="162"/>
                  <a:pt x="288" y="143"/>
                  <a:pt x="288" y="121"/>
                </a:cubicBezTo>
                <a:lnTo>
                  <a:pt x="288" y="121"/>
                </a:lnTo>
                <a:cubicBezTo>
                  <a:pt x="288" y="88"/>
                  <a:pt x="267" y="62"/>
                  <a:pt x="240" y="62"/>
                </a:cubicBezTo>
                <a:lnTo>
                  <a:pt x="240" y="62"/>
                </a:lnTo>
                <a:cubicBezTo>
                  <a:pt x="237" y="62"/>
                  <a:pt x="235" y="63"/>
                  <a:pt x="232" y="63"/>
                </a:cubicBezTo>
                <a:lnTo>
                  <a:pt x="232" y="63"/>
                </a:lnTo>
                <a:cubicBezTo>
                  <a:pt x="210" y="25"/>
                  <a:pt x="171" y="0"/>
                  <a:pt x="124" y="0"/>
                </a:cubicBezTo>
                <a:lnTo>
                  <a:pt x="124" y="0"/>
                </a:lnTo>
                <a:cubicBezTo>
                  <a:pt x="56" y="0"/>
                  <a:pt x="0" y="55"/>
                  <a:pt x="0" y="123"/>
                </a:cubicBezTo>
                <a:lnTo>
                  <a:pt x="0" y="123"/>
                </a:lnTo>
                <a:cubicBezTo>
                  <a:pt x="0" y="190"/>
                  <a:pt x="53" y="244"/>
                  <a:pt x="119" y="246"/>
                </a:cubicBezTo>
                <a:lnTo>
                  <a:pt x="119" y="246"/>
                </a:lnTo>
                <a:cubicBezTo>
                  <a:pt x="124" y="290"/>
                  <a:pt x="161" y="322"/>
                  <a:pt x="205" y="322"/>
                </a:cubicBezTo>
                <a:lnTo>
                  <a:pt x="205" y="322"/>
                </a:lnTo>
                <a:cubicBezTo>
                  <a:pt x="254" y="322"/>
                  <a:pt x="292" y="283"/>
                  <a:pt x="292" y="236"/>
                </a:cubicBezTo>
                <a:lnTo>
                  <a:pt x="292" y="236"/>
                </a:lnTo>
                <a:cubicBezTo>
                  <a:pt x="292" y="211"/>
                  <a:pt x="282" y="188"/>
                  <a:pt x="265" y="172"/>
                </a:cubicBezTo>
              </a:path>
            </a:pathLst>
          </a:custGeom>
          <a:solidFill>
            <a:srgbClr val="6FA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33" name="Freeform 215">
            <a:extLst>
              <a:ext uri="{FF2B5EF4-FFF2-40B4-BE49-F238E27FC236}">
                <a16:creationId xmlns:a16="http://schemas.microsoft.com/office/drawing/2014/main" id="{5B44E45B-001D-D140-9A1A-5D166EFD4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1078" y="2644839"/>
            <a:ext cx="269161" cy="269157"/>
          </a:xfrm>
          <a:custGeom>
            <a:avLst/>
            <a:gdLst>
              <a:gd name="T0" fmla="*/ 107 w 214"/>
              <a:gd name="T1" fmla="*/ 39 h 218"/>
              <a:gd name="T2" fmla="*/ 107 w 214"/>
              <a:gd name="T3" fmla="*/ 39 h 218"/>
              <a:gd name="T4" fmla="*/ 47 w 214"/>
              <a:gd name="T5" fmla="*/ 6 h 218"/>
              <a:gd name="T6" fmla="*/ 47 w 214"/>
              <a:gd name="T7" fmla="*/ 6 h 218"/>
              <a:gd name="T8" fmla="*/ 5 w 214"/>
              <a:gd name="T9" fmla="*/ 69 h 218"/>
              <a:gd name="T10" fmla="*/ 5 w 214"/>
              <a:gd name="T11" fmla="*/ 69 h 218"/>
              <a:gd name="T12" fmla="*/ 36 w 214"/>
              <a:gd name="T13" fmla="*/ 106 h 218"/>
              <a:gd name="T14" fmla="*/ 36 w 214"/>
              <a:gd name="T15" fmla="*/ 106 h 218"/>
              <a:gd name="T16" fmla="*/ 35 w 214"/>
              <a:gd name="T17" fmla="*/ 141 h 218"/>
              <a:gd name="T18" fmla="*/ 35 w 214"/>
              <a:gd name="T19" fmla="*/ 141 h 218"/>
              <a:gd name="T20" fmla="*/ 136 w 214"/>
              <a:gd name="T21" fmla="*/ 208 h 218"/>
              <a:gd name="T22" fmla="*/ 136 w 214"/>
              <a:gd name="T23" fmla="*/ 208 h 218"/>
              <a:gd name="T24" fmla="*/ 203 w 214"/>
              <a:gd name="T25" fmla="*/ 106 h 218"/>
              <a:gd name="T26" fmla="*/ 203 w 214"/>
              <a:gd name="T27" fmla="*/ 106 h 218"/>
              <a:gd name="T28" fmla="*/ 107 w 214"/>
              <a:gd name="T29" fmla="*/ 39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4" h="218">
                <a:moveTo>
                  <a:pt x="107" y="39"/>
                </a:moveTo>
                <a:lnTo>
                  <a:pt x="107" y="39"/>
                </a:lnTo>
                <a:cubicBezTo>
                  <a:pt x="98" y="15"/>
                  <a:pt x="73" y="0"/>
                  <a:pt x="47" y="6"/>
                </a:cubicBezTo>
                <a:lnTo>
                  <a:pt x="47" y="6"/>
                </a:lnTo>
                <a:cubicBezTo>
                  <a:pt x="18" y="11"/>
                  <a:pt x="0" y="39"/>
                  <a:pt x="5" y="69"/>
                </a:cubicBezTo>
                <a:lnTo>
                  <a:pt x="5" y="69"/>
                </a:lnTo>
                <a:cubicBezTo>
                  <a:pt x="9" y="86"/>
                  <a:pt x="20" y="99"/>
                  <a:pt x="36" y="106"/>
                </a:cubicBezTo>
                <a:lnTo>
                  <a:pt x="36" y="106"/>
                </a:lnTo>
                <a:cubicBezTo>
                  <a:pt x="33" y="117"/>
                  <a:pt x="32" y="129"/>
                  <a:pt x="35" y="141"/>
                </a:cubicBezTo>
                <a:lnTo>
                  <a:pt x="35" y="141"/>
                </a:lnTo>
                <a:cubicBezTo>
                  <a:pt x="45" y="188"/>
                  <a:pt x="91" y="217"/>
                  <a:pt x="136" y="208"/>
                </a:cubicBezTo>
                <a:lnTo>
                  <a:pt x="136" y="208"/>
                </a:lnTo>
                <a:cubicBezTo>
                  <a:pt x="183" y="198"/>
                  <a:pt x="213" y="152"/>
                  <a:pt x="203" y="106"/>
                </a:cubicBezTo>
                <a:lnTo>
                  <a:pt x="203" y="106"/>
                </a:lnTo>
                <a:cubicBezTo>
                  <a:pt x="194" y="62"/>
                  <a:pt x="152" y="33"/>
                  <a:pt x="107" y="39"/>
                </a:cubicBezTo>
              </a:path>
            </a:pathLst>
          </a:custGeom>
          <a:solidFill>
            <a:srgbClr val="6FA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34" name="Freeform 216">
            <a:extLst>
              <a:ext uri="{FF2B5EF4-FFF2-40B4-BE49-F238E27FC236}">
                <a16:creationId xmlns:a16="http://schemas.microsoft.com/office/drawing/2014/main" id="{06F5E9A9-3718-F14B-BEFD-F61D73C9A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3758" y="2589908"/>
            <a:ext cx="98875" cy="98875"/>
          </a:xfrm>
          <a:custGeom>
            <a:avLst/>
            <a:gdLst>
              <a:gd name="T0" fmla="*/ 79 w 80"/>
              <a:gd name="T1" fmla="*/ 40 h 80"/>
              <a:gd name="T2" fmla="*/ 79 w 80"/>
              <a:gd name="T3" fmla="*/ 40 h 80"/>
              <a:gd name="T4" fmla="*/ 40 w 80"/>
              <a:gd name="T5" fmla="*/ 79 h 80"/>
              <a:gd name="T6" fmla="*/ 40 w 80"/>
              <a:gd name="T7" fmla="*/ 79 h 80"/>
              <a:gd name="T8" fmla="*/ 0 w 80"/>
              <a:gd name="T9" fmla="*/ 40 h 80"/>
              <a:gd name="T10" fmla="*/ 0 w 80"/>
              <a:gd name="T11" fmla="*/ 40 h 80"/>
              <a:gd name="T12" fmla="*/ 40 w 80"/>
              <a:gd name="T13" fmla="*/ 0 h 80"/>
              <a:gd name="T14" fmla="*/ 40 w 80"/>
              <a:gd name="T15" fmla="*/ 0 h 80"/>
              <a:gd name="T16" fmla="*/ 79 w 80"/>
              <a:gd name="T17" fmla="*/ 4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" h="80">
                <a:moveTo>
                  <a:pt x="79" y="40"/>
                </a:moveTo>
                <a:lnTo>
                  <a:pt x="79" y="40"/>
                </a:lnTo>
                <a:cubicBezTo>
                  <a:pt x="79" y="62"/>
                  <a:pt x="61" y="79"/>
                  <a:pt x="40" y="79"/>
                </a:cubicBezTo>
                <a:lnTo>
                  <a:pt x="40" y="79"/>
                </a:lnTo>
                <a:cubicBezTo>
                  <a:pt x="18" y="79"/>
                  <a:pt x="0" y="62"/>
                  <a:pt x="0" y="40"/>
                </a:cubicBezTo>
                <a:lnTo>
                  <a:pt x="0" y="40"/>
                </a:lnTo>
                <a:cubicBezTo>
                  <a:pt x="0" y="18"/>
                  <a:pt x="18" y="0"/>
                  <a:pt x="40" y="0"/>
                </a:cubicBezTo>
                <a:lnTo>
                  <a:pt x="40" y="0"/>
                </a:lnTo>
                <a:cubicBezTo>
                  <a:pt x="61" y="0"/>
                  <a:pt x="79" y="18"/>
                  <a:pt x="79" y="40"/>
                </a:cubicBezTo>
              </a:path>
            </a:pathLst>
          </a:custGeom>
          <a:solidFill>
            <a:srgbClr val="6FA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35" name="Freeform 217">
            <a:extLst>
              <a:ext uri="{FF2B5EF4-FFF2-40B4-BE49-F238E27FC236}">
                <a16:creationId xmlns:a16="http://schemas.microsoft.com/office/drawing/2014/main" id="{C9C7F4AD-C483-4B4B-938D-273CDD2DA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2912" y="3007380"/>
            <a:ext cx="313105" cy="362541"/>
          </a:xfrm>
          <a:custGeom>
            <a:avLst/>
            <a:gdLst>
              <a:gd name="T0" fmla="*/ 251 w 252"/>
              <a:gd name="T1" fmla="*/ 96 h 291"/>
              <a:gd name="T2" fmla="*/ 251 w 252"/>
              <a:gd name="T3" fmla="*/ 96 h 291"/>
              <a:gd name="T4" fmla="*/ 159 w 252"/>
              <a:gd name="T5" fmla="*/ 3 h 291"/>
              <a:gd name="T6" fmla="*/ 159 w 252"/>
              <a:gd name="T7" fmla="*/ 3 h 291"/>
              <a:gd name="T8" fmla="*/ 102 w 252"/>
              <a:gd name="T9" fmla="*/ 23 h 291"/>
              <a:gd name="T10" fmla="*/ 102 w 252"/>
              <a:gd name="T11" fmla="*/ 23 h 291"/>
              <a:gd name="T12" fmla="*/ 56 w 252"/>
              <a:gd name="T13" fmla="*/ 0 h 291"/>
              <a:gd name="T14" fmla="*/ 56 w 252"/>
              <a:gd name="T15" fmla="*/ 0 h 291"/>
              <a:gd name="T16" fmla="*/ 0 w 252"/>
              <a:gd name="T17" fmla="*/ 57 h 291"/>
              <a:gd name="T18" fmla="*/ 0 w 252"/>
              <a:gd name="T19" fmla="*/ 57 h 291"/>
              <a:gd name="T20" fmla="*/ 52 w 252"/>
              <a:gd name="T21" fmla="*/ 115 h 291"/>
              <a:gd name="T22" fmla="*/ 52 w 252"/>
              <a:gd name="T23" fmla="*/ 115 h 291"/>
              <a:gd name="T24" fmla="*/ 20 w 252"/>
              <a:gd name="T25" fmla="*/ 188 h 291"/>
              <a:gd name="T26" fmla="*/ 20 w 252"/>
              <a:gd name="T27" fmla="*/ 188 h 291"/>
              <a:gd name="T28" fmla="*/ 122 w 252"/>
              <a:gd name="T29" fmla="*/ 290 h 291"/>
              <a:gd name="T30" fmla="*/ 122 w 252"/>
              <a:gd name="T31" fmla="*/ 290 h 291"/>
              <a:gd name="T32" fmla="*/ 223 w 252"/>
              <a:gd name="T33" fmla="*/ 188 h 291"/>
              <a:gd name="T34" fmla="*/ 223 w 252"/>
              <a:gd name="T35" fmla="*/ 188 h 291"/>
              <a:gd name="T36" fmla="*/ 221 w 252"/>
              <a:gd name="T37" fmla="*/ 164 h 291"/>
              <a:gd name="T38" fmla="*/ 221 w 252"/>
              <a:gd name="T39" fmla="*/ 164 h 291"/>
              <a:gd name="T40" fmla="*/ 251 w 252"/>
              <a:gd name="T41" fmla="*/ 9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2" h="291">
                <a:moveTo>
                  <a:pt x="251" y="96"/>
                </a:moveTo>
                <a:lnTo>
                  <a:pt x="251" y="96"/>
                </a:lnTo>
                <a:cubicBezTo>
                  <a:pt x="251" y="45"/>
                  <a:pt x="210" y="3"/>
                  <a:pt x="159" y="3"/>
                </a:cubicBezTo>
                <a:lnTo>
                  <a:pt x="159" y="3"/>
                </a:lnTo>
                <a:cubicBezTo>
                  <a:pt x="137" y="3"/>
                  <a:pt x="118" y="10"/>
                  <a:pt x="102" y="23"/>
                </a:cubicBezTo>
                <a:lnTo>
                  <a:pt x="102" y="23"/>
                </a:lnTo>
                <a:cubicBezTo>
                  <a:pt x="92" y="9"/>
                  <a:pt x="76" y="0"/>
                  <a:pt x="56" y="0"/>
                </a:cubicBezTo>
                <a:lnTo>
                  <a:pt x="56" y="0"/>
                </a:lnTo>
                <a:cubicBezTo>
                  <a:pt x="26" y="0"/>
                  <a:pt x="0" y="26"/>
                  <a:pt x="0" y="57"/>
                </a:cubicBezTo>
                <a:lnTo>
                  <a:pt x="0" y="57"/>
                </a:lnTo>
                <a:cubicBezTo>
                  <a:pt x="0" y="87"/>
                  <a:pt x="22" y="112"/>
                  <a:pt x="52" y="115"/>
                </a:cubicBezTo>
                <a:lnTo>
                  <a:pt x="52" y="115"/>
                </a:lnTo>
                <a:cubicBezTo>
                  <a:pt x="32" y="133"/>
                  <a:pt x="20" y="159"/>
                  <a:pt x="20" y="188"/>
                </a:cubicBezTo>
                <a:lnTo>
                  <a:pt x="20" y="188"/>
                </a:lnTo>
                <a:cubicBezTo>
                  <a:pt x="20" y="244"/>
                  <a:pt x="66" y="290"/>
                  <a:pt x="122" y="290"/>
                </a:cubicBezTo>
                <a:lnTo>
                  <a:pt x="122" y="290"/>
                </a:lnTo>
                <a:cubicBezTo>
                  <a:pt x="178" y="290"/>
                  <a:pt x="223" y="244"/>
                  <a:pt x="223" y="188"/>
                </a:cubicBezTo>
                <a:lnTo>
                  <a:pt x="223" y="188"/>
                </a:lnTo>
                <a:cubicBezTo>
                  <a:pt x="223" y="180"/>
                  <a:pt x="222" y="172"/>
                  <a:pt x="221" y="164"/>
                </a:cubicBezTo>
                <a:lnTo>
                  <a:pt x="221" y="164"/>
                </a:lnTo>
                <a:cubicBezTo>
                  <a:pt x="239" y="148"/>
                  <a:pt x="251" y="123"/>
                  <a:pt x="251" y="96"/>
                </a:cubicBezTo>
              </a:path>
            </a:pathLst>
          </a:custGeom>
          <a:solidFill>
            <a:srgbClr val="6FA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36" name="Freeform 218">
            <a:extLst>
              <a:ext uri="{FF2B5EF4-FFF2-40B4-BE49-F238E27FC236}">
                <a16:creationId xmlns:a16="http://schemas.microsoft.com/office/drawing/2014/main" id="{54963E54-7D13-BE49-8317-D07D905FD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3202" y="2485539"/>
            <a:ext cx="307610" cy="499869"/>
          </a:xfrm>
          <a:custGeom>
            <a:avLst/>
            <a:gdLst>
              <a:gd name="T0" fmla="*/ 244 w 245"/>
              <a:gd name="T1" fmla="*/ 216 h 400"/>
              <a:gd name="T2" fmla="*/ 244 w 245"/>
              <a:gd name="T3" fmla="*/ 216 h 400"/>
              <a:gd name="T4" fmla="*/ 180 w 245"/>
              <a:gd name="T5" fmla="*/ 108 h 400"/>
              <a:gd name="T6" fmla="*/ 180 w 245"/>
              <a:gd name="T7" fmla="*/ 108 h 400"/>
              <a:gd name="T8" fmla="*/ 196 w 245"/>
              <a:gd name="T9" fmla="*/ 65 h 400"/>
              <a:gd name="T10" fmla="*/ 196 w 245"/>
              <a:gd name="T11" fmla="*/ 65 h 400"/>
              <a:gd name="T12" fmla="*/ 131 w 245"/>
              <a:gd name="T13" fmla="*/ 0 h 400"/>
              <a:gd name="T14" fmla="*/ 131 w 245"/>
              <a:gd name="T15" fmla="*/ 0 h 400"/>
              <a:gd name="T16" fmla="*/ 67 w 245"/>
              <a:gd name="T17" fmla="*/ 65 h 400"/>
              <a:gd name="T18" fmla="*/ 67 w 245"/>
              <a:gd name="T19" fmla="*/ 65 h 400"/>
              <a:gd name="T20" fmla="*/ 78 w 245"/>
              <a:gd name="T21" fmla="*/ 102 h 400"/>
              <a:gd name="T22" fmla="*/ 78 w 245"/>
              <a:gd name="T23" fmla="*/ 102 h 400"/>
              <a:gd name="T24" fmla="*/ 0 w 245"/>
              <a:gd name="T25" fmla="*/ 216 h 400"/>
              <a:gd name="T26" fmla="*/ 0 w 245"/>
              <a:gd name="T27" fmla="*/ 216 h 400"/>
              <a:gd name="T28" fmla="*/ 104 w 245"/>
              <a:gd name="T29" fmla="*/ 336 h 400"/>
              <a:gd name="T30" fmla="*/ 104 w 245"/>
              <a:gd name="T31" fmla="*/ 336 h 400"/>
              <a:gd name="T32" fmla="*/ 104 w 245"/>
              <a:gd name="T33" fmla="*/ 337 h 400"/>
              <a:gd name="T34" fmla="*/ 104 w 245"/>
              <a:gd name="T35" fmla="*/ 337 h 400"/>
              <a:gd name="T36" fmla="*/ 165 w 245"/>
              <a:gd name="T37" fmla="*/ 399 h 400"/>
              <a:gd name="T38" fmla="*/ 165 w 245"/>
              <a:gd name="T39" fmla="*/ 399 h 400"/>
              <a:gd name="T40" fmla="*/ 226 w 245"/>
              <a:gd name="T41" fmla="*/ 337 h 400"/>
              <a:gd name="T42" fmla="*/ 226 w 245"/>
              <a:gd name="T43" fmla="*/ 337 h 400"/>
              <a:gd name="T44" fmla="*/ 212 w 245"/>
              <a:gd name="T45" fmla="*/ 298 h 400"/>
              <a:gd name="T46" fmla="*/ 212 w 245"/>
              <a:gd name="T47" fmla="*/ 298 h 400"/>
              <a:gd name="T48" fmla="*/ 244 w 245"/>
              <a:gd name="T49" fmla="*/ 21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45" h="400">
                <a:moveTo>
                  <a:pt x="244" y="216"/>
                </a:moveTo>
                <a:lnTo>
                  <a:pt x="244" y="216"/>
                </a:lnTo>
                <a:cubicBezTo>
                  <a:pt x="244" y="169"/>
                  <a:pt x="218" y="129"/>
                  <a:pt x="180" y="108"/>
                </a:cubicBezTo>
                <a:lnTo>
                  <a:pt x="180" y="108"/>
                </a:lnTo>
                <a:cubicBezTo>
                  <a:pt x="190" y="96"/>
                  <a:pt x="196" y="81"/>
                  <a:pt x="196" y="65"/>
                </a:cubicBezTo>
                <a:lnTo>
                  <a:pt x="196" y="65"/>
                </a:lnTo>
                <a:cubicBezTo>
                  <a:pt x="196" y="30"/>
                  <a:pt x="167" y="0"/>
                  <a:pt x="131" y="0"/>
                </a:cubicBezTo>
                <a:lnTo>
                  <a:pt x="131" y="0"/>
                </a:lnTo>
                <a:cubicBezTo>
                  <a:pt x="96" y="0"/>
                  <a:pt x="67" y="30"/>
                  <a:pt x="67" y="65"/>
                </a:cubicBezTo>
                <a:lnTo>
                  <a:pt x="67" y="65"/>
                </a:lnTo>
                <a:cubicBezTo>
                  <a:pt x="67" y="79"/>
                  <a:pt x="71" y="91"/>
                  <a:pt x="78" y="102"/>
                </a:cubicBezTo>
                <a:lnTo>
                  <a:pt x="78" y="102"/>
                </a:lnTo>
                <a:cubicBezTo>
                  <a:pt x="33" y="120"/>
                  <a:pt x="0" y="164"/>
                  <a:pt x="0" y="216"/>
                </a:cubicBezTo>
                <a:lnTo>
                  <a:pt x="0" y="216"/>
                </a:lnTo>
                <a:cubicBezTo>
                  <a:pt x="0" y="277"/>
                  <a:pt x="46" y="327"/>
                  <a:pt x="104" y="336"/>
                </a:cubicBezTo>
                <a:lnTo>
                  <a:pt x="104" y="336"/>
                </a:lnTo>
                <a:cubicBezTo>
                  <a:pt x="104" y="337"/>
                  <a:pt x="104" y="337"/>
                  <a:pt x="104" y="337"/>
                </a:cubicBezTo>
                <a:lnTo>
                  <a:pt x="104" y="337"/>
                </a:lnTo>
                <a:cubicBezTo>
                  <a:pt x="104" y="372"/>
                  <a:pt x="131" y="399"/>
                  <a:pt x="165" y="399"/>
                </a:cubicBezTo>
                <a:lnTo>
                  <a:pt x="165" y="399"/>
                </a:lnTo>
                <a:cubicBezTo>
                  <a:pt x="199" y="399"/>
                  <a:pt x="226" y="372"/>
                  <a:pt x="226" y="337"/>
                </a:cubicBezTo>
                <a:lnTo>
                  <a:pt x="226" y="337"/>
                </a:lnTo>
                <a:cubicBezTo>
                  <a:pt x="226" y="322"/>
                  <a:pt x="221" y="309"/>
                  <a:pt x="212" y="298"/>
                </a:cubicBezTo>
                <a:lnTo>
                  <a:pt x="212" y="298"/>
                </a:lnTo>
                <a:cubicBezTo>
                  <a:pt x="232" y="276"/>
                  <a:pt x="244" y="247"/>
                  <a:pt x="244" y="216"/>
                </a:cubicBezTo>
              </a:path>
            </a:pathLst>
          </a:custGeom>
          <a:solidFill>
            <a:srgbClr val="6FA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37" name="Freeform 219">
            <a:extLst>
              <a:ext uri="{FF2B5EF4-FFF2-40B4-BE49-F238E27FC236}">
                <a16:creationId xmlns:a16="http://schemas.microsoft.com/office/drawing/2014/main" id="{D51F0147-AEF7-7540-89CD-A2718F002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80672" y="2348214"/>
            <a:ext cx="71408" cy="71408"/>
          </a:xfrm>
          <a:custGeom>
            <a:avLst/>
            <a:gdLst>
              <a:gd name="T0" fmla="*/ 56 w 57"/>
              <a:gd name="T1" fmla="*/ 27 h 56"/>
              <a:gd name="T2" fmla="*/ 56 w 57"/>
              <a:gd name="T3" fmla="*/ 27 h 56"/>
              <a:gd name="T4" fmla="*/ 28 w 57"/>
              <a:gd name="T5" fmla="*/ 55 h 56"/>
              <a:gd name="T6" fmla="*/ 28 w 57"/>
              <a:gd name="T7" fmla="*/ 55 h 56"/>
              <a:gd name="T8" fmla="*/ 0 w 57"/>
              <a:gd name="T9" fmla="*/ 27 h 56"/>
              <a:gd name="T10" fmla="*/ 0 w 57"/>
              <a:gd name="T11" fmla="*/ 27 h 56"/>
              <a:gd name="T12" fmla="*/ 28 w 57"/>
              <a:gd name="T13" fmla="*/ 0 h 56"/>
              <a:gd name="T14" fmla="*/ 28 w 57"/>
              <a:gd name="T15" fmla="*/ 0 h 56"/>
              <a:gd name="T16" fmla="*/ 56 w 57"/>
              <a:gd name="T17" fmla="*/ 27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56">
                <a:moveTo>
                  <a:pt x="56" y="27"/>
                </a:moveTo>
                <a:lnTo>
                  <a:pt x="56" y="27"/>
                </a:lnTo>
                <a:cubicBezTo>
                  <a:pt x="56" y="43"/>
                  <a:pt x="43" y="55"/>
                  <a:pt x="28" y="55"/>
                </a:cubicBezTo>
                <a:lnTo>
                  <a:pt x="28" y="55"/>
                </a:lnTo>
                <a:cubicBezTo>
                  <a:pt x="13" y="55"/>
                  <a:pt x="0" y="43"/>
                  <a:pt x="0" y="27"/>
                </a:cubicBezTo>
                <a:lnTo>
                  <a:pt x="0" y="27"/>
                </a:lnTo>
                <a:cubicBezTo>
                  <a:pt x="0" y="12"/>
                  <a:pt x="13" y="0"/>
                  <a:pt x="28" y="0"/>
                </a:cubicBezTo>
                <a:lnTo>
                  <a:pt x="28" y="0"/>
                </a:lnTo>
                <a:cubicBezTo>
                  <a:pt x="43" y="0"/>
                  <a:pt x="56" y="12"/>
                  <a:pt x="56" y="27"/>
                </a:cubicBezTo>
              </a:path>
            </a:pathLst>
          </a:custGeom>
          <a:solidFill>
            <a:srgbClr val="6FA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38" name="Freeform 220">
            <a:extLst>
              <a:ext uri="{FF2B5EF4-FFF2-40B4-BE49-F238E27FC236}">
                <a16:creationId xmlns:a16="http://schemas.microsoft.com/office/drawing/2014/main" id="{C275967A-4D47-AA4E-A898-B20E3D1B8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1582" y="2243845"/>
            <a:ext cx="2213695" cy="1356784"/>
          </a:xfrm>
          <a:custGeom>
            <a:avLst/>
            <a:gdLst>
              <a:gd name="T0" fmla="*/ 1678 w 1776"/>
              <a:gd name="T1" fmla="*/ 1089 h 1090"/>
              <a:gd name="T2" fmla="*/ 96 w 1776"/>
              <a:gd name="T3" fmla="*/ 1089 h 1090"/>
              <a:gd name="T4" fmla="*/ 96 w 1776"/>
              <a:gd name="T5" fmla="*/ 1089 h 1090"/>
              <a:gd name="T6" fmla="*/ 0 w 1776"/>
              <a:gd name="T7" fmla="*/ 993 h 1090"/>
              <a:gd name="T8" fmla="*/ 0 w 1776"/>
              <a:gd name="T9" fmla="*/ 97 h 1090"/>
              <a:gd name="T10" fmla="*/ 0 w 1776"/>
              <a:gd name="T11" fmla="*/ 97 h 1090"/>
              <a:gd name="T12" fmla="*/ 96 w 1776"/>
              <a:gd name="T13" fmla="*/ 0 h 1090"/>
              <a:gd name="T14" fmla="*/ 1678 w 1776"/>
              <a:gd name="T15" fmla="*/ 0 h 1090"/>
              <a:gd name="T16" fmla="*/ 1678 w 1776"/>
              <a:gd name="T17" fmla="*/ 0 h 1090"/>
              <a:gd name="T18" fmla="*/ 1775 w 1776"/>
              <a:gd name="T19" fmla="*/ 97 h 1090"/>
              <a:gd name="T20" fmla="*/ 1775 w 1776"/>
              <a:gd name="T21" fmla="*/ 993 h 1090"/>
              <a:gd name="T22" fmla="*/ 1775 w 1776"/>
              <a:gd name="T23" fmla="*/ 993 h 1090"/>
              <a:gd name="T24" fmla="*/ 1678 w 1776"/>
              <a:gd name="T25" fmla="*/ 1089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76" h="1090">
                <a:moveTo>
                  <a:pt x="1678" y="1089"/>
                </a:moveTo>
                <a:lnTo>
                  <a:pt x="96" y="1089"/>
                </a:lnTo>
                <a:lnTo>
                  <a:pt x="96" y="1089"/>
                </a:lnTo>
                <a:cubicBezTo>
                  <a:pt x="43" y="1089"/>
                  <a:pt x="0" y="1046"/>
                  <a:pt x="0" y="993"/>
                </a:cubicBezTo>
                <a:lnTo>
                  <a:pt x="0" y="97"/>
                </a:lnTo>
                <a:lnTo>
                  <a:pt x="0" y="97"/>
                </a:lnTo>
                <a:cubicBezTo>
                  <a:pt x="0" y="43"/>
                  <a:pt x="43" y="0"/>
                  <a:pt x="96" y="0"/>
                </a:cubicBezTo>
                <a:lnTo>
                  <a:pt x="1678" y="0"/>
                </a:lnTo>
                <a:lnTo>
                  <a:pt x="1678" y="0"/>
                </a:lnTo>
                <a:cubicBezTo>
                  <a:pt x="1732" y="0"/>
                  <a:pt x="1775" y="43"/>
                  <a:pt x="1775" y="97"/>
                </a:cubicBezTo>
                <a:lnTo>
                  <a:pt x="1775" y="993"/>
                </a:lnTo>
                <a:lnTo>
                  <a:pt x="1775" y="993"/>
                </a:lnTo>
                <a:cubicBezTo>
                  <a:pt x="1775" y="1046"/>
                  <a:pt x="1732" y="1089"/>
                  <a:pt x="1678" y="1089"/>
                </a:cubicBezTo>
              </a:path>
            </a:pathLst>
          </a:custGeom>
          <a:solidFill>
            <a:srgbClr val="FDC4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39" name="Freeform 221">
            <a:extLst>
              <a:ext uri="{FF2B5EF4-FFF2-40B4-BE49-F238E27FC236}">
                <a16:creationId xmlns:a16="http://schemas.microsoft.com/office/drawing/2014/main" id="{A76BADCC-D31C-FD48-BB40-883836287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6663" y="2523988"/>
            <a:ext cx="769026" cy="790998"/>
          </a:xfrm>
          <a:custGeom>
            <a:avLst/>
            <a:gdLst>
              <a:gd name="T0" fmla="*/ 413 w 616"/>
              <a:gd name="T1" fmla="*/ 214 h 633"/>
              <a:gd name="T2" fmla="*/ 413 w 616"/>
              <a:gd name="T3" fmla="*/ 0 h 633"/>
              <a:gd name="T4" fmla="*/ 201 w 616"/>
              <a:gd name="T5" fmla="*/ 0 h 633"/>
              <a:gd name="T6" fmla="*/ 201 w 616"/>
              <a:gd name="T7" fmla="*/ 214 h 633"/>
              <a:gd name="T8" fmla="*/ 0 w 616"/>
              <a:gd name="T9" fmla="*/ 214 h 633"/>
              <a:gd name="T10" fmla="*/ 0 w 616"/>
              <a:gd name="T11" fmla="*/ 419 h 633"/>
              <a:gd name="T12" fmla="*/ 201 w 616"/>
              <a:gd name="T13" fmla="*/ 419 h 633"/>
              <a:gd name="T14" fmla="*/ 201 w 616"/>
              <a:gd name="T15" fmla="*/ 632 h 633"/>
              <a:gd name="T16" fmla="*/ 413 w 616"/>
              <a:gd name="T17" fmla="*/ 632 h 633"/>
              <a:gd name="T18" fmla="*/ 413 w 616"/>
              <a:gd name="T19" fmla="*/ 419 h 633"/>
              <a:gd name="T20" fmla="*/ 615 w 616"/>
              <a:gd name="T21" fmla="*/ 419 h 633"/>
              <a:gd name="T22" fmla="*/ 615 w 616"/>
              <a:gd name="T23" fmla="*/ 214 h 633"/>
              <a:gd name="T24" fmla="*/ 413 w 616"/>
              <a:gd name="T25" fmla="*/ 214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16" h="633">
                <a:moveTo>
                  <a:pt x="413" y="214"/>
                </a:moveTo>
                <a:lnTo>
                  <a:pt x="413" y="0"/>
                </a:lnTo>
                <a:lnTo>
                  <a:pt x="201" y="0"/>
                </a:lnTo>
                <a:lnTo>
                  <a:pt x="201" y="214"/>
                </a:lnTo>
                <a:lnTo>
                  <a:pt x="0" y="214"/>
                </a:lnTo>
                <a:lnTo>
                  <a:pt x="0" y="419"/>
                </a:lnTo>
                <a:lnTo>
                  <a:pt x="201" y="419"/>
                </a:lnTo>
                <a:lnTo>
                  <a:pt x="201" y="632"/>
                </a:lnTo>
                <a:lnTo>
                  <a:pt x="413" y="632"/>
                </a:lnTo>
                <a:lnTo>
                  <a:pt x="413" y="419"/>
                </a:lnTo>
                <a:lnTo>
                  <a:pt x="615" y="419"/>
                </a:lnTo>
                <a:lnTo>
                  <a:pt x="615" y="214"/>
                </a:lnTo>
                <a:lnTo>
                  <a:pt x="413" y="214"/>
                </a:ln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40" name="Freeform 222">
            <a:extLst>
              <a:ext uri="{FF2B5EF4-FFF2-40B4-BE49-F238E27FC236}">
                <a16:creationId xmlns:a16="http://schemas.microsoft.com/office/drawing/2014/main" id="{16193562-75CA-0447-B720-D508B9162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2862" y="1908767"/>
            <a:ext cx="1082128" cy="346060"/>
          </a:xfrm>
          <a:custGeom>
            <a:avLst/>
            <a:gdLst>
              <a:gd name="T0" fmla="*/ 30 w 867"/>
              <a:gd name="T1" fmla="*/ 247 h 279"/>
              <a:gd name="T2" fmla="*/ 836 w 867"/>
              <a:gd name="T3" fmla="*/ 247 h 279"/>
              <a:gd name="T4" fmla="*/ 836 w 867"/>
              <a:gd name="T5" fmla="*/ 31 h 279"/>
              <a:gd name="T6" fmla="*/ 30 w 867"/>
              <a:gd name="T7" fmla="*/ 31 h 279"/>
              <a:gd name="T8" fmla="*/ 30 w 867"/>
              <a:gd name="T9" fmla="*/ 247 h 279"/>
              <a:gd name="T10" fmla="*/ 866 w 867"/>
              <a:gd name="T11" fmla="*/ 278 h 279"/>
              <a:gd name="T12" fmla="*/ 0 w 867"/>
              <a:gd name="T13" fmla="*/ 278 h 279"/>
              <a:gd name="T14" fmla="*/ 0 w 867"/>
              <a:gd name="T15" fmla="*/ 0 h 279"/>
              <a:gd name="T16" fmla="*/ 866 w 867"/>
              <a:gd name="T17" fmla="*/ 0 h 279"/>
              <a:gd name="T18" fmla="*/ 866 w 867"/>
              <a:gd name="T19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7" h="279">
                <a:moveTo>
                  <a:pt x="30" y="247"/>
                </a:moveTo>
                <a:lnTo>
                  <a:pt x="836" y="247"/>
                </a:lnTo>
                <a:lnTo>
                  <a:pt x="836" y="31"/>
                </a:lnTo>
                <a:lnTo>
                  <a:pt x="30" y="31"/>
                </a:lnTo>
                <a:lnTo>
                  <a:pt x="30" y="247"/>
                </a:lnTo>
                <a:close/>
                <a:moveTo>
                  <a:pt x="866" y="278"/>
                </a:moveTo>
                <a:lnTo>
                  <a:pt x="0" y="278"/>
                </a:lnTo>
                <a:lnTo>
                  <a:pt x="0" y="0"/>
                </a:lnTo>
                <a:lnTo>
                  <a:pt x="866" y="0"/>
                </a:lnTo>
                <a:lnTo>
                  <a:pt x="866" y="278"/>
                </a:lnTo>
                <a:close/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41" name="Freeform 223">
            <a:extLst>
              <a:ext uri="{FF2B5EF4-FFF2-40B4-BE49-F238E27FC236}">
                <a16:creationId xmlns:a16="http://schemas.microsoft.com/office/drawing/2014/main" id="{01FAFD8C-AA0A-3D48-91C1-2C4761548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4973" y="1859332"/>
            <a:ext cx="1257905" cy="164791"/>
          </a:xfrm>
          <a:custGeom>
            <a:avLst/>
            <a:gdLst>
              <a:gd name="T0" fmla="*/ 1008 w 1009"/>
              <a:gd name="T1" fmla="*/ 132 h 133"/>
              <a:gd name="T2" fmla="*/ 0 w 1009"/>
              <a:gd name="T3" fmla="*/ 132 h 133"/>
              <a:gd name="T4" fmla="*/ 0 w 1009"/>
              <a:gd name="T5" fmla="*/ 0 h 133"/>
              <a:gd name="T6" fmla="*/ 1008 w 1009"/>
              <a:gd name="T7" fmla="*/ 0 h 133"/>
              <a:gd name="T8" fmla="*/ 1008 w 1009"/>
              <a:gd name="T9" fmla="*/ 13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9" h="133">
                <a:moveTo>
                  <a:pt x="1008" y="132"/>
                </a:moveTo>
                <a:lnTo>
                  <a:pt x="0" y="132"/>
                </a:lnTo>
                <a:lnTo>
                  <a:pt x="0" y="0"/>
                </a:lnTo>
                <a:lnTo>
                  <a:pt x="1008" y="0"/>
                </a:lnTo>
                <a:lnTo>
                  <a:pt x="1008" y="132"/>
                </a:lnTo>
              </a:path>
            </a:pathLst>
          </a:custGeom>
          <a:solidFill>
            <a:srgbClr val="FDC4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42" name="Freeform 224">
            <a:extLst>
              <a:ext uri="{FF2B5EF4-FFF2-40B4-BE49-F238E27FC236}">
                <a16:creationId xmlns:a16="http://schemas.microsoft.com/office/drawing/2014/main" id="{3EF86AC9-26B6-B045-8123-6C38580B6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4928" y="1842854"/>
            <a:ext cx="1702844" cy="1702844"/>
          </a:xfrm>
          <a:custGeom>
            <a:avLst/>
            <a:gdLst>
              <a:gd name="T0" fmla="*/ 1368 w 1369"/>
              <a:gd name="T1" fmla="*/ 684 h 1369"/>
              <a:gd name="T2" fmla="*/ 1368 w 1369"/>
              <a:gd name="T3" fmla="*/ 684 h 1369"/>
              <a:gd name="T4" fmla="*/ 684 w 1369"/>
              <a:gd name="T5" fmla="*/ 1368 h 1369"/>
              <a:gd name="T6" fmla="*/ 684 w 1369"/>
              <a:gd name="T7" fmla="*/ 1368 h 1369"/>
              <a:gd name="T8" fmla="*/ 0 w 1369"/>
              <a:gd name="T9" fmla="*/ 684 h 1369"/>
              <a:gd name="T10" fmla="*/ 0 w 1369"/>
              <a:gd name="T11" fmla="*/ 684 h 1369"/>
              <a:gd name="T12" fmla="*/ 684 w 1369"/>
              <a:gd name="T13" fmla="*/ 0 h 1369"/>
              <a:gd name="T14" fmla="*/ 684 w 1369"/>
              <a:gd name="T15" fmla="*/ 0 h 1369"/>
              <a:gd name="T16" fmla="*/ 1368 w 1369"/>
              <a:gd name="T17" fmla="*/ 684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9" h="1369">
                <a:moveTo>
                  <a:pt x="1368" y="684"/>
                </a:moveTo>
                <a:lnTo>
                  <a:pt x="1368" y="684"/>
                </a:lnTo>
                <a:cubicBezTo>
                  <a:pt x="1368" y="1062"/>
                  <a:pt x="1062" y="1368"/>
                  <a:pt x="684" y="1368"/>
                </a:cubicBezTo>
                <a:lnTo>
                  <a:pt x="684" y="1368"/>
                </a:lnTo>
                <a:cubicBezTo>
                  <a:pt x="306" y="1368"/>
                  <a:pt x="0" y="1062"/>
                  <a:pt x="0" y="684"/>
                </a:cubicBezTo>
                <a:lnTo>
                  <a:pt x="0" y="684"/>
                </a:lnTo>
                <a:cubicBezTo>
                  <a:pt x="0" y="306"/>
                  <a:pt x="306" y="0"/>
                  <a:pt x="684" y="0"/>
                </a:cubicBezTo>
                <a:lnTo>
                  <a:pt x="684" y="0"/>
                </a:lnTo>
                <a:cubicBezTo>
                  <a:pt x="1062" y="0"/>
                  <a:pt x="1368" y="306"/>
                  <a:pt x="1368" y="684"/>
                </a:cubicBezTo>
              </a:path>
            </a:pathLst>
          </a:custGeom>
          <a:solidFill>
            <a:srgbClr val="6FA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43" name="Freeform 225">
            <a:extLst>
              <a:ext uri="{FF2B5EF4-FFF2-40B4-BE49-F238E27FC236}">
                <a16:creationId xmlns:a16="http://schemas.microsoft.com/office/drawing/2014/main" id="{16AA2F9F-70B7-F243-95DF-7CD5EDBDB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4368" y="2013137"/>
            <a:ext cx="1499599" cy="1312839"/>
          </a:xfrm>
          <a:custGeom>
            <a:avLst/>
            <a:gdLst>
              <a:gd name="T0" fmla="*/ 1164 w 1203"/>
              <a:gd name="T1" fmla="*/ 534 h 1054"/>
              <a:gd name="T2" fmla="*/ 1164 w 1203"/>
              <a:gd name="T3" fmla="*/ 534 h 1054"/>
              <a:gd name="T4" fmla="*/ 1013 w 1203"/>
              <a:gd name="T5" fmla="*/ 326 h 1054"/>
              <a:gd name="T6" fmla="*/ 1013 w 1203"/>
              <a:gd name="T7" fmla="*/ 326 h 1054"/>
              <a:gd name="T8" fmla="*/ 1005 w 1203"/>
              <a:gd name="T9" fmla="*/ 41 h 1054"/>
              <a:gd name="T10" fmla="*/ 1005 w 1203"/>
              <a:gd name="T11" fmla="*/ 41 h 1054"/>
              <a:gd name="T12" fmla="*/ 734 w 1203"/>
              <a:gd name="T13" fmla="*/ 209 h 1054"/>
              <a:gd name="T14" fmla="*/ 734 w 1203"/>
              <a:gd name="T15" fmla="*/ 209 h 1054"/>
              <a:gd name="T16" fmla="*/ 719 w 1203"/>
              <a:gd name="T17" fmla="*/ 246 h 1054"/>
              <a:gd name="T18" fmla="*/ 719 w 1203"/>
              <a:gd name="T19" fmla="*/ 246 h 1054"/>
              <a:gd name="T20" fmla="*/ 584 w 1203"/>
              <a:gd name="T21" fmla="*/ 258 h 1054"/>
              <a:gd name="T22" fmla="*/ 584 w 1203"/>
              <a:gd name="T23" fmla="*/ 258 h 1054"/>
              <a:gd name="T24" fmla="*/ 402 w 1203"/>
              <a:gd name="T25" fmla="*/ 318 h 1054"/>
              <a:gd name="T26" fmla="*/ 402 w 1203"/>
              <a:gd name="T27" fmla="*/ 318 h 1054"/>
              <a:gd name="T28" fmla="*/ 350 w 1203"/>
              <a:gd name="T29" fmla="*/ 276 h 1054"/>
              <a:gd name="T30" fmla="*/ 350 w 1203"/>
              <a:gd name="T31" fmla="*/ 276 h 1054"/>
              <a:gd name="T32" fmla="*/ 32 w 1203"/>
              <a:gd name="T33" fmla="*/ 287 h 1054"/>
              <a:gd name="T34" fmla="*/ 32 w 1203"/>
              <a:gd name="T35" fmla="*/ 287 h 1054"/>
              <a:gd name="T36" fmla="*/ 177 w 1203"/>
              <a:gd name="T37" fmla="*/ 524 h 1054"/>
              <a:gd name="T38" fmla="*/ 177 w 1203"/>
              <a:gd name="T39" fmla="*/ 524 h 1054"/>
              <a:gd name="T40" fmla="*/ 142 w 1203"/>
              <a:gd name="T41" fmla="*/ 724 h 1054"/>
              <a:gd name="T42" fmla="*/ 142 w 1203"/>
              <a:gd name="T43" fmla="*/ 724 h 1054"/>
              <a:gd name="T44" fmla="*/ 722 w 1203"/>
              <a:gd name="T45" fmla="*/ 1001 h 1054"/>
              <a:gd name="T46" fmla="*/ 722 w 1203"/>
              <a:gd name="T47" fmla="*/ 1001 h 1054"/>
              <a:gd name="T48" fmla="*/ 1164 w 1203"/>
              <a:gd name="T49" fmla="*/ 534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03" h="1054">
                <a:moveTo>
                  <a:pt x="1164" y="534"/>
                </a:moveTo>
                <a:lnTo>
                  <a:pt x="1164" y="534"/>
                </a:lnTo>
                <a:cubicBezTo>
                  <a:pt x="1148" y="448"/>
                  <a:pt x="1093" y="377"/>
                  <a:pt x="1013" y="326"/>
                </a:cubicBezTo>
                <a:lnTo>
                  <a:pt x="1013" y="326"/>
                </a:lnTo>
                <a:cubicBezTo>
                  <a:pt x="1048" y="237"/>
                  <a:pt x="1068" y="77"/>
                  <a:pt x="1005" y="41"/>
                </a:cubicBezTo>
                <a:lnTo>
                  <a:pt x="1005" y="41"/>
                </a:lnTo>
                <a:cubicBezTo>
                  <a:pt x="932" y="0"/>
                  <a:pt x="775" y="136"/>
                  <a:pt x="734" y="209"/>
                </a:cubicBezTo>
                <a:lnTo>
                  <a:pt x="734" y="209"/>
                </a:lnTo>
                <a:cubicBezTo>
                  <a:pt x="727" y="221"/>
                  <a:pt x="722" y="234"/>
                  <a:pt x="719" y="246"/>
                </a:cubicBezTo>
                <a:lnTo>
                  <a:pt x="719" y="246"/>
                </a:lnTo>
                <a:cubicBezTo>
                  <a:pt x="675" y="245"/>
                  <a:pt x="630" y="250"/>
                  <a:pt x="584" y="258"/>
                </a:cubicBezTo>
                <a:lnTo>
                  <a:pt x="584" y="258"/>
                </a:lnTo>
                <a:cubicBezTo>
                  <a:pt x="518" y="270"/>
                  <a:pt x="457" y="291"/>
                  <a:pt x="402" y="318"/>
                </a:cubicBezTo>
                <a:lnTo>
                  <a:pt x="402" y="318"/>
                </a:lnTo>
                <a:cubicBezTo>
                  <a:pt x="388" y="301"/>
                  <a:pt x="371" y="286"/>
                  <a:pt x="350" y="276"/>
                </a:cubicBezTo>
                <a:lnTo>
                  <a:pt x="350" y="276"/>
                </a:lnTo>
                <a:cubicBezTo>
                  <a:pt x="275" y="239"/>
                  <a:pt x="69" y="212"/>
                  <a:pt x="32" y="287"/>
                </a:cubicBezTo>
                <a:lnTo>
                  <a:pt x="32" y="287"/>
                </a:lnTo>
                <a:cubicBezTo>
                  <a:pt x="0" y="351"/>
                  <a:pt x="100" y="467"/>
                  <a:pt x="177" y="524"/>
                </a:cubicBezTo>
                <a:lnTo>
                  <a:pt x="177" y="524"/>
                </a:lnTo>
                <a:cubicBezTo>
                  <a:pt x="142" y="587"/>
                  <a:pt x="129" y="656"/>
                  <a:pt x="142" y="724"/>
                </a:cubicBezTo>
                <a:lnTo>
                  <a:pt x="142" y="724"/>
                </a:lnTo>
                <a:cubicBezTo>
                  <a:pt x="180" y="929"/>
                  <a:pt x="440" y="1053"/>
                  <a:pt x="722" y="1001"/>
                </a:cubicBezTo>
                <a:lnTo>
                  <a:pt x="722" y="1001"/>
                </a:lnTo>
                <a:cubicBezTo>
                  <a:pt x="1004" y="948"/>
                  <a:pt x="1202" y="739"/>
                  <a:pt x="1164" y="534"/>
                </a:cubicBezTo>
              </a:path>
            </a:pathLst>
          </a:custGeom>
          <a:solidFill>
            <a:srgbClr val="FDC4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44" name="Freeform 226">
            <a:extLst>
              <a:ext uri="{FF2B5EF4-FFF2-40B4-BE49-F238E27FC236}">
                <a16:creationId xmlns:a16="http://schemas.microsoft.com/office/drawing/2014/main" id="{1DE4A53A-B79A-0546-AF5F-0AD9222CE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7187" y="2469058"/>
            <a:ext cx="604235" cy="807476"/>
          </a:xfrm>
          <a:custGeom>
            <a:avLst/>
            <a:gdLst>
              <a:gd name="T0" fmla="*/ 207 w 486"/>
              <a:gd name="T1" fmla="*/ 0 h 647"/>
              <a:gd name="T2" fmla="*/ 207 w 486"/>
              <a:gd name="T3" fmla="*/ 0 h 647"/>
              <a:gd name="T4" fmla="*/ 25 w 486"/>
              <a:gd name="T5" fmla="*/ 360 h 647"/>
              <a:gd name="T6" fmla="*/ 25 w 486"/>
              <a:gd name="T7" fmla="*/ 360 h 647"/>
              <a:gd name="T8" fmla="*/ 418 w 486"/>
              <a:gd name="T9" fmla="*/ 646 h 647"/>
              <a:gd name="T10" fmla="*/ 418 w 486"/>
              <a:gd name="T11" fmla="*/ 646 h 647"/>
              <a:gd name="T12" fmla="*/ 473 w 486"/>
              <a:gd name="T13" fmla="*/ 362 h 647"/>
              <a:gd name="T14" fmla="*/ 473 w 486"/>
              <a:gd name="T15" fmla="*/ 362 h 647"/>
              <a:gd name="T16" fmla="*/ 207 w 486"/>
              <a:gd name="T17" fmla="*/ 0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6" h="647">
                <a:moveTo>
                  <a:pt x="207" y="0"/>
                </a:moveTo>
                <a:lnTo>
                  <a:pt x="207" y="0"/>
                </a:lnTo>
                <a:cubicBezTo>
                  <a:pt x="74" y="92"/>
                  <a:pt x="0" y="227"/>
                  <a:pt x="25" y="360"/>
                </a:cubicBezTo>
                <a:lnTo>
                  <a:pt x="25" y="360"/>
                </a:lnTo>
                <a:cubicBezTo>
                  <a:pt x="54" y="519"/>
                  <a:pt x="216" y="628"/>
                  <a:pt x="418" y="646"/>
                </a:cubicBezTo>
                <a:lnTo>
                  <a:pt x="418" y="646"/>
                </a:lnTo>
                <a:cubicBezTo>
                  <a:pt x="463" y="566"/>
                  <a:pt x="485" y="467"/>
                  <a:pt x="473" y="362"/>
                </a:cubicBezTo>
                <a:lnTo>
                  <a:pt x="473" y="362"/>
                </a:lnTo>
                <a:cubicBezTo>
                  <a:pt x="452" y="186"/>
                  <a:pt x="343" y="48"/>
                  <a:pt x="207" y="0"/>
                </a:cubicBezTo>
              </a:path>
            </a:pathLst>
          </a:custGeom>
          <a:solidFill>
            <a:srgbClr val="FDDC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45" name="Freeform 227">
            <a:extLst>
              <a:ext uri="{FF2B5EF4-FFF2-40B4-BE49-F238E27FC236}">
                <a16:creationId xmlns:a16="http://schemas.microsoft.com/office/drawing/2014/main" id="{02CABA56-C705-B44B-BC91-D08012902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3251" y="2359197"/>
            <a:ext cx="609726" cy="856915"/>
          </a:xfrm>
          <a:custGeom>
            <a:avLst/>
            <a:gdLst>
              <a:gd name="T0" fmla="*/ 458 w 491"/>
              <a:gd name="T1" fmla="*/ 256 h 688"/>
              <a:gd name="T2" fmla="*/ 458 w 491"/>
              <a:gd name="T3" fmla="*/ 256 h 688"/>
              <a:gd name="T4" fmla="*/ 208 w 491"/>
              <a:gd name="T5" fmla="*/ 0 h 688"/>
              <a:gd name="T6" fmla="*/ 208 w 491"/>
              <a:gd name="T7" fmla="*/ 0 h 688"/>
              <a:gd name="T8" fmla="*/ 22 w 491"/>
              <a:gd name="T9" fmla="*/ 420 h 688"/>
              <a:gd name="T10" fmla="*/ 22 w 491"/>
              <a:gd name="T11" fmla="*/ 420 h 688"/>
              <a:gd name="T12" fmla="*/ 143 w 491"/>
              <a:gd name="T13" fmla="*/ 687 h 688"/>
              <a:gd name="T14" fmla="*/ 143 w 491"/>
              <a:gd name="T15" fmla="*/ 687 h 688"/>
              <a:gd name="T16" fmla="*/ 458 w 491"/>
              <a:gd name="T17" fmla="*/ 256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1" h="688">
                <a:moveTo>
                  <a:pt x="458" y="256"/>
                </a:moveTo>
                <a:lnTo>
                  <a:pt x="458" y="256"/>
                </a:lnTo>
                <a:cubicBezTo>
                  <a:pt x="436" y="137"/>
                  <a:pt x="339" y="46"/>
                  <a:pt x="208" y="0"/>
                </a:cubicBezTo>
                <a:lnTo>
                  <a:pt x="208" y="0"/>
                </a:lnTo>
                <a:cubicBezTo>
                  <a:pt x="79" y="76"/>
                  <a:pt x="0" y="240"/>
                  <a:pt x="22" y="420"/>
                </a:cubicBezTo>
                <a:lnTo>
                  <a:pt x="22" y="420"/>
                </a:lnTo>
                <a:cubicBezTo>
                  <a:pt x="34" y="526"/>
                  <a:pt x="79" y="619"/>
                  <a:pt x="143" y="687"/>
                </a:cubicBezTo>
                <a:lnTo>
                  <a:pt x="143" y="687"/>
                </a:lnTo>
                <a:cubicBezTo>
                  <a:pt x="355" y="604"/>
                  <a:pt x="490" y="429"/>
                  <a:pt x="458" y="256"/>
                </a:cubicBezTo>
              </a:path>
            </a:pathLst>
          </a:custGeom>
          <a:solidFill>
            <a:srgbClr val="FDDC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46" name="Freeform 228">
            <a:extLst>
              <a:ext uri="{FF2B5EF4-FFF2-40B4-BE49-F238E27FC236}">
                <a16:creationId xmlns:a16="http://schemas.microsoft.com/office/drawing/2014/main" id="{46455D01-1D2C-D149-868C-3ABA354FC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9724" y="2826107"/>
            <a:ext cx="104366" cy="104370"/>
          </a:xfrm>
          <a:custGeom>
            <a:avLst/>
            <a:gdLst>
              <a:gd name="T0" fmla="*/ 79 w 83"/>
              <a:gd name="T1" fmla="*/ 36 h 83"/>
              <a:gd name="T2" fmla="*/ 79 w 83"/>
              <a:gd name="T3" fmla="*/ 36 h 83"/>
              <a:gd name="T4" fmla="*/ 45 w 83"/>
              <a:gd name="T5" fmla="*/ 79 h 83"/>
              <a:gd name="T6" fmla="*/ 45 w 83"/>
              <a:gd name="T7" fmla="*/ 79 h 83"/>
              <a:gd name="T8" fmla="*/ 2 w 83"/>
              <a:gd name="T9" fmla="*/ 46 h 83"/>
              <a:gd name="T10" fmla="*/ 2 w 83"/>
              <a:gd name="T11" fmla="*/ 46 h 83"/>
              <a:gd name="T12" fmla="*/ 37 w 83"/>
              <a:gd name="T13" fmla="*/ 3 h 83"/>
              <a:gd name="T14" fmla="*/ 37 w 83"/>
              <a:gd name="T15" fmla="*/ 3 h 83"/>
              <a:gd name="T16" fmla="*/ 79 w 83"/>
              <a:gd name="T17" fmla="*/ 36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" h="83">
                <a:moveTo>
                  <a:pt x="79" y="36"/>
                </a:moveTo>
                <a:lnTo>
                  <a:pt x="79" y="36"/>
                </a:lnTo>
                <a:cubicBezTo>
                  <a:pt x="82" y="58"/>
                  <a:pt x="67" y="77"/>
                  <a:pt x="45" y="79"/>
                </a:cubicBezTo>
                <a:lnTo>
                  <a:pt x="45" y="79"/>
                </a:lnTo>
                <a:cubicBezTo>
                  <a:pt x="24" y="82"/>
                  <a:pt x="5" y="66"/>
                  <a:pt x="2" y="46"/>
                </a:cubicBezTo>
                <a:lnTo>
                  <a:pt x="2" y="46"/>
                </a:lnTo>
                <a:cubicBezTo>
                  <a:pt x="0" y="24"/>
                  <a:pt x="15" y="5"/>
                  <a:pt x="37" y="3"/>
                </a:cubicBezTo>
                <a:lnTo>
                  <a:pt x="37" y="3"/>
                </a:lnTo>
                <a:cubicBezTo>
                  <a:pt x="57" y="0"/>
                  <a:pt x="77" y="15"/>
                  <a:pt x="79" y="36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47" name="Freeform 229">
            <a:extLst>
              <a:ext uri="{FF2B5EF4-FFF2-40B4-BE49-F238E27FC236}">
                <a16:creationId xmlns:a16="http://schemas.microsoft.com/office/drawing/2014/main" id="{BC526F8A-9CF8-A349-A962-32BEB236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5084" y="2688780"/>
            <a:ext cx="104366" cy="104366"/>
          </a:xfrm>
          <a:custGeom>
            <a:avLst/>
            <a:gdLst>
              <a:gd name="T0" fmla="*/ 79 w 83"/>
              <a:gd name="T1" fmla="*/ 36 h 82"/>
              <a:gd name="T2" fmla="*/ 79 w 83"/>
              <a:gd name="T3" fmla="*/ 36 h 82"/>
              <a:gd name="T4" fmla="*/ 45 w 83"/>
              <a:gd name="T5" fmla="*/ 79 h 82"/>
              <a:gd name="T6" fmla="*/ 45 w 83"/>
              <a:gd name="T7" fmla="*/ 79 h 82"/>
              <a:gd name="T8" fmla="*/ 2 w 83"/>
              <a:gd name="T9" fmla="*/ 45 h 82"/>
              <a:gd name="T10" fmla="*/ 2 w 83"/>
              <a:gd name="T11" fmla="*/ 45 h 82"/>
              <a:gd name="T12" fmla="*/ 36 w 83"/>
              <a:gd name="T13" fmla="*/ 2 h 82"/>
              <a:gd name="T14" fmla="*/ 36 w 83"/>
              <a:gd name="T15" fmla="*/ 2 h 82"/>
              <a:gd name="T16" fmla="*/ 79 w 83"/>
              <a:gd name="T17" fmla="*/ 3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" h="82">
                <a:moveTo>
                  <a:pt x="79" y="36"/>
                </a:moveTo>
                <a:lnTo>
                  <a:pt x="79" y="36"/>
                </a:lnTo>
                <a:cubicBezTo>
                  <a:pt x="82" y="57"/>
                  <a:pt x="66" y="77"/>
                  <a:pt x="45" y="79"/>
                </a:cubicBezTo>
                <a:lnTo>
                  <a:pt x="45" y="79"/>
                </a:lnTo>
                <a:cubicBezTo>
                  <a:pt x="24" y="81"/>
                  <a:pt x="5" y="66"/>
                  <a:pt x="2" y="45"/>
                </a:cubicBezTo>
                <a:lnTo>
                  <a:pt x="2" y="45"/>
                </a:lnTo>
                <a:cubicBezTo>
                  <a:pt x="0" y="23"/>
                  <a:pt x="15" y="5"/>
                  <a:pt x="36" y="2"/>
                </a:cubicBezTo>
                <a:lnTo>
                  <a:pt x="36" y="2"/>
                </a:lnTo>
                <a:cubicBezTo>
                  <a:pt x="57" y="0"/>
                  <a:pt x="77" y="15"/>
                  <a:pt x="79" y="36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48" name="Freeform 230">
            <a:extLst>
              <a:ext uri="{FF2B5EF4-FFF2-40B4-BE49-F238E27FC236}">
                <a16:creationId xmlns:a16="http://schemas.microsoft.com/office/drawing/2014/main" id="{720D5B58-1934-6F44-BF37-53D28B8DF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3811" y="2743713"/>
            <a:ext cx="137324" cy="120847"/>
          </a:xfrm>
          <a:custGeom>
            <a:avLst/>
            <a:gdLst>
              <a:gd name="T0" fmla="*/ 17 w 112"/>
              <a:gd name="T1" fmla="*/ 93 h 95"/>
              <a:gd name="T2" fmla="*/ 17 w 112"/>
              <a:gd name="T3" fmla="*/ 93 h 95"/>
              <a:gd name="T4" fmla="*/ 12 w 112"/>
              <a:gd name="T5" fmla="*/ 93 h 95"/>
              <a:gd name="T6" fmla="*/ 12 w 112"/>
              <a:gd name="T7" fmla="*/ 93 h 95"/>
              <a:gd name="T8" fmla="*/ 3 w 112"/>
              <a:gd name="T9" fmla="*/ 75 h 95"/>
              <a:gd name="T10" fmla="*/ 3 w 112"/>
              <a:gd name="T11" fmla="*/ 75 h 95"/>
              <a:gd name="T12" fmla="*/ 96 w 112"/>
              <a:gd name="T13" fmla="*/ 0 h 95"/>
              <a:gd name="T14" fmla="*/ 96 w 112"/>
              <a:gd name="T15" fmla="*/ 0 h 95"/>
              <a:gd name="T16" fmla="*/ 111 w 112"/>
              <a:gd name="T17" fmla="*/ 14 h 95"/>
              <a:gd name="T18" fmla="*/ 111 w 112"/>
              <a:gd name="T19" fmla="*/ 14 h 95"/>
              <a:gd name="T20" fmla="*/ 97 w 112"/>
              <a:gd name="T21" fmla="*/ 29 h 95"/>
              <a:gd name="T22" fmla="*/ 97 w 112"/>
              <a:gd name="T23" fmla="*/ 29 h 95"/>
              <a:gd name="T24" fmla="*/ 29 w 112"/>
              <a:gd name="T25" fmla="*/ 84 h 95"/>
              <a:gd name="T26" fmla="*/ 29 w 112"/>
              <a:gd name="T27" fmla="*/ 84 h 95"/>
              <a:gd name="T28" fmla="*/ 17 w 112"/>
              <a:gd name="T29" fmla="*/ 9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2" h="95">
                <a:moveTo>
                  <a:pt x="17" y="93"/>
                </a:moveTo>
                <a:lnTo>
                  <a:pt x="17" y="93"/>
                </a:lnTo>
                <a:cubicBezTo>
                  <a:pt x="15" y="94"/>
                  <a:pt x="14" y="93"/>
                  <a:pt x="12" y="93"/>
                </a:cubicBezTo>
                <a:lnTo>
                  <a:pt x="12" y="93"/>
                </a:lnTo>
                <a:cubicBezTo>
                  <a:pt x="4" y="91"/>
                  <a:pt x="0" y="82"/>
                  <a:pt x="3" y="75"/>
                </a:cubicBezTo>
                <a:lnTo>
                  <a:pt x="3" y="75"/>
                </a:lnTo>
                <a:cubicBezTo>
                  <a:pt x="4" y="72"/>
                  <a:pt x="27" y="3"/>
                  <a:pt x="96" y="0"/>
                </a:cubicBezTo>
                <a:lnTo>
                  <a:pt x="96" y="0"/>
                </a:lnTo>
                <a:cubicBezTo>
                  <a:pt x="104" y="0"/>
                  <a:pt x="110" y="6"/>
                  <a:pt x="111" y="14"/>
                </a:cubicBezTo>
                <a:lnTo>
                  <a:pt x="111" y="14"/>
                </a:lnTo>
                <a:cubicBezTo>
                  <a:pt x="111" y="22"/>
                  <a:pt x="105" y="28"/>
                  <a:pt x="97" y="29"/>
                </a:cubicBezTo>
                <a:lnTo>
                  <a:pt x="97" y="29"/>
                </a:lnTo>
                <a:cubicBezTo>
                  <a:pt x="48" y="30"/>
                  <a:pt x="30" y="82"/>
                  <a:pt x="29" y="84"/>
                </a:cubicBezTo>
                <a:lnTo>
                  <a:pt x="29" y="84"/>
                </a:lnTo>
                <a:cubicBezTo>
                  <a:pt x="27" y="89"/>
                  <a:pt x="23" y="93"/>
                  <a:pt x="17" y="93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49" name="Freeform 231">
            <a:extLst>
              <a:ext uri="{FF2B5EF4-FFF2-40B4-BE49-F238E27FC236}">
                <a16:creationId xmlns:a16="http://schemas.microsoft.com/office/drawing/2014/main" id="{04A8DE75-CDD2-6A4A-B1E6-3582CDE77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2126" y="2578922"/>
            <a:ext cx="170283" cy="93380"/>
          </a:xfrm>
          <a:custGeom>
            <a:avLst/>
            <a:gdLst>
              <a:gd name="T0" fmla="*/ 121 w 136"/>
              <a:gd name="T1" fmla="*/ 71 h 73"/>
              <a:gd name="T2" fmla="*/ 121 w 136"/>
              <a:gd name="T3" fmla="*/ 71 h 73"/>
              <a:gd name="T4" fmla="*/ 110 w 136"/>
              <a:gd name="T5" fmla="*/ 68 h 73"/>
              <a:gd name="T6" fmla="*/ 110 w 136"/>
              <a:gd name="T7" fmla="*/ 68 h 73"/>
              <a:gd name="T8" fmla="*/ 22 w 136"/>
              <a:gd name="T9" fmla="*/ 59 h 73"/>
              <a:gd name="T10" fmla="*/ 22 w 136"/>
              <a:gd name="T11" fmla="*/ 59 h 73"/>
              <a:gd name="T12" fmla="*/ 4 w 136"/>
              <a:gd name="T13" fmla="*/ 53 h 73"/>
              <a:gd name="T14" fmla="*/ 4 w 136"/>
              <a:gd name="T15" fmla="*/ 53 h 73"/>
              <a:gd name="T16" fmla="*/ 10 w 136"/>
              <a:gd name="T17" fmla="*/ 34 h 73"/>
              <a:gd name="T18" fmla="*/ 10 w 136"/>
              <a:gd name="T19" fmla="*/ 34 h 73"/>
              <a:gd name="T20" fmla="*/ 129 w 136"/>
              <a:gd name="T21" fmla="*/ 48 h 73"/>
              <a:gd name="T22" fmla="*/ 129 w 136"/>
              <a:gd name="T23" fmla="*/ 48 h 73"/>
              <a:gd name="T24" fmla="*/ 130 w 136"/>
              <a:gd name="T25" fmla="*/ 67 h 73"/>
              <a:gd name="T26" fmla="*/ 130 w 136"/>
              <a:gd name="T27" fmla="*/ 67 h 73"/>
              <a:gd name="T28" fmla="*/ 121 w 136"/>
              <a:gd name="T29" fmla="*/ 7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6" h="73">
                <a:moveTo>
                  <a:pt x="121" y="71"/>
                </a:moveTo>
                <a:lnTo>
                  <a:pt x="121" y="71"/>
                </a:lnTo>
                <a:cubicBezTo>
                  <a:pt x="117" y="72"/>
                  <a:pt x="113" y="71"/>
                  <a:pt x="110" y="68"/>
                </a:cubicBezTo>
                <a:lnTo>
                  <a:pt x="110" y="68"/>
                </a:lnTo>
                <a:cubicBezTo>
                  <a:pt x="74" y="33"/>
                  <a:pt x="23" y="59"/>
                  <a:pt x="22" y="59"/>
                </a:cubicBezTo>
                <a:lnTo>
                  <a:pt x="22" y="59"/>
                </a:lnTo>
                <a:cubicBezTo>
                  <a:pt x="16" y="63"/>
                  <a:pt x="7" y="60"/>
                  <a:pt x="4" y="53"/>
                </a:cubicBezTo>
                <a:lnTo>
                  <a:pt x="4" y="53"/>
                </a:lnTo>
                <a:cubicBezTo>
                  <a:pt x="0" y="46"/>
                  <a:pt x="3" y="38"/>
                  <a:pt x="10" y="34"/>
                </a:cubicBezTo>
                <a:lnTo>
                  <a:pt x="10" y="34"/>
                </a:lnTo>
                <a:cubicBezTo>
                  <a:pt x="13" y="33"/>
                  <a:pt x="79" y="0"/>
                  <a:pt x="129" y="48"/>
                </a:cubicBezTo>
                <a:lnTo>
                  <a:pt x="129" y="48"/>
                </a:lnTo>
                <a:cubicBezTo>
                  <a:pt x="134" y="53"/>
                  <a:pt x="135" y="62"/>
                  <a:pt x="130" y="67"/>
                </a:cubicBezTo>
                <a:lnTo>
                  <a:pt x="130" y="67"/>
                </a:lnTo>
                <a:cubicBezTo>
                  <a:pt x="127" y="70"/>
                  <a:pt x="124" y="71"/>
                  <a:pt x="121" y="71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50" name="Freeform 232">
            <a:extLst>
              <a:ext uri="{FF2B5EF4-FFF2-40B4-BE49-F238E27FC236}">
                <a16:creationId xmlns:a16="http://schemas.microsoft.com/office/drawing/2014/main" id="{31522068-5BBC-5248-9B0A-3DF211D37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4225" y="2359197"/>
            <a:ext cx="373527" cy="302116"/>
          </a:xfrm>
          <a:custGeom>
            <a:avLst/>
            <a:gdLst>
              <a:gd name="T0" fmla="*/ 232 w 302"/>
              <a:gd name="T1" fmla="*/ 42 h 244"/>
              <a:gd name="T2" fmla="*/ 232 w 302"/>
              <a:gd name="T3" fmla="*/ 42 h 244"/>
              <a:gd name="T4" fmla="*/ 276 w 302"/>
              <a:gd name="T5" fmla="*/ 174 h 244"/>
              <a:gd name="T6" fmla="*/ 276 w 302"/>
              <a:gd name="T7" fmla="*/ 174 h 244"/>
              <a:gd name="T8" fmla="*/ 143 w 302"/>
              <a:gd name="T9" fmla="*/ 219 h 244"/>
              <a:gd name="T10" fmla="*/ 143 w 302"/>
              <a:gd name="T11" fmla="*/ 219 h 244"/>
              <a:gd name="T12" fmla="*/ 24 w 302"/>
              <a:gd name="T13" fmla="*/ 49 h 244"/>
              <a:gd name="T14" fmla="*/ 24 w 302"/>
              <a:gd name="T15" fmla="*/ 49 h 244"/>
              <a:gd name="T16" fmla="*/ 232 w 302"/>
              <a:gd name="T17" fmla="*/ 4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44">
                <a:moveTo>
                  <a:pt x="232" y="42"/>
                </a:moveTo>
                <a:lnTo>
                  <a:pt x="232" y="42"/>
                </a:lnTo>
                <a:cubicBezTo>
                  <a:pt x="281" y="66"/>
                  <a:pt x="301" y="125"/>
                  <a:pt x="276" y="174"/>
                </a:cubicBezTo>
                <a:lnTo>
                  <a:pt x="276" y="174"/>
                </a:lnTo>
                <a:cubicBezTo>
                  <a:pt x="252" y="223"/>
                  <a:pt x="193" y="243"/>
                  <a:pt x="143" y="219"/>
                </a:cubicBezTo>
                <a:lnTo>
                  <a:pt x="143" y="219"/>
                </a:lnTo>
                <a:cubicBezTo>
                  <a:pt x="94" y="194"/>
                  <a:pt x="0" y="98"/>
                  <a:pt x="24" y="49"/>
                </a:cubicBezTo>
                <a:lnTo>
                  <a:pt x="24" y="49"/>
                </a:lnTo>
                <a:cubicBezTo>
                  <a:pt x="48" y="0"/>
                  <a:pt x="182" y="18"/>
                  <a:pt x="232" y="42"/>
                </a:cubicBezTo>
              </a:path>
            </a:pathLst>
          </a:custGeom>
          <a:solidFill>
            <a:srgbClr val="FD65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51" name="Freeform 233">
            <a:extLst>
              <a:ext uri="{FF2B5EF4-FFF2-40B4-BE49-F238E27FC236}">
                <a16:creationId xmlns:a16="http://schemas.microsoft.com/office/drawing/2014/main" id="{89EC8E4C-D890-0A4F-9E50-55E58284B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3673" y="2128489"/>
            <a:ext cx="313105" cy="373527"/>
          </a:xfrm>
          <a:custGeom>
            <a:avLst/>
            <a:gdLst>
              <a:gd name="T0" fmla="*/ 27 w 252"/>
              <a:gd name="T1" fmla="*/ 137 h 300"/>
              <a:gd name="T2" fmla="*/ 27 w 252"/>
              <a:gd name="T3" fmla="*/ 137 h 300"/>
              <a:gd name="T4" fmla="*/ 64 w 252"/>
              <a:gd name="T5" fmla="*/ 272 h 300"/>
              <a:gd name="T6" fmla="*/ 64 w 252"/>
              <a:gd name="T7" fmla="*/ 272 h 300"/>
              <a:gd name="T8" fmla="*/ 199 w 252"/>
              <a:gd name="T9" fmla="*/ 234 h 300"/>
              <a:gd name="T10" fmla="*/ 199 w 252"/>
              <a:gd name="T11" fmla="*/ 234 h 300"/>
              <a:gd name="T12" fmla="*/ 203 w 252"/>
              <a:gd name="T13" fmla="*/ 27 h 300"/>
              <a:gd name="T14" fmla="*/ 203 w 252"/>
              <a:gd name="T15" fmla="*/ 27 h 300"/>
              <a:gd name="T16" fmla="*/ 27 w 252"/>
              <a:gd name="T17" fmla="*/ 137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2" h="300">
                <a:moveTo>
                  <a:pt x="27" y="137"/>
                </a:moveTo>
                <a:lnTo>
                  <a:pt x="27" y="137"/>
                </a:lnTo>
                <a:cubicBezTo>
                  <a:pt x="0" y="184"/>
                  <a:pt x="16" y="244"/>
                  <a:pt x="64" y="272"/>
                </a:cubicBezTo>
                <a:lnTo>
                  <a:pt x="64" y="272"/>
                </a:lnTo>
                <a:cubicBezTo>
                  <a:pt x="111" y="299"/>
                  <a:pt x="172" y="282"/>
                  <a:pt x="199" y="234"/>
                </a:cubicBezTo>
                <a:lnTo>
                  <a:pt x="199" y="234"/>
                </a:lnTo>
                <a:cubicBezTo>
                  <a:pt x="226" y="187"/>
                  <a:pt x="251" y="54"/>
                  <a:pt x="203" y="27"/>
                </a:cubicBezTo>
                <a:lnTo>
                  <a:pt x="203" y="27"/>
                </a:lnTo>
                <a:cubicBezTo>
                  <a:pt x="156" y="0"/>
                  <a:pt x="54" y="89"/>
                  <a:pt x="27" y="137"/>
                </a:cubicBezTo>
              </a:path>
            </a:pathLst>
          </a:custGeom>
          <a:solidFill>
            <a:srgbClr val="FD65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52" name="Freeform 234">
            <a:extLst>
              <a:ext uri="{FF2B5EF4-FFF2-40B4-BE49-F238E27FC236}">
                <a16:creationId xmlns:a16="http://schemas.microsoft.com/office/drawing/2014/main" id="{04EECDE0-5A21-BD49-88CB-D21F706E0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6913" y="2820616"/>
            <a:ext cx="126342" cy="120847"/>
          </a:xfrm>
          <a:custGeom>
            <a:avLst/>
            <a:gdLst>
              <a:gd name="T0" fmla="*/ 45 w 101"/>
              <a:gd name="T1" fmla="*/ 86 h 96"/>
              <a:gd name="T2" fmla="*/ 7 w 101"/>
              <a:gd name="T3" fmla="*/ 32 h 96"/>
              <a:gd name="T4" fmla="*/ 7 w 101"/>
              <a:gd name="T5" fmla="*/ 32 h 96"/>
              <a:gd name="T6" fmla="*/ 16 w 101"/>
              <a:gd name="T7" fmla="*/ 9 h 96"/>
              <a:gd name="T8" fmla="*/ 81 w 101"/>
              <a:gd name="T9" fmla="*/ 1 h 96"/>
              <a:gd name="T10" fmla="*/ 81 w 101"/>
              <a:gd name="T11" fmla="*/ 1 h 96"/>
              <a:gd name="T12" fmla="*/ 96 w 101"/>
              <a:gd name="T13" fmla="*/ 21 h 96"/>
              <a:gd name="T14" fmla="*/ 71 w 101"/>
              <a:gd name="T15" fmla="*/ 82 h 96"/>
              <a:gd name="T16" fmla="*/ 71 w 101"/>
              <a:gd name="T17" fmla="*/ 82 h 96"/>
              <a:gd name="T18" fmla="*/ 45 w 101"/>
              <a:gd name="T19" fmla="*/ 8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96">
                <a:moveTo>
                  <a:pt x="45" y="86"/>
                </a:moveTo>
                <a:lnTo>
                  <a:pt x="7" y="32"/>
                </a:lnTo>
                <a:lnTo>
                  <a:pt x="7" y="32"/>
                </a:lnTo>
                <a:cubicBezTo>
                  <a:pt x="0" y="23"/>
                  <a:pt x="5" y="10"/>
                  <a:pt x="16" y="9"/>
                </a:cubicBezTo>
                <a:lnTo>
                  <a:pt x="81" y="1"/>
                </a:lnTo>
                <a:lnTo>
                  <a:pt x="81" y="1"/>
                </a:lnTo>
                <a:cubicBezTo>
                  <a:pt x="92" y="0"/>
                  <a:pt x="100" y="11"/>
                  <a:pt x="96" y="21"/>
                </a:cubicBezTo>
                <a:lnTo>
                  <a:pt x="71" y="82"/>
                </a:lnTo>
                <a:lnTo>
                  <a:pt x="71" y="82"/>
                </a:lnTo>
                <a:cubicBezTo>
                  <a:pt x="67" y="93"/>
                  <a:pt x="52" y="95"/>
                  <a:pt x="45" y="86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53" name="Freeform 235">
            <a:extLst>
              <a:ext uri="{FF2B5EF4-FFF2-40B4-BE49-F238E27FC236}">
                <a16:creationId xmlns:a16="http://schemas.microsoft.com/office/drawing/2014/main" id="{7AD02E1B-00E7-114B-A9D5-5B59ACAF9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0996" y="2919491"/>
            <a:ext cx="324091" cy="142819"/>
          </a:xfrm>
          <a:custGeom>
            <a:avLst/>
            <a:gdLst>
              <a:gd name="T0" fmla="*/ 41 w 258"/>
              <a:gd name="T1" fmla="*/ 111 h 114"/>
              <a:gd name="T2" fmla="*/ 41 w 258"/>
              <a:gd name="T3" fmla="*/ 111 h 114"/>
              <a:gd name="T4" fmla="*/ 7 w 258"/>
              <a:gd name="T5" fmla="*/ 112 h 114"/>
              <a:gd name="T6" fmla="*/ 7 w 258"/>
              <a:gd name="T7" fmla="*/ 112 h 114"/>
              <a:gd name="T8" fmla="*/ 0 w 258"/>
              <a:gd name="T9" fmla="*/ 105 h 114"/>
              <a:gd name="T10" fmla="*/ 0 w 258"/>
              <a:gd name="T11" fmla="*/ 105 h 114"/>
              <a:gd name="T12" fmla="*/ 8 w 258"/>
              <a:gd name="T13" fmla="*/ 98 h 114"/>
              <a:gd name="T14" fmla="*/ 8 w 258"/>
              <a:gd name="T15" fmla="*/ 98 h 114"/>
              <a:gd name="T16" fmla="*/ 86 w 258"/>
              <a:gd name="T17" fmla="*/ 76 h 114"/>
              <a:gd name="T18" fmla="*/ 86 w 258"/>
              <a:gd name="T19" fmla="*/ 76 h 114"/>
              <a:gd name="T20" fmla="*/ 103 w 258"/>
              <a:gd name="T21" fmla="*/ 3 h 114"/>
              <a:gd name="T22" fmla="*/ 117 w 258"/>
              <a:gd name="T23" fmla="*/ 0 h 114"/>
              <a:gd name="T24" fmla="*/ 117 w 258"/>
              <a:gd name="T25" fmla="*/ 0 h 114"/>
              <a:gd name="T26" fmla="*/ 117 w 258"/>
              <a:gd name="T27" fmla="*/ 0 h 114"/>
              <a:gd name="T28" fmla="*/ 117 w 258"/>
              <a:gd name="T29" fmla="*/ 0 h 114"/>
              <a:gd name="T30" fmla="*/ 160 w 258"/>
              <a:gd name="T31" fmla="*/ 63 h 114"/>
              <a:gd name="T32" fmla="*/ 160 w 258"/>
              <a:gd name="T33" fmla="*/ 63 h 114"/>
              <a:gd name="T34" fmla="*/ 246 w 258"/>
              <a:gd name="T35" fmla="*/ 59 h 114"/>
              <a:gd name="T36" fmla="*/ 246 w 258"/>
              <a:gd name="T37" fmla="*/ 59 h 114"/>
              <a:gd name="T38" fmla="*/ 256 w 258"/>
              <a:gd name="T39" fmla="*/ 63 h 114"/>
              <a:gd name="T40" fmla="*/ 256 w 258"/>
              <a:gd name="T41" fmla="*/ 63 h 114"/>
              <a:gd name="T42" fmla="*/ 252 w 258"/>
              <a:gd name="T43" fmla="*/ 72 h 114"/>
              <a:gd name="T44" fmla="*/ 252 w 258"/>
              <a:gd name="T45" fmla="*/ 72 h 114"/>
              <a:gd name="T46" fmla="*/ 154 w 258"/>
              <a:gd name="T47" fmla="*/ 75 h 114"/>
              <a:gd name="T48" fmla="*/ 154 w 258"/>
              <a:gd name="T49" fmla="*/ 75 h 114"/>
              <a:gd name="T50" fmla="*/ 117 w 258"/>
              <a:gd name="T51" fmla="*/ 39 h 114"/>
              <a:gd name="T52" fmla="*/ 117 w 258"/>
              <a:gd name="T53" fmla="*/ 39 h 114"/>
              <a:gd name="T54" fmla="*/ 97 w 258"/>
              <a:gd name="T55" fmla="*/ 85 h 114"/>
              <a:gd name="T56" fmla="*/ 97 w 258"/>
              <a:gd name="T57" fmla="*/ 85 h 114"/>
              <a:gd name="T58" fmla="*/ 41 w 258"/>
              <a:gd name="T59" fmla="*/ 111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58" h="114">
                <a:moveTo>
                  <a:pt x="41" y="111"/>
                </a:moveTo>
                <a:lnTo>
                  <a:pt x="41" y="111"/>
                </a:lnTo>
                <a:cubicBezTo>
                  <a:pt x="31" y="113"/>
                  <a:pt x="19" y="113"/>
                  <a:pt x="7" y="112"/>
                </a:cubicBezTo>
                <a:lnTo>
                  <a:pt x="7" y="112"/>
                </a:lnTo>
                <a:cubicBezTo>
                  <a:pt x="3" y="111"/>
                  <a:pt x="0" y="108"/>
                  <a:pt x="0" y="105"/>
                </a:cubicBezTo>
                <a:lnTo>
                  <a:pt x="0" y="105"/>
                </a:lnTo>
                <a:cubicBezTo>
                  <a:pt x="1" y="100"/>
                  <a:pt x="4" y="98"/>
                  <a:pt x="8" y="98"/>
                </a:cubicBezTo>
                <a:lnTo>
                  <a:pt x="8" y="98"/>
                </a:lnTo>
                <a:cubicBezTo>
                  <a:pt x="44" y="101"/>
                  <a:pt x="70" y="94"/>
                  <a:pt x="86" y="76"/>
                </a:cubicBezTo>
                <a:lnTo>
                  <a:pt x="86" y="76"/>
                </a:lnTo>
                <a:cubicBezTo>
                  <a:pt x="111" y="48"/>
                  <a:pt x="103" y="3"/>
                  <a:pt x="103" y="3"/>
                </a:cubicBez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cubicBezTo>
                  <a:pt x="117" y="1"/>
                  <a:pt x="126" y="45"/>
                  <a:pt x="160" y="63"/>
                </a:cubicBezTo>
                <a:lnTo>
                  <a:pt x="160" y="63"/>
                </a:lnTo>
                <a:cubicBezTo>
                  <a:pt x="183" y="75"/>
                  <a:pt x="212" y="74"/>
                  <a:pt x="246" y="59"/>
                </a:cubicBezTo>
                <a:lnTo>
                  <a:pt x="246" y="59"/>
                </a:lnTo>
                <a:cubicBezTo>
                  <a:pt x="250" y="57"/>
                  <a:pt x="254" y="59"/>
                  <a:pt x="256" y="63"/>
                </a:cubicBezTo>
                <a:lnTo>
                  <a:pt x="256" y="63"/>
                </a:lnTo>
                <a:cubicBezTo>
                  <a:pt x="257" y="66"/>
                  <a:pt x="256" y="70"/>
                  <a:pt x="252" y="72"/>
                </a:cubicBezTo>
                <a:lnTo>
                  <a:pt x="252" y="72"/>
                </a:lnTo>
                <a:cubicBezTo>
                  <a:pt x="213" y="88"/>
                  <a:pt x="180" y="89"/>
                  <a:pt x="154" y="75"/>
                </a:cubicBezTo>
                <a:lnTo>
                  <a:pt x="154" y="75"/>
                </a:lnTo>
                <a:cubicBezTo>
                  <a:pt x="136" y="66"/>
                  <a:pt x="125" y="52"/>
                  <a:pt x="117" y="39"/>
                </a:cubicBezTo>
                <a:lnTo>
                  <a:pt x="117" y="39"/>
                </a:lnTo>
                <a:cubicBezTo>
                  <a:pt x="115" y="54"/>
                  <a:pt x="109" y="71"/>
                  <a:pt x="97" y="85"/>
                </a:cubicBezTo>
                <a:lnTo>
                  <a:pt x="97" y="85"/>
                </a:lnTo>
                <a:cubicBezTo>
                  <a:pt x="84" y="100"/>
                  <a:pt x="65" y="109"/>
                  <a:pt x="41" y="111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54" name="Freeform 236">
            <a:extLst>
              <a:ext uri="{FF2B5EF4-FFF2-40B4-BE49-F238E27FC236}">
                <a16:creationId xmlns:a16="http://schemas.microsoft.com/office/drawing/2014/main" id="{6D058102-7F03-FD4A-827E-8F2048E26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9720" y="2946954"/>
            <a:ext cx="604235" cy="296624"/>
          </a:xfrm>
          <a:custGeom>
            <a:avLst/>
            <a:gdLst>
              <a:gd name="T0" fmla="*/ 92 w 484"/>
              <a:gd name="T1" fmla="*/ 235 h 236"/>
              <a:gd name="T2" fmla="*/ 81 w 484"/>
              <a:gd name="T3" fmla="*/ 230 h 236"/>
              <a:gd name="T4" fmla="*/ 81 w 484"/>
              <a:gd name="T5" fmla="*/ 230 h 236"/>
              <a:gd name="T6" fmla="*/ 407 w 484"/>
              <a:gd name="T7" fmla="*/ 15 h 236"/>
              <a:gd name="T8" fmla="*/ 407 w 484"/>
              <a:gd name="T9" fmla="*/ 15 h 236"/>
              <a:gd name="T10" fmla="*/ 9 w 484"/>
              <a:gd name="T11" fmla="*/ 149 h 236"/>
              <a:gd name="T12" fmla="*/ 0 w 484"/>
              <a:gd name="T13" fmla="*/ 141 h 236"/>
              <a:gd name="T14" fmla="*/ 0 w 484"/>
              <a:gd name="T15" fmla="*/ 141 h 236"/>
              <a:gd name="T16" fmla="*/ 269 w 484"/>
              <a:gd name="T17" fmla="*/ 20 h 236"/>
              <a:gd name="T18" fmla="*/ 269 w 484"/>
              <a:gd name="T19" fmla="*/ 20 h 236"/>
              <a:gd name="T20" fmla="*/ 445 w 484"/>
              <a:gd name="T21" fmla="*/ 0 h 236"/>
              <a:gd name="T22" fmla="*/ 483 w 484"/>
              <a:gd name="T23" fmla="*/ 0 h 236"/>
              <a:gd name="T24" fmla="*/ 448 w 484"/>
              <a:gd name="T25" fmla="*/ 12 h 236"/>
              <a:gd name="T26" fmla="*/ 448 w 484"/>
              <a:gd name="T27" fmla="*/ 12 h 236"/>
              <a:gd name="T28" fmla="*/ 92 w 484"/>
              <a:gd name="T29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4" h="236">
                <a:moveTo>
                  <a:pt x="92" y="235"/>
                </a:moveTo>
                <a:lnTo>
                  <a:pt x="81" y="230"/>
                </a:lnTo>
                <a:lnTo>
                  <a:pt x="81" y="230"/>
                </a:lnTo>
                <a:cubicBezTo>
                  <a:pt x="125" y="135"/>
                  <a:pt x="324" y="48"/>
                  <a:pt x="407" y="15"/>
                </a:cubicBezTo>
                <a:lnTo>
                  <a:pt x="407" y="15"/>
                </a:lnTo>
                <a:cubicBezTo>
                  <a:pt x="318" y="21"/>
                  <a:pt x="101" y="47"/>
                  <a:pt x="9" y="149"/>
                </a:cubicBezTo>
                <a:lnTo>
                  <a:pt x="0" y="141"/>
                </a:lnTo>
                <a:lnTo>
                  <a:pt x="0" y="141"/>
                </a:lnTo>
                <a:cubicBezTo>
                  <a:pt x="50" y="85"/>
                  <a:pt x="141" y="44"/>
                  <a:pt x="269" y="20"/>
                </a:cubicBezTo>
                <a:lnTo>
                  <a:pt x="269" y="20"/>
                </a:lnTo>
                <a:cubicBezTo>
                  <a:pt x="363" y="2"/>
                  <a:pt x="445" y="0"/>
                  <a:pt x="445" y="0"/>
                </a:cubicBezTo>
                <a:lnTo>
                  <a:pt x="483" y="0"/>
                </a:lnTo>
                <a:lnTo>
                  <a:pt x="448" y="12"/>
                </a:lnTo>
                <a:lnTo>
                  <a:pt x="448" y="12"/>
                </a:lnTo>
                <a:cubicBezTo>
                  <a:pt x="445" y="13"/>
                  <a:pt x="145" y="122"/>
                  <a:pt x="92" y="235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55" name="Freeform 237">
            <a:extLst>
              <a:ext uri="{FF2B5EF4-FFF2-40B4-BE49-F238E27FC236}">
                <a16:creationId xmlns:a16="http://schemas.microsoft.com/office/drawing/2014/main" id="{13A7A3B3-04F7-8F4E-9875-FA45D3F8E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7621" y="2809627"/>
            <a:ext cx="565785" cy="214227"/>
          </a:xfrm>
          <a:custGeom>
            <a:avLst/>
            <a:gdLst>
              <a:gd name="T0" fmla="*/ 395 w 454"/>
              <a:gd name="T1" fmla="*/ 172 h 173"/>
              <a:gd name="T2" fmla="*/ 395 w 454"/>
              <a:gd name="T3" fmla="*/ 172 h 173"/>
              <a:gd name="T4" fmla="*/ 12 w 454"/>
              <a:gd name="T5" fmla="*/ 82 h 173"/>
              <a:gd name="T6" fmla="*/ 12 w 454"/>
              <a:gd name="T7" fmla="*/ 82 h 173"/>
              <a:gd name="T8" fmla="*/ 1 w 454"/>
              <a:gd name="T9" fmla="*/ 71 h 173"/>
              <a:gd name="T10" fmla="*/ 1 w 454"/>
              <a:gd name="T11" fmla="*/ 71 h 173"/>
              <a:gd name="T12" fmla="*/ 10 w 454"/>
              <a:gd name="T13" fmla="*/ 58 h 173"/>
              <a:gd name="T14" fmla="*/ 10 w 454"/>
              <a:gd name="T15" fmla="*/ 58 h 173"/>
              <a:gd name="T16" fmla="*/ 453 w 454"/>
              <a:gd name="T17" fmla="*/ 69 h 173"/>
              <a:gd name="T18" fmla="*/ 447 w 454"/>
              <a:gd name="T19" fmla="*/ 80 h 173"/>
              <a:gd name="T20" fmla="*/ 447 w 454"/>
              <a:gd name="T21" fmla="*/ 80 h 173"/>
              <a:gd name="T22" fmla="*/ 12 w 454"/>
              <a:gd name="T23" fmla="*/ 71 h 173"/>
              <a:gd name="T24" fmla="*/ 12 w 454"/>
              <a:gd name="T25" fmla="*/ 71 h 173"/>
              <a:gd name="T26" fmla="*/ 404 w 454"/>
              <a:gd name="T27" fmla="*/ 164 h 173"/>
              <a:gd name="T28" fmla="*/ 395 w 454"/>
              <a:gd name="T29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4" h="173">
                <a:moveTo>
                  <a:pt x="395" y="172"/>
                </a:moveTo>
                <a:lnTo>
                  <a:pt x="395" y="172"/>
                </a:lnTo>
                <a:cubicBezTo>
                  <a:pt x="325" y="101"/>
                  <a:pt x="104" y="86"/>
                  <a:pt x="12" y="82"/>
                </a:cubicBezTo>
                <a:lnTo>
                  <a:pt x="12" y="82"/>
                </a:lnTo>
                <a:cubicBezTo>
                  <a:pt x="6" y="82"/>
                  <a:pt x="1" y="77"/>
                  <a:pt x="1" y="71"/>
                </a:cubicBezTo>
                <a:lnTo>
                  <a:pt x="1" y="71"/>
                </a:lnTo>
                <a:cubicBezTo>
                  <a:pt x="0" y="65"/>
                  <a:pt x="4" y="60"/>
                  <a:pt x="10" y="58"/>
                </a:cubicBezTo>
                <a:lnTo>
                  <a:pt x="10" y="58"/>
                </a:lnTo>
                <a:cubicBezTo>
                  <a:pt x="100" y="39"/>
                  <a:pt x="324" y="0"/>
                  <a:pt x="453" y="69"/>
                </a:cubicBezTo>
                <a:lnTo>
                  <a:pt x="447" y="80"/>
                </a:lnTo>
                <a:lnTo>
                  <a:pt x="447" y="80"/>
                </a:lnTo>
                <a:cubicBezTo>
                  <a:pt x="322" y="13"/>
                  <a:pt x="102" y="51"/>
                  <a:pt x="12" y="71"/>
                </a:cubicBezTo>
                <a:lnTo>
                  <a:pt x="12" y="71"/>
                </a:lnTo>
                <a:cubicBezTo>
                  <a:pt x="106" y="74"/>
                  <a:pt x="330" y="90"/>
                  <a:pt x="404" y="164"/>
                </a:cubicBezTo>
                <a:lnTo>
                  <a:pt x="395" y="172"/>
                </a:ln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56" name="Freeform 238">
            <a:extLst>
              <a:ext uri="{FF2B5EF4-FFF2-40B4-BE49-F238E27FC236}">
                <a16:creationId xmlns:a16="http://schemas.microsoft.com/office/drawing/2014/main" id="{B45B7546-8FF1-5847-9C79-2C75CECC0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8590" y="1716509"/>
            <a:ext cx="1961015" cy="1961019"/>
          </a:xfrm>
          <a:custGeom>
            <a:avLst/>
            <a:gdLst>
              <a:gd name="T0" fmla="*/ 786 w 1573"/>
              <a:gd name="T1" fmla="*/ 1470 h 1573"/>
              <a:gd name="T2" fmla="*/ 786 w 1573"/>
              <a:gd name="T3" fmla="*/ 1470 h 1573"/>
              <a:gd name="T4" fmla="*/ 474 w 1573"/>
              <a:gd name="T5" fmla="*/ 1395 h 1573"/>
              <a:gd name="T6" fmla="*/ 1190 w 1573"/>
              <a:gd name="T7" fmla="*/ 234 h 1573"/>
              <a:gd name="T8" fmla="*/ 1190 w 1573"/>
              <a:gd name="T9" fmla="*/ 234 h 1573"/>
              <a:gd name="T10" fmla="*/ 1470 w 1573"/>
              <a:gd name="T11" fmla="*/ 786 h 1573"/>
              <a:gd name="T12" fmla="*/ 1470 w 1573"/>
              <a:gd name="T13" fmla="*/ 786 h 1573"/>
              <a:gd name="T14" fmla="*/ 786 w 1573"/>
              <a:gd name="T15" fmla="*/ 1470 h 1573"/>
              <a:gd name="T16" fmla="*/ 102 w 1573"/>
              <a:gd name="T17" fmla="*/ 786 h 1573"/>
              <a:gd name="T18" fmla="*/ 102 w 1573"/>
              <a:gd name="T19" fmla="*/ 786 h 1573"/>
              <a:gd name="T20" fmla="*/ 786 w 1573"/>
              <a:gd name="T21" fmla="*/ 102 h 1573"/>
              <a:gd name="T22" fmla="*/ 786 w 1573"/>
              <a:gd name="T23" fmla="*/ 102 h 1573"/>
              <a:gd name="T24" fmla="*/ 1103 w 1573"/>
              <a:gd name="T25" fmla="*/ 180 h 1573"/>
              <a:gd name="T26" fmla="*/ 387 w 1573"/>
              <a:gd name="T27" fmla="*/ 1341 h 1573"/>
              <a:gd name="T28" fmla="*/ 387 w 1573"/>
              <a:gd name="T29" fmla="*/ 1341 h 1573"/>
              <a:gd name="T30" fmla="*/ 102 w 1573"/>
              <a:gd name="T31" fmla="*/ 786 h 1573"/>
              <a:gd name="T32" fmla="*/ 786 w 1573"/>
              <a:gd name="T33" fmla="*/ 0 h 1573"/>
              <a:gd name="T34" fmla="*/ 786 w 1573"/>
              <a:gd name="T35" fmla="*/ 0 h 1573"/>
              <a:gd name="T36" fmla="*/ 0 w 1573"/>
              <a:gd name="T37" fmla="*/ 786 h 1573"/>
              <a:gd name="T38" fmla="*/ 0 w 1573"/>
              <a:gd name="T39" fmla="*/ 786 h 1573"/>
              <a:gd name="T40" fmla="*/ 786 w 1573"/>
              <a:gd name="T41" fmla="*/ 1572 h 1573"/>
              <a:gd name="T42" fmla="*/ 786 w 1573"/>
              <a:gd name="T43" fmla="*/ 1572 h 1573"/>
              <a:gd name="T44" fmla="*/ 1572 w 1573"/>
              <a:gd name="T45" fmla="*/ 786 h 1573"/>
              <a:gd name="T46" fmla="*/ 1572 w 1573"/>
              <a:gd name="T47" fmla="*/ 786 h 1573"/>
              <a:gd name="T48" fmla="*/ 786 w 1573"/>
              <a:gd name="T49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573" h="1573">
                <a:moveTo>
                  <a:pt x="786" y="1470"/>
                </a:moveTo>
                <a:lnTo>
                  <a:pt x="786" y="1470"/>
                </a:lnTo>
                <a:cubicBezTo>
                  <a:pt x="674" y="1470"/>
                  <a:pt x="567" y="1443"/>
                  <a:pt x="474" y="1395"/>
                </a:cubicBezTo>
                <a:lnTo>
                  <a:pt x="1190" y="234"/>
                </a:lnTo>
                <a:lnTo>
                  <a:pt x="1190" y="234"/>
                </a:lnTo>
                <a:cubicBezTo>
                  <a:pt x="1359" y="359"/>
                  <a:pt x="1470" y="559"/>
                  <a:pt x="1470" y="786"/>
                </a:cubicBezTo>
                <a:lnTo>
                  <a:pt x="1470" y="786"/>
                </a:lnTo>
                <a:cubicBezTo>
                  <a:pt x="1470" y="1164"/>
                  <a:pt x="1164" y="1470"/>
                  <a:pt x="786" y="1470"/>
                </a:cubicBezTo>
                <a:close/>
                <a:moveTo>
                  <a:pt x="102" y="786"/>
                </a:moveTo>
                <a:lnTo>
                  <a:pt x="102" y="786"/>
                </a:lnTo>
                <a:cubicBezTo>
                  <a:pt x="102" y="408"/>
                  <a:pt x="408" y="102"/>
                  <a:pt x="786" y="102"/>
                </a:cubicBezTo>
                <a:lnTo>
                  <a:pt x="786" y="102"/>
                </a:lnTo>
                <a:cubicBezTo>
                  <a:pt x="900" y="102"/>
                  <a:pt x="1009" y="131"/>
                  <a:pt x="1103" y="180"/>
                </a:cubicBezTo>
                <a:lnTo>
                  <a:pt x="387" y="1341"/>
                </a:lnTo>
                <a:lnTo>
                  <a:pt x="387" y="1341"/>
                </a:lnTo>
                <a:cubicBezTo>
                  <a:pt x="214" y="1217"/>
                  <a:pt x="102" y="1015"/>
                  <a:pt x="102" y="786"/>
                </a:cubicBezTo>
                <a:close/>
                <a:moveTo>
                  <a:pt x="786" y="0"/>
                </a:moveTo>
                <a:lnTo>
                  <a:pt x="786" y="0"/>
                </a:lnTo>
                <a:cubicBezTo>
                  <a:pt x="352" y="0"/>
                  <a:pt x="0" y="352"/>
                  <a:pt x="0" y="786"/>
                </a:cubicBezTo>
                <a:lnTo>
                  <a:pt x="0" y="786"/>
                </a:lnTo>
                <a:cubicBezTo>
                  <a:pt x="0" y="1219"/>
                  <a:pt x="352" y="1572"/>
                  <a:pt x="786" y="1572"/>
                </a:cubicBezTo>
                <a:lnTo>
                  <a:pt x="786" y="1572"/>
                </a:lnTo>
                <a:cubicBezTo>
                  <a:pt x="1219" y="1572"/>
                  <a:pt x="1572" y="1219"/>
                  <a:pt x="1572" y="786"/>
                </a:cubicBezTo>
                <a:lnTo>
                  <a:pt x="1572" y="786"/>
                </a:lnTo>
                <a:cubicBezTo>
                  <a:pt x="1572" y="352"/>
                  <a:pt x="1219" y="0"/>
                  <a:pt x="786" y="0"/>
                </a:cubicBezTo>
                <a:close/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57" name="Freeform 239">
            <a:extLst>
              <a:ext uri="{FF2B5EF4-FFF2-40B4-BE49-F238E27FC236}">
                <a16:creationId xmlns:a16="http://schemas.microsoft.com/office/drawing/2014/main" id="{07CC63F6-E416-3141-BFCB-E4826B94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6025" y="1936234"/>
            <a:ext cx="1461150" cy="1686366"/>
          </a:xfrm>
          <a:custGeom>
            <a:avLst/>
            <a:gdLst>
              <a:gd name="T0" fmla="*/ 1104 w 1174"/>
              <a:gd name="T1" fmla="*/ 576 h 1355"/>
              <a:gd name="T2" fmla="*/ 1104 w 1174"/>
              <a:gd name="T3" fmla="*/ 576 h 1355"/>
              <a:gd name="T4" fmla="*/ 697 w 1174"/>
              <a:gd name="T5" fmla="*/ 1299 h 1355"/>
              <a:gd name="T6" fmla="*/ 697 w 1174"/>
              <a:gd name="T7" fmla="*/ 1299 h 1355"/>
              <a:gd name="T8" fmla="*/ 26 w 1174"/>
              <a:gd name="T9" fmla="*/ 825 h 1355"/>
              <a:gd name="T10" fmla="*/ 26 w 1174"/>
              <a:gd name="T11" fmla="*/ 825 h 1355"/>
              <a:gd name="T12" fmla="*/ 460 w 1174"/>
              <a:gd name="T13" fmla="*/ 55 h 1355"/>
              <a:gd name="T14" fmla="*/ 460 w 1174"/>
              <a:gd name="T15" fmla="*/ 55 h 1355"/>
              <a:gd name="T16" fmla="*/ 1104 w 1174"/>
              <a:gd name="T17" fmla="*/ 576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4" h="1355">
                <a:moveTo>
                  <a:pt x="1104" y="576"/>
                </a:moveTo>
                <a:lnTo>
                  <a:pt x="1104" y="576"/>
                </a:lnTo>
                <a:cubicBezTo>
                  <a:pt x="1173" y="919"/>
                  <a:pt x="988" y="1243"/>
                  <a:pt x="697" y="1299"/>
                </a:cubicBezTo>
                <a:lnTo>
                  <a:pt x="697" y="1299"/>
                </a:lnTo>
                <a:cubicBezTo>
                  <a:pt x="407" y="1354"/>
                  <a:pt x="60" y="1258"/>
                  <a:pt x="26" y="825"/>
                </a:cubicBezTo>
                <a:lnTo>
                  <a:pt x="26" y="825"/>
                </a:lnTo>
                <a:cubicBezTo>
                  <a:pt x="0" y="477"/>
                  <a:pt x="169" y="110"/>
                  <a:pt x="460" y="55"/>
                </a:cubicBezTo>
                <a:lnTo>
                  <a:pt x="460" y="55"/>
                </a:lnTo>
                <a:cubicBezTo>
                  <a:pt x="750" y="0"/>
                  <a:pt x="1026" y="187"/>
                  <a:pt x="1104" y="576"/>
                </a:cubicBezTo>
              </a:path>
            </a:pathLst>
          </a:custGeom>
          <a:solidFill>
            <a:srgbClr val="F4C2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58" name="Freeform 240">
            <a:extLst>
              <a:ext uri="{FF2B5EF4-FFF2-40B4-BE49-F238E27FC236}">
                <a16:creationId xmlns:a16="http://schemas.microsoft.com/office/drawing/2014/main" id="{C8FD034C-24A9-BE45-8F4F-B12507308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6455" y="2578919"/>
            <a:ext cx="247189" cy="280144"/>
          </a:xfrm>
          <a:custGeom>
            <a:avLst/>
            <a:gdLst>
              <a:gd name="T0" fmla="*/ 67 w 197"/>
              <a:gd name="T1" fmla="*/ 226 h 227"/>
              <a:gd name="T2" fmla="*/ 62 w 197"/>
              <a:gd name="T3" fmla="*/ 195 h 227"/>
              <a:gd name="T4" fmla="*/ 138 w 197"/>
              <a:gd name="T5" fmla="*/ 184 h 227"/>
              <a:gd name="T6" fmla="*/ 0 w 197"/>
              <a:gd name="T7" fmla="*/ 20 h 227"/>
              <a:gd name="T8" fmla="*/ 23 w 197"/>
              <a:gd name="T9" fmla="*/ 0 h 227"/>
              <a:gd name="T10" fmla="*/ 196 w 197"/>
              <a:gd name="T11" fmla="*/ 206 h 227"/>
              <a:gd name="T12" fmla="*/ 67 w 197"/>
              <a:gd name="T1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227">
                <a:moveTo>
                  <a:pt x="67" y="226"/>
                </a:moveTo>
                <a:lnTo>
                  <a:pt x="62" y="195"/>
                </a:lnTo>
                <a:lnTo>
                  <a:pt x="138" y="184"/>
                </a:lnTo>
                <a:lnTo>
                  <a:pt x="0" y="20"/>
                </a:lnTo>
                <a:lnTo>
                  <a:pt x="23" y="0"/>
                </a:lnTo>
                <a:lnTo>
                  <a:pt x="196" y="206"/>
                </a:lnTo>
                <a:lnTo>
                  <a:pt x="67" y="226"/>
                </a:lnTo>
              </a:path>
            </a:pathLst>
          </a:custGeom>
          <a:solidFill>
            <a:srgbClr val="FD65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59" name="Freeform 241">
            <a:extLst>
              <a:ext uri="{FF2B5EF4-FFF2-40B4-BE49-F238E27FC236}">
                <a16:creationId xmlns:a16="http://schemas.microsoft.com/office/drawing/2014/main" id="{E4E39E53-4991-F84B-BC11-671FA81B9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1516" y="2513002"/>
            <a:ext cx="433952" cy="549304"/>
          </a:xfrm>
          <a:custGeom>
            <a:avLst/>
            <a:gdLst>
              <a:gd name="T0" fmla="*/ 21 w 347"/>
              <a:gd name="T1" fmla="*/ 257 h 439"/>
              <a:gd name="T2" fmla="*/ 21 w 347"/>
              <a:gd name="T3" fmla="*/ 257 h 439"/>
              <a:gd name="T4" fmla="*/ 68 w 347"/>
              <a:gd name="T5" fmla="*/ 325 h 439"/>
              <a:gd name="T6" fmla="*/ 68 w 347"/>
              <a:gd name="T7" fmla="*/ 325 h 439"/>
              <a:gd name="T8" fmla="*/ 70 w 347"/>
              <a:gd name="T9" fmla="*/ 325 h 439"/>
              <a:gd name="T10" fmla="*/ 70 w 347"/>
              <a:gd name="T11" fmla="*/ 325 h 439"/>
              <a:gd name="T12" fmla="*/ 200 w 347"/>
              <a:gd name="T13" fmla="*/ 438 h 439"/>
              <a:gd name="T14" fmla="*/ 200 w 347"/>
              <a:gd name="T15" fmla="*/ 438 h 439"/>
              <a:gd name="T16" fmla="*/ 243 w 347"/>
              <a:gd name="T17" fmla="*/ 318 h 439"/>
              <a:gd name="T18" fmla="*/ 243 w 347"/>
              <a:gd name="T19" fmla="*/ 318 h 439"/>
              <a:gd name="T20" fmla="*/ 314 w 347"/>
              <a:gd name="T21" fmla="*/ 39 h 439"/>
              <a:gd name="T22" fmla="*/ 314 w 347"/>
              <a:gd name="T23" fmla="*/ 39 h 439"/>
              <a:gd name="T24" fmla="*/ 21 w 347"/>
              <a:gd name="T25" fmla="*/ 257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7" h="439">
                <a:moveTo>
                  <a:pt x="21" y="257"/>
                </a:moveTo>
                <a:lnTo>
                  <a:pt x="21" y="257"/>
                </a:lnTo>
                <a:cubicBezTo>
                  <a:pt x="0" y="291"/>
                  <a:pt x="29" y="333"/>
                  <a:pt x="68" y="325"/>
                </a:cubicBezTo>
                <a:lnTo>
                  <a:pt x="68" y="325"/>
                </a:lnTo>
                <a:cubicBezTo>
                  <a:pt x="68" y="325"/>
                  <a:pt x="69" y="325"/>
                  <a:pt x="70" y="325"/>
                </a:cubicBezTo>
                <a:lnTo>
                  <a:pt x="70" y="325"/>
                </a:lnTo>
                <a:cubicBezTo>
                  <a:pt x="134" y="310"/>
                  <a:pt x="208" y="392"/>
                  <a:pt x="200" y="438"/>
                </a:cubicBezTo>
                <a:lnTo>
                  <a:pt x="200" y="438"/>
                </a:lnTo>
                <a:cubicBezTo>
                  <a:pt x="200" y="438"/>
                  <a:pt x="287" y="428"/>
                  <a:pt x="243" y="318"/>
                </a:cubicBezTo>
                <a:lnTo>
                  <a:pt x="243" y="318"/>
                </a:lnTo>
                <a:cubicBezTo>
                  <a:pt x="199" y="206"/>
                  <a:pt x="346" y="82"/>
                  <a:pt x="314" y="39"/>
                </a:cubicBezTo>
                <a:lnTo>
                  <a:pt x="314" y="39"/>
                </a:lnTo>
                <a:cubicBezTo>
                  <a:pt x="286" y="0"/>
                  <a:pt x="90" y="140"/>
                  <a:pt x="21" y="257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60" name="Freeform 242">
            <a:extLst>
              <a:ext uri="{FF2B5EF4-FFF2-40B4-BE49-F238E27FC236}">
                <a16:creationId xmlns:a16="http://schemas.microsoft.com/office/drawing/2014/main" id="{D311DE30-83F4-9546-AC2A-17B776EF1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0108" y="2090039"/>
            <a:ext cx="1329317" cy="785507"/>
          </a:xfrm>
          <a:custGeom>
            <a:avLst/>
            <a:gdLst>
              <a:gd name="T0" fmla="*/ 1057 w 1069"/>
              <a:gd name="T1" fmla="*/ 110 h 632"/>
              <a:gd name="T2" fmla="*/ 1057 w 1069"/>
              <a:gd name="T3" fmla="*/ 110 h 632"/>
              <a:gd name="T4" fmla="*/ 967 w 1069"/>
              <a:gd name="T5" fmla="*/ 0 h 632"/>
              <a:gd name="T6" fmla="*/ 967 w 1069"/>
              <a:gd name="T7" fmla="*/ 0 h 632"/>
              <a:gd name="T8" fmla="*/ 0 w 1069"/>
              <a:gd name="T9" fmla="*/ 459 h 632"/>
              <a:gd name="T10" fmla="*/ 0 w 1069"/>
              <a:gd name="T11" fmla="*/ 459 h 632"/>
              <a:gd name="T12" fmla="*/ 22 w 1069"/>
              <a:gd name="T13" fmla="*/ 604 h 632"/>
              <a:gd name="T14" fmla="*/ 22 w 1069"/>
              <a:gd name="T15" fmla="*/ 604 h 632"/>
              <a:gd name="T16" fmla="*/ 23 w 1069"/>
              <a:gd name="T17" fmla="*/ 604 h 632"/>
              <a:gd name="T18" fmla="*/ 23 w 1069"/>
              <a:gd name="T19" fmla="*/ 604 h 632"/>
              <a:gd name="T20" fmla="*/ 71 w 1069"/>
              <a:gd name="T21" fmla="*/ 615 h 632"/>
              <a:gd name="T22" fmla="*/ 71 w 1069"/>
              <a:gd name="T23" fmla="*/ 615 h 632"/>
              <a:gd name="T24" fmla="*/ 1036 w 1069"/>
              <a:gd name="T25" fmla="*/ 154 h 632"/>
              <a:gd name="T26" fmla="*/ 1036 w 1069"/>
              <a:gd name="T27" fmla="*/ 154 h 632"/>
              <a:gd name="T28" fmla="*/ 1057 w 1069"/>
              <a:gd name="T29" fmla="*/ 110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9" h="632">
                <a:moveTo>
                  <a:pt x="1057" y="110"/>
                </a:moveTo>
                <a:lnTo>
                  <a:pt x="1057" y="110"/>
                </a:lnTo>
                <a:cubicBezTo>
                  <a:pt x="1033" y="72"/>
                  <a:pt x="1002" y="34"/>
                  <a:pt x="967" y="0"/>
                </a:cubicBezTo>
                <a:lnTo>
                  <a:pt x="967" y="0"/>
                </a:lnTo>
                <a:cubicBezTo>
                  <a:pt x="791" y="17"/>
                  <a:pt x="315" y="98"/>
                  <a:pt x="0" y="459"/>
                </a:cubicBezTo>
                <a:lnTo>
                  <a:pt x="0" y="459"/>
                </a:lnTo>
                <a:cubicBezTo>
                  <a:pt x="0" y="511"/>
                  <a:pt x="8" y="561"/>
                  <a:pt x="22" y="604"/>
                </a:cubicBezTo>
                <a:lnTo>
                  <a:pt x="22" y="604"/>
                </a:lnTo>
                <a:cubicBezTo>
                  <a:pt x="23" y="604"/>
                  <a:pt x="23" y="604"/>
                  <a:pt x="23" y="604"/>
                </a:cubicBezTo>
                <a:lnTo>
                  <a:pt x="23" y="604"/>
                </a:lnTo>
                <a:cubicBezTo>
                  <a:pt x="30" y="625"/>
                  <a:pt x="57" y="631"/>
                  <a:pt x="71" y="615"/>
                </a:cubicBezTo>
                <a:lnTo>
                  <a:pt x="71" y="615"/>
                </a:lnTo>
                <a:cubicBezTo>
                  <a:pt x="387" y="275"/>
                  <a:pt x="858" y="179"/>
                  <a:pt x="1036" y="154"/>
                </a:cubicBezTo>
                <a:lnTo>
                  <a:pt x="1036" y="154"/>
                </a:lnTo>
                <a:cubicBezTo>
                  <a:pt x="1057" y="152"/>
                  <a:pt x="1068" y="128"/>
                  <a:pt x="1057" y="110"/>
                </a:cubicBezTo>
              </a:path>
            </a:pathLst>
          </a:custGeom>
          <a:solidFill>
            <a:srgbClr val="0A3F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61" name="Freeform 243">
            <a:extLst>
              <a:ext uri="{FF2B5EF4-FFF2-40B4-BE49-F238E27FC236}">
                <a16:creationId xmlns:a16="http://schemas.microsoft.com/office/drawing/2014/main" id="{7970FB11-EB84-DC45-915D-B0371CD9F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0105" y="1952715"/>
            <a:ext cx="346060" cy="708601"/>
          </a:xfrm>
          <a:custGeom>
            <a:avLst/>
            <a:gdLst>
              <a:gd name="T0" fmla="*/ 278 w 279"/>
              <a:gd name="T1" fmla="*/ 0 h 569"/>
              <a:gd name="T2" fmla="*/ 278 w 279"/>
              <a:gd name="T3" fmla="*/ 0 h 569"/>
              <a:gd name="T4" fmla="*/ 1 w 279"/>
              <a:gd name="T5" fmla="*/ 568 h 569"/>
              <a:gd name="T6" fmla="*/ 1 w 279"/>
              <a:gd name="T7" fmla="*/ 568 h 569"/>
              <a:gd name="T8" fmla="*/ 242 w 279"/>
              <a:gd name="T9" fmla="*/ 358 h 569"/>
              <a:gd name="T10" fmla="*/ 242 w 279"/>
              <a:gd name="T11" fmla="*/ 358 h 569"/>
              <a:gd name="T12" fmla="*/ 278 w 279"/>
              <a:gd name="T13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9" h="569">
                <a:moveTo>
                  <a:pt x="278" y="0"/>
                </a:moveTo>
                <a:lnTo>
                  <a:pt x="278" y="0"/>
                </a:lnTo>
                <a:cubicBezTo>
                  <a:pt x="101" y="122"/>
                  <a:pt x="0" y="368"/>
                  <a:pt x="1" y="568"/>
                </a:cubicBezTo>
                <a:lnTo>
                  <a:pt x="1" y="568"/>
                </a:lnTo>
                <a:cubicBezTo>
                  <a:pt x="75" y="484"/>
                  <a:pt x="157" y="415"/>
                  <a:pt x="242" y="358"/>
                </a:cubicBezTo>
                <a:lnTo>
                  <a:pt x="242" y="358"/>
                </a:lnTo>
                <a:cubicBezTo>
                  <a:pt x="217" y="192"/>
                  <a:pt x="249" y="71"/>
                  <a:pt x="278" y="0"/>
                </a:cubicBezTo>
              </a:path>
            </a:pathLst>
          </a:custGeom>
          <a:solidFill>
            <a:srgbClr val="0A3F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62" name="Freeform 244">
            <a:extLst>
              <a:ext uri="{FF2B5EF4-FFF2-40B4-BE49-F238E27FC236}">
                <a16:creationId xmlns:a16="http://schemas.microsoft.com/office/drawing/2014/main" id="{94966082-51A9-B344-B932-1077B91DB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9262" y="1875809"/>
            <a:ext cx="373527" cy="521838"/>
          </a:xfrm>
          <a:custGeom>
            <a:avLst/>
            <a:gdLst>
              <a:gd name="T0" fmla="*/ 166 w 302"/>
              <a:gd name="T1" fmla="*/ 8 h 420"/>
              <a:gd name="T2" fmla="*/ 166 w 302"/>
              <a:gd name="T3" fmla="*/ 8 h 420"/>
              <a:gd name="T4" fmla="*/ 61 w 302"/>
              <a:gd name="T5" fmla="*/ 61 h 420"/>
              <a:gd name="T6" fmla="*/ 61 w 302"/>
              <a:gd name="T7" fmla="*/ 61 h 420"/>
              <a:gd name="T8" fmla="*/ 25 w 302"/>
              <a:gd name="T9" fmla="*/ 419 h 420"/>
              <a:gd name="T10" fmla="*/ 25 w 302"/>
              <a:gd name="T11" fmla="*/ 419 h 420"/>
              <a:gd name="T12" fmla="*/ 301 w 302"/>
              <a:gd name="T13" fmla="*/ 278 h 420"/>
              <a:gd name="T14" fmla="*/ 301 w 302"/>
              <a:gd name="T15" fmla="*/ 278 h 420"/>
              <a:gd name="T16" fmla="*/ 191 w 302"/>
              <a:gd name="T17" fmla="*/ 0 h 420"/>
              <a:gd name="T18" fmla="*/ 191 w 302"/>
              <a:gd name="T19" fmla="*/ 0 h 420"/>
              <a:gd name="T20" fmla="*/ 166 w 302"/>
              <a:gd name="T21" fmla="*/ 8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2" h="420">
                <a:moveTo>
                  <a:pt x="166" y="8"/>
                </a:moveTo>
                <a:lnTo>
                  <a:pt x="166" y="8"/>
                </a:lnTo>
                <a:cubicBezTo>
                  <a:pt x="129" y="21"/>
                  <a:pt x="94" y="39"/>
                  <a:pt x="61" y="61"/>
                </a:cubicBezTo>
                <a:lnTo>
                  <a:pt x="61" y="61"/>
                </a:lnTo>
                <a:cubicBezTo>
                  <a:pt x="32" y="132"/>
                  <a:pt x="0" y="253"/>
                  <a:pt x="25" y="419"/>
                </a:cubicBezTo>
                <a:lnTo>
                  <a:pt x="25" y="419"/>
                </a:lnTo>
                <a:cubicBezTo>
                  <a:pt x="117" y="359"/>
                  <a:pt x="211" y="313"/>
                  <a:pt x="301" y="278"/>
                </a:cubicBezTo>
                <a:lnTo>
                  <a:pt x="301" y="278"/>
                </a:lnTo>
                <a:cubicBezTo>
                  <a:pt x="253" y="118"/>
                  <a:pt x="214" y="37"/>
                  <a:pt x="191" y="0"/>
                </a:cubicBezTo>
                <a:lnTo>
                  <a:pt x="191" y="0"/>
                </a:lnTo>
                <a:cubicBezTo>
                  <a:pt x="183" y="3"/>
                  <a:pt x="175" y="5"/>
                  <a:pt x="166" y="8"/>
                </a:cubicBezTo>
              </a:path>
            </a:pathLst>
          </a:custGeom>
          <a:solidFill>
            <a:srgbClr val="1472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63" name="Freeform 245">
            <a:extLst>
              <a:ext uri="{FF2B5EF4-FFF2-40B4-BE49-F238E27FC236}">
                <a16:creationId xmlns:a16="http://schemas.microsoft.com/office/drawing/2014/main" id="{99A9405A-8267-F04E-A255-B35509794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0960" y="1831865"/>
            <a:ext cx="697618" cy="395499"/>
          </a:xfrm>
          <a:custGeom>
            <a:avLst/>
            <a:gdLst>
              <a:gd name="T0" fmla="*/ 65 w 561"/>
              <a:gd name="T1" fmla="*/ 24 h 316"/>
              <a:gd name="T2" fmla="*/ 65 w 561"/>
              <a:gd name="T3" fmla="*/ 24 h 316"/>
              <a:gd name="T4" fmla="*/ 0 w 561"/>
              <a:gd name="T5" fmla="*/ 37 h 316"/>
              <a:gd name="T6" fmla="*/ 0 w 561"/>
              <a:gd name="T7" fmla="*/ 37 h 316"/>
              <a:gd name="T8" fmla="*/ 110 w 561"/>
              <a:gd name="T9" fmla="*/ 315 h 316"/>
              <a:gd name="T10" fmla="*/ 110 w 561"/>
              <a:gd name="T11" fmla="*/ 315 h 316"/>
              <a:gd name="T12" fmla="*/ 369 w 561"/>
              <a:gd name="T13" fmla="*/ 237 h 316"/>
              <a:gd name="T14" fmla="*/ 369 w 561"/>
              <a:gd name="T15" fmla="*/ 237 h 316"/>
              <a:gd name="T16" fmla="*/ 560 w 561"/>
              <a:gd name="T17" fmla="*/ 207 h 316"/>
              <a:gd name="T18" fmla="*/ 560 w 561"/>
              <a:gd name="T19" fmla="*/ 207 h 316"/>
              <a:gd name="T20" fmla="*/ 65 w 561"/>
              <a:gd name="T21" fmla="*/ 2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1" h="316">
                <a:moveTo>
                  <a:pt x="65" y="24"/>
                </a:moveTo>
                <a:lnTo>
                  <a:pt x="65" y="24"/>
                </a:lnTo>
                <a:cubicBezTo>
                  <a:pt x="43" y="27"/>
                  <a:pt x="22" y="31"/>
                  <a:pt x="0" y="37"/>
                </a:cubicBezTo>
                <a:lnTo>
                  <a:pt x="0" y="37"/>
                </a:lnTo>
                <a:cubicBezTo>
                  <a:pt x="23" y="74"/>
                  <a:pt x="62" y="155"/>
                  <a:pt x="110" y="315"/>
                </a:cubicBezTo>
                <a:lnTo>
                  <a:pt x="110" y="315"/>
                </a:lnTo>
                <a:cubicBezTo>
                  <a:pt x="203" y="279"/>
                  <a:pt x="292" y="254"/>
                  <a:pt x="369" y="237"/>
                </a:cubicBezTo>
                <a:lnTo>
                  <a:pt x="369" y="237"/>
                </a:lnTo>
                <a:cubicBezTo>
                  <a:pt x="448" y="220"/>
                  <a:pt x="514" y="211"/>
                  <a:pt x="560" y="207"/>
                </a:cubicBezTo>
                <a:lnTo>
                  <a:pt x="560" y="207"/>
                </a:lnTo>
                <a:cubicBezTo>
                  <a:pt x="434" y="84"/>
                  <a:pt x="247" y="0"/>
                  <a:pt x="65" y="24"/>
                </a:cubicBezTo>
              </a:path>
            </a:pathLst>
          </a:custGeom>
          <a:solidFill>
            <a:srgbClr val="6FA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64" name="Freeform 246">
            <a:extLst>
              <a:ext uri="{FF2B5EF4-FFF2-40B4-BE49-F238E27FC236}">
                <a16:creationId xmlns:a16="http://schemas.microsoft.com/office/drawing/2014/main" id="{FE035FE3-9429-6348-AE0A-D8F17A5B0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3353" y="2584413"/>
            <a:ext cx="148310" cy="126342"/>
          </a:xfrm>
          <a:custGeom>
            <a:avLst/>
            <a:gdLst>
              <a:gd name="T0" fmla="*/ 26 w 118"/>
              <a:gd name="T1" fmla="*/ 102 h 103"/>
              <a:gd name="T2" fmla="*/ 0 w 118"/>
              <a:gd name="T3" fmla="*/ 85 h 103"/>
              <a:gd name="T4" fmla="*/ 0 w 118"/>
              <a:gd name="T5" fmla="*/ 85 h 103"/>
              <a:gd name="T6" fmla="*/ 113 w 118"/>
              <a:gd name="T7" fmla="*/ 0 h 103"/>
              <a:gd name="T8" fmla="*/ 117 w 118"/>
              <a:gd name="T9" fmla="*/ 30 h 103"/>
              <a:gd name="T10" fmla="*/ 115 w 118"/>
              <a:gd name="T11" fmla="*/ 15 h 103"/>
              <a:gd name="T12" fmla="*/ 117 w 118"/>
              <a:gd name="T13" fmla="*/ 30 h 103"/>
              <a:gd name="T14" fmla="*/ 117 w 118"/>
              <a:gd name="T15" fmla="*/ 30 h 103"/>
              <a:gd name="T16" fmla="*/ 26 w 118"/>
              <a:gd name="T17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103">
                <a:moveTo>
                  <a:pt x="26" y="102"/>
                </a:moveTo>
                <a:lnTo>
                  <a:pt x="0" y="85"/>
                </a:lnTo>
                <a:lnTo>
                  <a:pt x="0" y="85"/>
                </a:lnTo>
                <a:cubicBezTo>
                  <a:pt x="49" y="8"/>
                  <a:pt x="111" y="0"/>
                  <a:pt x="113" y="0"/>
                </a:cubicBezTo>
                <a:lnTo>
                  <a:pt x="117" y="30"/>
                </a:lnTo>
                <a:lnTo>
                  <a:pt x="115" y="15"/>
                </a:lnTo>
                <a:lnTo>
                  <a:pt x="117" y="30"/>
                </a:lnTo>
                <a:lnTo>
                  <a:pt x="117" y="30"/>
                </a:lnTo>
                <a:cubicBezTo>
                  <a:pt x="115" y="30"/>
                  <a:pt x="66" y="37"/>
                  <a:pt x="26" y="102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65" name="Freeform 247">
            <a:extLst>
              <a:ext uri="{FF2B5EF4-FFF2-40B4-BE49-F238E27FC236}">
                <a16:creationId xmlns:a16="http://schemas.microsoft.com/office/drawing/2014/main" id="{DD1141F8-0DCD-1449-869A-ADB3E69AA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7727" y="2436103"/>
            <a:ext cx="175777" cy="76903"/>
          </a:xfrm>
          <a:custGeom>
            <a:avLst/>
            <a:gdLst>
              <a:gd name="T0" fmla="*/ 130 w 142"/>
              <a:gd name="T1" fmla="*/ 61 h 62"/>
              <a:gd name="T2" fmla="*/ 130 w 142"/>
              <a:gd name="T3" fmla="*/ 61 h 62"/>
              <a:gd name="T4" fmla="*/ 14 w 142"/>
              <a:gd name="T5" fmla="*/ 57 h 62"/>
              <a:gd name="T6" fmla="*/ 0 w 142"/>
              <a:gd name="T7" fmla="*/ 31 h 62"/>
              <a:gd name="T8" fmla="*/ 0 w 142"/>
              <a:gd name="T9" fmla="*/ 31 h 62"/>
              <a:gd name="T10" fmla="*/ 141 w 142"/>
              <a:gd name="T11" fmla="*/ 33 h 62"/>
              <a:gd name="T12" fmla="*/ 130 w 142"/>
              <a:gd name="T13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" h="62">
                <a:moveTo>
                  <a:pt x="130" y="61"/>
                </a:moveTo>
                <a:lnTo>
                  <a:pt x="130" y="61"/>
                </a:lnTo>
                <a:cubicBezTo>
                  <a:pt x="59" y="34"/>
                  <a:pt x="16" y="56"/>
                  <a:pt x="14" y="57"/>
                </a:cubicBezTo>
                <a:lnTo>
                  <a:pt x="0" y="31"/>
                </a:lnTo>
                <a:lnTo>
                  <a:pt x="0" y="31"/>
                </a:lnTo>
                <a:cubicBezTo>
                  <a:pt x="2" y="29"/>
                  <a:pt x="56" y="0"/>
                  <a:pt x="141" y="33"/>
                </a:cubicBezTo>
                <a:lnTo>
                  <a:pt x="130" y="61"/>
                </a:ln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66" name="Freeform 248">
            <a:extLst>
              <a:ext uri="{FF2B5EF4-FFF2-40B4-BE49-F238E27FC236}">
                <a16:creationId xmlns:a16="http://schemas.microsoft.com/office/drawing/2014/main" id="{0730A460-BF93-BB44-8D2A-FF08962EF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0681" y="2710752"/>
            <a:ext cx="98875" cy="104366"/>
          </a:xfrm>
          <a:custGeom>
            <a:avLst/>
            <a:gdLst>
              <a:gd name="T0" fmla="*/ 78 w 79"/>
              <a:gd name="T1" fmla="*/ 46 h 84"/>
              <a:gd name="T2" fmla="*/ 78 w 79"/>
              <a:gd name="T3" fmla="*/ 46 h 84"/>
              <a:gd name="T4" fmla="*/ 39 w 79"/>
              <a:gd name="T5" fmla="*/ 83 h 84"/>
              <a:gd name="T6" fmla="*/ 39 w 79"/>
              <a:gd name="T7" fmla="*/ 83 h 84"/>
              <a:gd name="T8" fmla="*/ 0 w 79"/>
              <a:gd name="T9" fmla="*/ 46 h 84"/>
              <a:gd name="T10" fmla="*/ 0 w 79"/>
              <a:gd name="T11" fmla="*/ 46 h 84"/>
              <a:gd name="T12" fmla="*/ 39 w 79"/>
              <a:gd name="T13" fmla="*/ 0 h 84"/>
              <a:gd name="T14" fmla="*/ 39 w 79"/>
              <a:gd name="T15" fmla="*/ 0 h 84"/>
              <a:gd name="T16" fmla="*/ 78 w 79"/>
              <a:gd name="T17" fmla="*/ 4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" h="84">
                <a:moveTo>
                  <a:pt x="78" y="46"/>
                </a:moveTo>
                <a:lnTo>
                  <a:pt x="78" y="46"/>
                </a:lnTo>
                <a:cubicBezTo>
                  <a:pt x="78" y="71"/>
                  <a:pt x="60" y="83"/>
                  <a:pt x="39" y="83"/>
                </a:cubicBezTo>
                <a:lnTo>
                  <a:pt x="39" y="83"/>
                </a:lnTo>
                <a:cubicBezTo>
                  <a:pt x="17" y="83"/>
                  <a:pt x="0" y="71"/>
                  <a:pt x="0" y="46"/>
                </a:cubicBezTo>
                <a:lnTo>
                  <a:pt x="0" y="46"/>
                </a:lnTo>
                <a:cubicBezTo>
                  <a:pt x="0" y="21"/>
                  <a:pt x="17" y="0"/>
                  <a:pt x="39" y="0"/>
                </a:cubicBezTo>
                <a:lnTo>
                  <a:pt x="39" y="0"/>
                </a:lnTo>
                <a:cubicBezTo>
                  <a:pt x="60" y="0"/>
                  <a:pt x="78" y="21"/>
                  <a:pt x="78" y="46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67" name="Freeform 249">
            <a:extLst>
              <a:ext uri="{FF2B5EF4-FFF2-40B4-BE49-F238E27FC236}">
                <a16:creationId xmlns:a16="http://schemas.microsoft.com/office/drawing/2014/main" id="{2EBBAC6B-A8B6-574D-B3C1-25F1DD58A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6180" y="2584413"/>
            <a:ext cx="98875" cy="104370"/>
          </a:xfrm>
          <a:custGeom>
            <a:avLst/>
            <a:gdLst>
              <a:gd name="T0" fmla="*/ 79 w 80"/>
              <a:gd name="T1" fmla="*/ 46 h 84"/>
              <a:gd name="T2" fmla="*/ 79 w 80"/>
              <a:gd name="T3" fmla="*/ 46 h 84"/>
              <a:gd name="T4" fmla="*/ 39 w 80"/>
              <a:gd name="T5" fmla="*/ 83 h 84"/>
              <a:gd name="T6" fmla="*/ 39 w 80"/>
              <a:gd name="T7" fmla="*/ 83 h 84"/>
              <a:gd name="T8" fmla="*/ 0 w 80"/>
              <a:gd name="T9" fmla="*/ 46 h 84"/>
              <a:gd name="T10" fmla="*/ 0 w 80"/>
              <a:gd name="T11" fmla="*/ 46 h 84"/>
              <a:gd name="T12" fmla="*/ 39 w 80"/>
              <a:gd name="T13" fmla="*/ 0 h 84"/>
              <a:gd name="T14" fmla="*/ 39 w 80"/>
              <a:gd name="T15" fmla="*/ 0 h 84"/>
              <a:gd name="T16" fmla="*/ 79 w 80"/>
              <a:gd name="T17" fmla="*/ 4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" h="84">
                <a:moveTo>
                  <a:pt x="79" y="46"/>
                </a:moveTo>
                <a:lnTo>
                  <a:pt x="79" y="46"/>
                </a:lnTo>
                <a:cubicBezTo>
                  <a:pt x="79" y="71"/>
                  <a:pt x="61" y="83"/>
                  <a:pt x="39" y="83"/>
                </a:cubicBezTo>
                <a:lnTo>
                  <a:pt x="39" y="83"/>
                </a:lnTo>
                <a:cubicBezTo>
                  <a:pt x="18" y="83"/>
                  <a:pt x="0" y="71"/>
                  <a:pt x="0" y="46"/>
                </a:cubicBezTo>
                <a:lnTo>
                  <a:pt x="0" y="46"/>
                </a:lnTo>
                <a:cubicBezTo>
                  <a:pt x="0" y="21"/>
                  <a:pt x="18" y="0"/>
                  <a:pt x="39" y="0"/>
                </a:cubicBezTo>
                <a:lnTo>
                  <a:pt x="39" y="0"/>
                </a:lnTo>
                <a:cubicBezTo>
                  <a:pt x="61" y="0"/>
                  <a:pt x="79" y="21"/>
                  <a:pt x="79" y="46"/>
                </a:cubicBezTo>
              </a:path>
            </a:pathLst>
          </a:custGeom>
          <a:solidFill>
            <a:srgbClr val="0B1A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68" name="Freeform 250">
            <a:extLst>
              <a:ext uri="{FF2B5EF4-FFF2-40B4-BE49-F238E27FC236}">
                <a16:creationId xmlns:a16="http://schemas.microsoft.com/office/drawing/2014/main" id="{384EFC97-FE68-AA4F-922E-4E8D62CBA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8415" y="2935965"/>
            <a:ext cx="422966" cy="549304"/>
          </a:xfrm>
          <a:custGeom>
            <a:avLst/>
            <a:gdLst>
              <a:gd name="T0" fmla="*/ 338 w 341"/>
              <a:gd name="T1" fmla="*/ 439 h 440"/>
              <a:gd name="T2" fmla="*/ 338 w 341"/>
              <a:gd name="T3" fmla="*/ 439 h 440"/>
              <a:gd name="T4" fmla="*/ 107 w 341"/>
              <a:gd name="T5" fmla="*/ 338 h 440"/>
              <a:gd name="T6" fmla="*/ 107 w 341"/>
              <a:gd name="T7" fmla="*/ 338 h 440"/>
              <a:gd name="T8" fmla="*/ 18 w 341"/>
              <a:gd name="T9" fmla="*/ 21 h 440"/>
              <a:gd name="T10" fmla="*/ 21 w 341"/>
              <a:gd name="T11" fmla="*/ 0 h 440"/>
              <a:gd name="T12" fmla="*/ 285 w 341"/>
              <a:gd name="T13" fmla="*/ 107 h 440"/>
              <a:gd name="T14" fmla="*/ 273 w 341"/>
              <a:gd name="T15" fmla="*/ 135 h 440"/>
              <a:gd name="T16" fmla="*/ 48 w 341"/>
              <a:gd name="T17" fmla="*/ 44 h 440"/>
              <a:gd name="T18" fmla="*/ 48 w 341"/>
              <a:gd name="T19" fmla="*/ 44 h 440"/>
              <a:gd name="T20" fmla="*/ 131 w 341"/>
              <a:gd name="T21" fmla="*/ 318 h 440"/>
              <a:gd name="T22" fmla="*/ 131 w 341"/>
              <a:gd name="T23" fmla="*/ 318 h 440"/>
              <a:gd name="T24" fmla="*/ 340 w 341"/>
              <a:gd name="T25" fmla="*/ 408 h 440"/>
              <a:gd name="T26" fmla="*/ 338 w 341"/>
              <a:gd name="T27" fmla="*/ 439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1" h="440">
                <a:moveTo>
                  <a:pt x="338" y="439"/>
                </a:moveTo>
                <a:lnTo>
                  <a:pt x="338" y="439"/>
                </a:lnTo>
                <a:cubicBezTo>
                  <a:pt x="240" y="435"/>
                  <a:pt x="163" y="401"/>
                  <a:pt x="107" y="338"/>
                </a:cubicBezTo>
                <a:lnTo>
                  <a:pt x="107" y="338"/>
                </a:lnTo>
                <a:cubicBezTo>
                  <a:pt x="0" y="215"/>
                  <a:pt x="17" y="28"/>
                  <a:pt x="18" y="21"/>
                </a:cubicBezTo>
                <a:lnTo>
                  <a:pt x="21" y="0"/>
                </a:lnTo>
                <a:lnTo>
                  <a:pt x="285" y="107"/>
                </a:lnTo>
                <a:lnTo>
                  <a:pt x="273" y="135"/>
                </a:lnTo>
                <a:lnTo>
                  <a:pt x="48" y="44"/>
                </a:lnTo>
                <a:lnTo>
                  <a:pt x="48" y="44"/>
                </a:lnTo>
                <a:cubicBezTo>
                  <a:pt x="47" y="95"/>
                  <a:pt x="52" y="228"/>
                  <a:pt x="131" y="318"/>
                </a:cubicBezTo>
                <a:lnTo>
                  <a:pt x="131" y="318"/>
                </a:lnTo>
                <a:cubicBezTo>
                  <a:pt x="180" y="374"/>
                  <a:pt x="250" y="404"/>
                  <a:pt x="340" y="408"/>
                </a:cubicBezTo>
                <a:lnTo>
                  <a:pt x="338" y="439"/>
                </a:lnTo>
              </a:path>
            </a:pathLst>
          </a:custGeom>
          <a:solidFill>
            <a:srgbClr val="F8FC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69" name="Freeform 251">
            <a:extLst>
              <a:ext uri="{FF2B5EF4-FFF2-40B4-BE49-F238E27FC236}">
                <a16:creationId xmlns:a16="http://schemas.microsoft.com/office/drawing/2014/main" id="{768EA633-CC99-1C4C-809D-845DA2662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6586" y="2870052"/>
            <a:ext cx="324091" cy="318597"/>
          </a:xfrm>
          <a:custGeom>
            <a:avLst/>
            <a:gdLst>
              <a:gd name="T0" fmla="*/ 203 w 262"/>
              <a:gd name="T1" fmla="*/ 50 h 255"/>
              <a:gd name="T2" fmla="*/ 203 w 262"/>
              <a:gd name="T3" fmla="*/ 50 h 255"/>
              <a:gd name="T4" fmla="*/ 222 w 262"/>
              <a:gd name="T5" fmla="*/ 212 h 255"/>
              <a:gd name="T6" fmla="*/ 222 w 262"/>
              <a:gd name="T7" fmla="*/ 212 h 255"/>
              <a:gd name="T8" fmla="*/ 59 w 262"/>
              <a:gd name="T9" fmla="*/ 205 h 255"/>
              <a:gd name="T10" fmla="*/ 59 w 262"/>
              <a:gd name="T11" fmla="*/ 205 h 255"/>
              <a:gd name="T12" fmla="*/ 40 w 262"/>
              <a:gd name="T13" fmla="*/ 43 h 255"/>
              <a:gd name="T14" fmla="*/ 40 w 262"/>
              <a:gd name="T15" fmla="*/ 43 h 255"/>
              <a:gd name="T16" fmla="*/ 203 w 262"/>
              <a:gd name="T17" fmla="*/ 5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2" h="255">
                <a:moveTo>
                  <a:pt x="203" y="50"/>
                </a:moveTo>
                <a:lnTo>
                  <a:pt x="203" y="50"/>
                </a:lnTo>
                <a:cubicBezTo>
                  <a:pt x="253" y="96"/>
                  <a:pt x="261" y="169"/>
                  <a:pt x="222" y="212"/>
                </a:cubicBezTo>
                <a:lnTo>
                  <a:pt x="222" y="212"/>
                </a:lnTo>
                <a:cubicBezTo>
                  <a:pt x="183" y="254"/>
                  <a:pt x="110" y="251"/>
                  <a:pt x="59" y="205"/>
                </a:cubicBezTo>
                <a:lnTo>
                  <a:pt x="59" y="205"/>
                </a:lnTo>
                <a:cubicBezTo>
                  <a:pt x="9" y="158"/>
                  <a:pt x="0" y="86"/>
                  <a:pt x="40" y="43"/>
                </a:cubicBezTo>
                <a:lnTo>
                  <a:pt x="40" y="43"/>
                </a:lnTo>
                <a:cubicBezTo>
                  <a:pt x="79" y="0"/>
                  <a:pt x="152" y="3"/>
                  <a:pt x="203" y="50"/>
                </a:cubicBezTo>
              </a:path>
            </a:pathLst>
          </a:custGeom>
          <a:solidFill>
            <a:srgbClr val="F4C2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70" name="Freeform 252">
            <a:extLst>
              <a:ext uri="{FF2B5EF4-FFF2-40B4-BE49-F238E27FC236}">
                <a16:creationId xmlns:a16="http://schemas.microsoft.com/office/drawing/2014/main" id="{19E5CEAA-E24F-9642-BCC1-37F293F41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2502" y="2957937"/>
            <a:ext cx="142819" cy="137328"/>
          </a:xfrm>
          <a:custGeom>
            <a:avLst/>
            <a:gdLst>
              <a:gd name="T0" fmla="*/ 100 w 116"/>
              <a:gd name="T1" fmla="*/ 111 h 112"/>
              <a:gd name="T2" fmla="*/ 100 w 116"/>
              <a:gd name="T3" fmla="*/ 111 h 112"/>
              <a:gd name="T4" fmla="*/ 99 w 116"/>
              <a:gd name="T5" fmla="*/ 111 h 112"/>
              <a:gd name="T6" fmla="*/ 99 w 116"/>
              <a:gd name="T7" fmla="*/ 111 h 112"/>
              <a:gd name="T8" fmla="*/ 24 w 116"/>
              <a:gd name="T9" fmla="*/ 73 h 112"/>
              <a:gd name="T10" fmla="*/ 24 w 116"/>
              <a:gd name="T11" fmla="*/ 73 h 112"/>
              <a:gd name="T12" fmla="*/ 7 w 116"/>
              <a:gd name="T13" fmla="*/ 0 h 112"/>
              <a:gd name="T14" fmla="*/ 17 w 116"/>
              <a:gd name="T15" fmla="*/ 2 h 112"/>
              <a:gd name="T16" fmla="*/ 17 w 116"/>
              <a:gd name="T17" fmla="*/ 2 h 112"/>
              <a:gd name="T18" fmla="*/ 32 w 116"/>
              <a:gd name="T19" fmla="*/ 67 h 112"/>
              <a:gd name="T20" fmla="*/ 32 w 116"/>
              <a:gd name="T21" fmla="*/ 67 h 112"/>
              <a:gd name="T22" fmla="*/ 90 w 116"/>
              <a:gd name="T23" fmla="*/ 100 h 112"/>
              <a:gd name="T24" fmla="*/ 90 w 116"/>
              <a:gd name="T25" fmla="*/ 100 h 112"/>
              <a:gd name="T26" fmla="*/ 81 w 116"/>
              <a:gd name="T27" fmla="*/ 52 h 112"/>
              <a:gd name="T28" fmla="*/ 81 w 116"/>
              <a:gd name="T29" fmla="*/ 52 h 112"/>
              <a:gd name="T30" fmla="*/ 113 w 116"/>
              <a:gd name="T31" fmla="*/ 31 h 112"/>
              <a:gd name="T32" fmla="*/ 115 w 116"/>
              <a:gd name="T33" fmla="*/ 41 h 112"/>
              <a:gd name="T34" fmla="*/ 115 w 116"/>
              <a:gd name="T35" fmla="*/ 41 h 112"/>
              <a:gd name="T36" fmla="*/ 91 w 116"/>
              <a:gd name="T37" fmla="*/ 55 h 112"/>
              <a:gd name="T38" fmla="*/ 91 w 116"/>
              <a:gd name="T39" fmla="*/ 55 h 112"/>
              <a:gd name="T40" fmla="*/ 104 w 116"/>
              <a:gd name="T41" fmla="*/ 104 h 112"/>
              <a:gd name="T42" fmla="*/ 104 w 116"/>
              <a:gd name="T43" fmla="*/ 104 h 112"/>
              <a:gd name="T44" fmla="*/ 104 w 116"/>
              <a:gd name="T45" fmla="*/ 109 h 112"/>
              <a:gd name="T46" fmla="*/ 104 w 116"/>
              <a:gd name="T47" fmla="*/ 109 h 112"/>
              <a:gd name="T48" fmla="*/ 100 w 116"/>
              <a:gd name="T49" fmla="*/ 11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6" h="112">
                <a:moveTo>
                  <a:pt x="100" y="111"/>
                </a:moveTo>
                <a:lnTo>
                  <a:pt x="100" y="111"/>
                </a:lnTo>
                <a:cubicBezTo>
                  <a:pt x="100" y="111"/>
                  <a:pt x="100" y="111"/>
                  <a:pt x="99" y="111"/>
                </a:cubicBezTo>
                <a:lnTo>
                  <a:pt x="99" y="111"/>
                </a:lnTo>
                <a:cubicBezTo>
                  <a:pt x="65" y="107"/>
                  <a:pt x="40" y="94"/>
                  <a:pt x="24" y="73"/>
                </a:cubicBezTo>
                <a:lnTo>
                  <a:pt x="24" y="73"/>
                </a:lnTo>
                <a:cubicBezTo>
                  <a:pt x="0" y="41"/>
                  <a:pt x="7" y="2"/>
                  <a:pt x="7" y="0"/>
                </a:cubicBezTo>
                <a:lnTo>
                  <a:pt x="17" y="2"/>
                </a:lnTo>
                <a:lnTo>
                  <a:pt x="17" y="2"/>
                </a:lnTo>
                <a:cubicBezTo>
                  <a:pt x="17" y="2"/>
                  <a:pt x="11" y="39"/>
                  <a:pt x="32" y="67"/>
                </a:cubicBezTo>
                <a:lnTo>
                  <a:pt x="32" y="67"/>
                </a:lnTo>
                <a:cubicBezTo>
                  <a:pt x="45" y="84"/>
                  <a:pt x="64" y="94"/>
                  <a:pt x="90" y="100"/>
                </a:cubicBezTo>
                <a:lnTo>
                  <a:pt x="90" y="100"/>
                </a:lnTo>
                <a:cubicBezTo>
                  <a:pt x="83" y="88"/>
                  <a:pt x="74" y="67"/>
                  <a:pt x="81" y="52"/>
                </a:cubicBezTo>
                <a:lnTo>
                  <a:pt x="81" y="52"/>
                </a:lnTo>
                <a:cubicBezTo>
                  <a:pt x="86" y="41"/>
                  <a:pt x="97" y="33"/>
                  <a:pt x="113" y="31"/>
                </a:cubicBezTo>
                <a:lnTo>
                  <a:pt x="115" y="41"/>
                </a:lnTo>
                <a:lnTo>
                  <a:pt x="115" y="41"/>
                </a:lnTo>
                <a:cubicBezTo>
                  <a:pt x="102" y="43"/>
                  <a:pt x="94" y="48"/>
                  <a:pt x="91" y="55"/>
                </a:cubicBezTo>
                <a:lnTo>
                  <a:pt x="91" y="55"/>
                </a:lnTo>
                <a:cubicBezTo>
                  <a:pt x="84" y="70"/>
                  <a:pt x="98" y="95"/>
                  <a:pt x="104" y="104"/>
                </a:cubicBezTo>
                <a:lnTo>
                  <a:pt x="104" y="104"/>
                </a:lnTo>
                <a:cubicBezTo>
                  <a:pt x="105" y="105"/>
                  <a:pt x="105" y="107"/>
                  <a:pt x="104" y="109"/>
                </a:cubicBezTo>
                <a:lnTo>
                  <a:pt x="104" y="109"/>
                </a:lnTo>
                <a:cubicBezTo>
                  <a:pt x="103" y="110"/>
                  <a:pt x="102" y="111"/>
                  <a:pt x="100" y="111"/>
                </a:cubicBezTo>
              </a:path>
            </a:pathLst>
          </a:custGeom>
          <a:solidFill>
            <a:srgbClr val="FE70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71" name="Freeform 253">
            <a:extLst>
              <a:ext uri="{FF2B5EF4-FFF2-40B4-BE49-F238E27FC236}">
                <a16:creationId xmlns:a16="http://schemas.microsoft.com/office/drawing/2014/main" id="{A62EAFBD-CB72-5C4C-9FC4-CF411964B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1524" y="2826107"/>
            <a:ext cx="1043678" cy="823957"/>
          </a:xfrm>
          <a:custGeom>
            <a:avLst/>
            <a:gdLst>
              <a:gd name="T0" fmla="*/ 33 w 837"/>
              <a:gd name="T1" fmla="*/ 182 h 660"/>
              <a:gd name="T2" fmla="*/ 756 w 837"/>
              <a:gd name="T3" fmla="*/ 9 h 660"/>
              <a:gd name="T4" fmla="*/ 756 w 837"/>
              <a:gd name="T5" fmla="*/ 9 h 660"/>
              <a:gd name="T6" fmla="*/ 823 w 837"/>
              <a:gd name="T7" fmla="*/ 77 h 660"/>
              <a:gd name="T8" fmla="*/ 823 w 837"/>
              <a:gd name="T9" fmla="*/ 77 h 660"/>
              <a:gd name="T10" fmla="*/ 808 w 837"/>
              <a:gd name="T11" fmla="*/ 288 h 660"/>
              <a:gd name="T12" fmla="*/ 808 w 837"/>
              <a:gd name="T13" fmla="*/ 288 h 660"/>
              <a:gd name="T14" fmla="*/ 524 w 837"/>
              <a:gd name="T15" fmla="*/ 598 h 660"/>
              <a:gd name="T16" fmla="*/ 524 w 837"/>
              <a:gd name="T17" fmla="*/ 598 h 660"/>
              <a:gd name="T18" fmla="*/ 64 w 837"/>
              <a:gd name="T19" fmla="*/ 404 h 660"/>
              <a:gd name="T20" fmla="*/ 64 w 837"/>
              <a:gd name="T21" fmla="*/ 404 h 660"/>
              <a:gd name="T22" fmla="*/ 1 w 837"/>
              <a:gd name="T23" fmla="*/ 224 h 660"/>
              <a:gd name="T24" fmla="*/ 1 w 837"/>
              <a:gd name="T25" fmla="*/ 224 h 660"/>
              <a:gd name="T26" fmla="*/ 33 w 837"/>
              <a:gd name="T27" fmla="*/ 182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7" h="660">
                <a:moveTo>
                  <a:pt x="33" y="182"/>
                </a:moveTo>
                <a:lnTo>
                  <a:pt x="756" y="9"/>
                </a:lnTo>
                <a:lnTo>
                  <a:pt x="756" y="9"/>
                </a:lnTo>
                <a:cubicBezTo>
                  <a:pt x="797" y="0"/>
                  <a:pt x="834" y="36"/>
                  <a:pt x="823" y="77"/>
                </a:cubicBezTo>
                <a:lnTo>
                  <a:pt x="823" y="77"/>
                </a:lnTo>
                <a:cubicBezTo>
                  <a:pt x="809" y="136"/>
                  <a:pt x="797" y="215"/>
                  <a:pt x="808" y="288"/>
                </a:cubicBezTo>
                <a:lnTo>
                  <a:pt x="808" y="288"/>
                </a:lnTo>
                <a:cubicBezTo>
                  <a:pt x="836" y="467"/>
                  <a:pt x="720" y="564"/>
                  <a:pt x="524" y="598"/>
                </a:cubicBezTo>
                <a:lnTo>
                  <a:pt x="524" y="598"/>
                </a:lnTo>
                <a:cubicBezTo>
                  <a:pt x="176" y="659"/>
                  <a:pt x="35" y="644"/>
                  <a:pt x="64" y="404"/>
                </a:cubicBezTo>
                <a:lnTo>
                  <a:pt x="64" y="404"/>
                </a:lnTo>
                <a:cubicBezTo>
                  <a:pt x="70" y="351"/>
                  <a:pt x="3" y="293"/>
                  <a:pt x="1" y="224"/>
                </a:cubicBezTo>
                <a:lnTo>
                  <a:pt x="1" y="224"/>
                </a:lnTo>
                <a:cubicBezTo>
                  <a:pt x="0" y="204"/>
                  <a:pt x="14" y="186"/>
                  <a:pt x="33" y="182"/>
                </a:cubicBezTo>
              </a:path>
            </a:pathLst>
          </a:custGeom>
          <a:solidFill>
            <a:srgbClr val="5396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72" name="Freeform 254">
            <a:extLst>
              <a:ext uri="{FF2B5EF4-FFF2-40B4-BE49-F238E27FC236}">
                <a16:creationId xmlns:a16="http://schemas.microsoft.com/office/drawing/2014/main" id="{BACBEBF2-28F0-3F4D-8013-83AE20A7E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2511" y="3062307"/>
            <a:ext cx="642688" cy="543810"/>
          </a:xfrm>
          <a:custGeom>
            <a:avLst/>
            <a:gdLst>
              <a:gd name="T0" fmla="*/ 482 w 514"/>
              <a:gd name="T1" fmla="*/ 0 h 437"/>
              <a:gd name="T2" fmla="*/ 482 w 514"/>
              <a:gd name="T3" fmla="*/ 0 h 437"/>
              <a:gd name="T4" fmla="*/ 181 w 514"/>
              <a:gd name="T5" fmla="*/ 145 h 437"/>
              <a:gd name="T6" fmla="*/ 181 w 514"/>
              <a:gd name="T7" fmla="*/ 145 h 437"/>
              <a:gd name="T8" fmla="*/ 0 w 514"/>
              <a:gd name="T9" fmla="*/ 436 h 437"/>
              <a:gd name="T10" fmla="*/ 0 w 514"/>
              <a:gd name="T11" fmla="*/ 436 h 437"/>
              <a:gd name="T12" fmla="*/ 201 w 514"/>
              <a:gd name="T13" fmla="*/ 408 h 437"/>
              <a:gd name="T14" fmla="*/ 201 w 514"/>
              <a:gd name="T15" fmla="*/ 408 h 437"/>
              <a:gd name="T16" fmla="*/ 485 w 514"/>
              <a:gd name="T17" fmla="*/ 98 h 437"/>
              <a:gd name="T18" fmla="*/ 485 w 514"/>
              <a:gd name="T19" fmla="*/ 98 h 437"/>
              <a:gd name="T20" fmla="*/ 482 w 514"/>
              <a:gd name="T21" fmla="*/ 0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4" h="437">
                <a:moveTo>
                  <a:pt x="482" y="0"/>
                </a:moveTo>
                <a:lnTo>
                  <a:pt x="482" y="0"/>
                </a:lnTo>
                <a:cubicBezTo>
                  <a:pt x="420" y="7"/>
                  <a:pt x="229" y="35"/>
                  <a:pt x="181" y="145"/>
                </a:cubicBezTo>
                <a:lnTo>
                  <a:pt x="181" y="145"/>
                </a:lnTo>
                <a:cubicBezTo>
                  <a:pt x="140" y="236"/>
                  <a:pt x="95" y="354"/>
                  <a:pt x="0" y="436"/>
                </a:cubicBezTo>
                <a:lnTo>
                  <a:pt x="0" y="436"/>
                </a:lnTo>
                <a:cubicBezTo>
                  <a:pt x="57" y="432"/>
                  <a:pt x="124" y="422"/>
                  <a:pt x="201" y="408"/>
                </a:cubicBezTo>
                <a:lnTo>
                  <a:pt x="201" y="408"/>
                </a:lnTo>
                <a:cubicBezTo>
                  <a:pt x="397" y="374"/>
                  <a:pt x="513" y="277"/>
                  <a:pt x="485" y="98"/>
                </a:cubicBezTo>
                <a:lnTo>
                  <a:pt x="485" y="98"/>
                </a:lnTo>
                <a:cubicBezTo>
                  <a:pt x="480" y="66"/>
                  <a:pt x="480" y="32"/>
                  <a:pt x="482" y="0"/>
                </a:cubicBezTo>
              </a:path>
            </a:pathLst>
          </a:custGeom>
          <a:solidFill>
            <a:srgbClr val="6FA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273" name="Freeform 255">
            <a:extLst>
              <a:ext uri="{FF2B5EF4-FFF2-40B4-BE49-F238E27FC236}">
                <a16:creationId xmlns:a16="http://schemas.microsoft.com/office/drawing/2014/main" id="{5FFC8610-FAFB-0047-AB21-C8E283C6D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8692" y="590440"/>
            <a:ext cx="10250020" cy="620712"/>
          </a:xfrm>
          <a:custGeom>
            <a:avLst/>
            <a:gdLst>
              <a:gd name="T0" fmla="*/ 8227 w 8228"/>
              <a:gd name="T1" fmla="*/ 498 h 499"/>
              <a:gd name="T2" fmla="*/ 0 w 8228"/>
              <a:gd name="T3" fmla="*/ 498 h 499"/>
              <a:gd name="T4" fmla="*/ 0 w 8228"/>
              <a:gd name="T5" fmla="*/ 498 h 499"/>
              <a:gd name="T6" fmla="*/ 498 w 8228"/>
              <a:gd name="T7" fmla="*/ 0 h 499"/>
              <a:gd name="T8" fmla="*/ 7729 w 8228"/>
              <a:gd name="T9" fmla="*/ 0 h 499"/>
              <a:gd name="T10" fmla="*/ 7729 w 8228"/>
              <a:gd name="T11" fmla="*/ 0 h 499"/>
              <a:gd name="T12" fmla="*/ 8227 w 8228"/>
              <a:gd name="T13" fmla="*/ 498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28" h="499">
                <a:moveTo>
                  <a:pt x="8227" y="498"/>
                </a:moveTo>
                <a:lnTo>
                  <a:pt x="0" y="498"/>
                </a:lnTo>
                <a:lnTo>
                  <a:pt x="0" y="498"/>
                </a:lnTo>
                <a:cubicBezTo>
                  <a:pt x="0" y="223"/>
                  <a:pt x="224" y="0"/>
                  <a:pt x="498" y="0"/>
                </a:cubicBezTo>
                <a:lnTo>
                  <a:pt x="7729" y="0"/>
                </a:lnTo>
                <a:lnTo>
                  <a:pt x="7729" y="0"/>
                </a:lnTo>
                <a:cubicBezTo>
                  <a:pt x="8003" y="0"/>
                  <a:pt x="8227" y="223"/>
                  <a:pt x="8227" y="498"/>
                </a:cubicBezTo>
              </a:path>
            </a:pathLst>
          </a:custGeom>
          <a:solidFill>
            <a:srgbClr val="FDC4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07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Lato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3FC34-9777-ED4A-B0DC-E3E8547EFEBB}"/>
              </a:ext>
            </a:extLst>
          </p:cNvPr>
          <p:cNvSpPr txBox="1"/>
          <p:nvPr/>
        </p:nvSpPr>
        <p:spPr>
          <a:xfrm>
            <a:off x="1218034" y="583258"/>
            <a:ext cx="9557425" cy="16312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12000"/>
              </a:lnSpc>
            </a:pPr>
            <a:r>
              <a:rPr lang="en-US" sz="10000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CORONAVIRUS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E054E-C9A2-1C4E-B118-9FE94CACB8C6}"/>
              </a:ext>
            </a:extLst>
          </p:cNvPr>
          <p:cNvSpPr txBox="1"/>
          <p:nvPr/>
        </p:nvSpPr>
        <p:spPr>
          <a:xfrm>
            <a:off x="1457608" y="2018923"/>
            <a:ext cx="40591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2019-nCOV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94396-48BB-5645-BDDD-0FA64C66E2E8}"/>
              </a:ext>
            </a:extLst>
          </p:cNvPr>
          <p:cNvSpPr txBox="1"/>
          <p:nvPr/>
        </p:nvSpPr>
        <p:spPr>
          <a:xfrm>
            <a:off x="16255273" y="547103"/>
            <a:ext cx="311816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B1A4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PREVENTION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328942-B359-D543-A5E0-2540913FB2AF}"/>
              </a:ext>
            </a:extLst>
          </p:cNvPr>
          <p:cNvSpPr txBox="1"/>
          <p:nvPr/>
        </p:nvSpPr>
        <p:spPr>
          <a:xfrm>
            <a:off x="15997993" y="4899184"/>
            <a:ext cx="363272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8FCF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TRANSMISSION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430E90-45FA-2E49-9942-BCE64A2BA532}"/>
              </a:ext>
            </a:extLst>
          </p:cNvPr>
          <p:cNvSpPr txBox="1"/>
          <p:nvPr/>
        </p:nvSpPr>
        <p:spPr>
          <a:xfrm>
            <a:off x="16414774" y="8753554"/>
            <a:ext cx="27991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8FCF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SYMPTOMS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C77FE-12A9-F54C-B8B3-CAF2DA6E8738}"/>
              </a:ext>
            </a:extLst>
          </p:cNvPr>
          <p:cNvSpPr txBox="1"/>
          <p:nvPr/>
        </p:nvSpPr>
        <p:spPr>
          <a:xfrm>
            <a:off x="13132064" y="3806144"/>
            <a:ext cx="1547218" cy="68005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WEAR  FACE</a:t>
            </a:r>
          </a:p>
          <a:p>
            <a:pPr algn="ctr">
              <a:lnSpc>
                <a:spcPts val="2400"/>
              </a:lnSpc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3CE21F-608C-4F49-A2ED-C376F68388C1}"/>
              </a:ext>
            </a:extLst>
          </p:cNvPr>
          <p:cNvSpPr txBox="1"/>
          <p:nvPr/>
        </p:nvSpPr>
        <p:spPr>
          <a:xfrm>
            <a:off x="15189099" y="3753136"/>
            <a:ext cx="1872628" cy="67460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AVOID CONTACT</a:t>
            </a:r>
          </a:p>
          <a:p>
            <a:pPr algn="ctr">
              <a:lnSpc>
                <a:spcPts val="2400"/>
              </a:lnSpc>
            </a:pP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 ANIMALS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0B4F5B-FA1D-6F49-ADEF-4B7786A51DC5}"/>
              </a:ext>
            </a:extLst>
          </p:cNvPr>
          <p:cNvSpPr txBox="1"/>
          <p:nvPr/>
        </p:nvSpPr>
        <p:spPr>
          <a:xfrm>
            <a:off x="17910002" y="3806144"/>
            <a:ext cx="1422184" cy="68005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 TO THE</a:t>
            </a:r>
          </a:p>
          <a:p>
            <a:pPr algn="ctr">
              <a:lnSpc>
                <a:spcPts val="2400"/>
              </a:lnSpc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C3774F-115E-3C4A-8C94-F4D9B1AE511E}"/>
              </a:ext>
            </a:extLst>
          </p:cNvPr>
          <p:cNvSpPr txBox="1"/>
          <p:nvPr/>
        </p:nvSpPr>
        <p:spPr>
          <a:xfrm>
            <a:off x="20520046" y="3806144"/>
            <a:ext cx="1582484" cy="68005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WASH YOUR</a:t>
            </a:r>
          </a:p>
          <a:p>
            <a:pPr algn="ctr">
              <a:lnSpc>
                <a:spcPts val="2400"/>
              </a:lnSpc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049F7D-3F53-E64C-BF30-094800D6762B}"/>
              </a:ext>
            </a:extLst>
          </p:cNvPr>
          <p:cNvSpPr txBox="1"/>
          <p:nvPr/>
        </p:nvSpPr>
        <p:spPr>
          <a:xfrm>
            <a:off x="13942098" y="7875353"/>
            <a:ext cx="1281121" cy="68005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HUMAN</a:t>
            </a:r>
          </a:p>
          <a:p>
            <a:pPr algn="ctr">
              <a:lnSpc>
                <a:spcPts val="2400"/>
              </a:lnSpc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CONTACT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172547-F1A9-2747-8E01-1A95065F75D1}"/>
              </a:ext>
            </a:extLst>
          </p:cNvPr>
          <p:cNvSpPr txBox="1"/>
          <p:nvPr/>
        </p:nvSpPr>
        <p:spPr>
          <a:xfrm>
            <a:off x="16742908" y="7875353"/>
            <a:ext cx="2047355" cy="68005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CONTAMINATED</a:t>
            </a:r>
          </a:p>
          <a:p>
            <a:pPr algn="ctr">
              <a:lnSpc>
                <a:spcPts val="2400"/>
              </a:lnSpc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425C72-A4EE-2740-8C11-6ACA66EEF0D9}"/>
              </a:ext>
            </a:extLst>
          </p:cNvPr>
          <p:cNvSpPr txBox="1"/>
          <p:nvPr/>
        </p:nvSpPr>
        <p:spPr>
          <a:xfrm>
            <a:off x="20045822" y="7875353"/>
            <a:ext cx="1875835" cy="68005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AIR</a:t>
            </a:r>
          </a:p>
          <a:p>
            <a:pPr algn="ctr">
              <a:lnSpc>
                <a:spcPts val="2400"/>
              </a:lnSpc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TRANSMISSION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FF638-E9BF-674E-8FC0-64BE5D1CE531}"/>
              </a:ext>
            </a:extLst>
          </p:cNvPr>
          <p:cNvSpPr txBox="1"/>
          <p:nvPr/>
        </p:nvSpPr>
        <p:spPr>
          <a:xfrm>
            <a:off x="14380075" y="12773524"/>
            <a:ext cx="880370" cy="37228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0CAA47-C367-084C-BB62-8865F562A306}"/>
              </a:ext>
            </a:extLst>
          </p:cNvPr>
          <p:cNvSpPr txBox="1"/>
          <p:nvPr/>
        </p:nvSpPr>
        <p:spPr>
          <a:xfrm>
            <a:off x="17521454" y="12766324"/>
            <a:ext cx="1037463" cy="37228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COUGH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FB0845-BAEA-AE48-8335-587DD0BFEF69}"/>
              </a:ext>
            </a:extLst>
          </p:cNvPr>
          <p:cNvSpPr txBox="1"/>
          <p:nvPr/>
        </p:nvSpPr>
        <p:spPr>
          <a:xfrm>
            <a:off x="20304627" y="12766324"/>
            <a:ext cx="1444626" cy="37228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HEADACHE</a:t>
            </a:r>
          </a:p>
        </p:txBody>
      </p:sp>
    </p:spTree>
    <p:extLst>
      <p:ext uri="{BB962C8B-B14F-4D97-AF65-F5344CB8AC3E}">
        <p14:creationId xmlns:p14="http://schemas.microsoft.com/office/powerpoint/2010/main" val="349870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">
            <a:extLst>
              <a:ext uri="{FF2B5EF4-FFF2-40B4-BE49-F238E27FC236}">
                <a16:creationId xmlns:a16="http://schemas.microsoft.com/office/drawing/2014/main" id="{8B721BC2-E518-F947-A55F-9525FECE0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494" y="835272"/>
            <a:ext cx="3962031" cy="741853"/>
          </a:xfrm>
          <a:custGeom>
            <a:avLst/>
            <a:gdLst>
              <a:gd name="T0" fmla="*/ 0 w 3180"/>
              <a:gd name="T1" fmla="*/ 594 h 595"/>
              <a:gd name="T2" fmla="*/ 3179 w 3180"/>
              <a:gd name="T3" fmla="*/ 594 h 595"/>
              <a:gd name="T4" fmla="*/ 3179 w 3180"/>
              <a:gd name="T5" fmla="*/ 0 h 595"/>
              <a:gd name="T6" fmla="*/ 0 w 3180"/>
              <a:gd name="T7" fmla="*/ 0 h 595"/>
              <a:gd name="T8" fmla="*/ 0 w 3180"/>
              <a:gd name="T9" fmla="*/ 594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80" h="595">
                <a:moveTo>
                  <a:pt x="0" y="594"/>
                </a:moveTo>
                <a:lnTo>
                  <a:pt x="3179" y="594"/>
                </a:lnTo>
                <a:lnTo>
                  <a:pt x="3179" y="0"/>
                </a:lnTo>
                <a:lnTo>
                  <a:pt x="0" y="0"/>
                </a:lnTo>
                <a:lnTo>
                  <a:pt x="0" y="594"/>
                </a:lnTo>
              </a:path>
            </a:pathLst>
          </a:custGeom>
          <a:solidFill>
            <a:srgbClr val="DFF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FD101DF9-6BBE-3A4A-842C-1BA513B7F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371" y="2027732"/>
            <a:ext cx="22975393" cy="11001374"/>
          </a:xfrm>
          <a:custGeom>
            <a:avLst/>
            <a:gdLst>
              <a:gd name="T0" fmla="*/ 18438 w 18439"/>
              <a:gd name="T1" fmla="*/ 8826 h 8827"/>
              <a:gd name="T2" fmla="*/ 0 w 18439"/>
              <a:gd name="T3" fmla="*/ 8826 h 8827"/>
              <a:gd name="T4" fmla="*/ 0 w 18439"/>
              <a:gd name="T5" fmla="*/ 0 h 8827"/>
              <a:gd name="T6" fmla="*/ 18438 w 18439"/>
              <a:gd name="T7" fmla="*/ 0 h 8827"/>
              <a:gd name="T8" fmla="*/ 18438 w 18439"/>
              <a:gd name="T9" fmla="*/ 8826 h 8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39" h="8827">
                <a:moveTo>
                  <a:pt x="18438" y="8826"/>
                </a:moveTo>
                <a:lnTo>
                  <a:pt x="0" y="8826"/>
                </a:lnTo>
                <a:lnTo>
                  <a:pt x="0" y="0"/>
                </a:lnTo>
                <a:lnTo>
                  <a:pt x="18438" y="0"/>
                </a:lnTo>
                <a:lnTo>
                  <a:pt x="18438" y="8826"/>
                </a:lnTo>
              </a:path>
            </a:pathLst>
          </a:custGeom>
          <a:solidFill>
            <a:srgbClr val="DFF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A132846C-7F95-9D47-BF16-BF9805160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772" y="3077312"/>
            <a:ext cx="6017233" cy="6017237"/>
          </a:xfrm>
          <a:custGeom>
            <a:avLst/>
            <a:gdLst>
              <a:gd name="T0" fmla="*/ 4829 w 4830"/>
              <a:gd name="T1" fmla="*/ 2414 h 4828"/>
              <a:gd name="T2" fmla="*/ 4829 w 4830"/>
              <a:gd name="T3" fmla="*/ 2414 h 4828"/>
              <a:gd name="T4" fmla="*/ 2414 w 4830"/>
              <a:gd name="T5" fmla="*/ 4827 h 4828"/>
              <a:gd name="T6" fmla="*/ 2414 w 4830"/>
              <a:gd name="T7" fmla="*/ 4827 h 4828"/>
              <a:gd name="T8" fmla="*/ 0 w 4830"/>
              <a:gd name="T9" fmla="*/ 2414 h 4828"/>
              <a:gd name="T10" fmla="*/ 0 w 4830"/>
              <a:gd name="T11" fmla="*/ 2414 h 4828"/>
              <a:gd name="T12" fmla="*/ 2414 w 4830"/>
              <a:gd name="T13" fmla="*/ 0 h 4828"/>
              <a:gd name="T14" fmla="*/ 2414 w 4830"/>
              <a:gd name="T15" fmla="*/ 0 h 4828"/>
              <a:gd name="T16" fmla="*/ 4829 w 4830"/>
              <a:gd name="T17" fmla="*/ 2414 h 4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30" h="4828">
                <a:moveTo>
                  <a:pt x="4829" y="2414"/>
                </a:moveTo>
                <a:lnTo>
                  <a:pt x="4829" y="2414"/>
                </a:lnTo>
                <a:cubicBezTo>
                  <a:pt x="4829" y="3747"/>
                  <a:pt x="3748" y="4827"/>
                  <a:pt x="2414" y="4827"/>
                </a:cubicBezTo>
                <a:lnTo>
                  <a:pt x="2414" y="4827"/>
                </a:lnTo>
                <a:cubicBezTo>
                  <a:pt x="1081" y="4827"/>
                  <a:pt x="0" y="3747"/>
                  <a:pt x="0" y="2414"/>
                </a:cubicBezTo>
                <a:lnTo>
                  <a:pt x="0" y="2414"/>
                </a:lnTo>
                <a:cubicBezTo>
                  <a:pt x="0" y="1080"/>
                  <a:pt x="1081" y="0"/>
                  <a:pt x="2414" y="0"/>
                </a:cubicBezTo>
                <a:lnTo>
                  <a:pt x="2414" y="0"/>
                </a:lnTo>
                <a:cubicBezTo>
                  <a:pt x="3748" y="0"/>
                  <a:pt x="4829" y="1080"/>
                  <a:pt x="4829" y="2414"/>
                </a:cubicBezTo>
              </a:path>
            </a:pathLst>
          </a:custGeom>
          <a:solidFill>
            <a:srgbClr val="9DD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AC63C05-44C3-974F-9A7A-9A04F2E09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348" y="3077312"/>
            <a:ext cx="3247657" cy="6017237"/>
          </a:xfrm>
          <a:custGeom>
            <a:avLst/>
            <a:gdLst>
              <a:gd name="T0" fmla="*/ 192 w 2608"/>
              <a:gd name="T1" fmla="*/ 0 h 4828"/>
              <a:gd name="T2" fmla="*/ 192 w 2608"/>
              <a:gd name="T3" fmla="*/ 0 h 4828"/>
              <a:gd name="T4" fmla="*/ 0 w 2608"/>
              <a:gd name="T5" fmla="*/ 7 h 4828"/>
              <a:gd name="T6" fmla="*/ 0 w 2608"/>
              <a:gd name="T7" fmla="*/ 7 h 4828"/>
              <a:gd name="T8" fmla="*/ 2244 w 2608"/>
              <a:gd name="T9" fmla="*/ 2416 h 4828"/>
              <a:gd name="T10" fmla="*/ 2244 w 2608"/>
              <a:gd name="T11" fmla="*/ 2416 h 4828"/>
              <a:gd name="T12" fmla="*/ 22 w 2608"/>
              <a:gd name="T13" fmla="*/ 4821 h 4828"/>
              <a:gd name="T14" fmla="*/ 22 w 2608"/>
              <a:gd name="T15" fmla="*/ 4821 h 4828"/>
              <a:gd name="T16" fmla="*/ 192 w 2608"/>
              <a:gd name="T17" fmla="*/ 4827 h 4828"/>
              <a:gd name="T18" fmla="*/ 192 w 2608"/>
              <a:gd name="T19" fmla="*/ 4827 h 4828"/>
              <a:gd name="T20" fmla="*/ 2607 w 2608"/>
              <a:gd name="T21" fmla="*/ 2414 h 4828"/>
              <a:gd name="T22" fmla="*/ 2607 w 2608"/>
              <a:gd name="T23" fmla="*/ 2414 h 4828"/>
              <a:gd name="T24" fmla="*/ 192 w 2608"/>
              <a:gd name="T25" fmla="*/ 0 h 4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08" h="4828">
                <a:moveTo>
                  <a:pt x="192" y="0"/>
                </a:moveTo>
                <a:lnTo>
                  <a:pt x="192" y="0"/>
                </a:lnTo>
                <a:cubicBezTo>
                  <a:pt x="128" y="0"/>
                  <a:pt x="63" y="2"/>
                  <a:pt x="0" y="7"/>
                </a:cubicBezTo>
                <a:lnTo>
                  <a:pt x="0" y="7"/>
                </a:lnTo>
                <a:cubicBezTo>
                  <a:pt x="1254" y="94"/>
                  <a:pt x="2244" y="1140"/>
                  <a:pt x="2244" y="2416"/>
                </a:cubicBezTo>
                <a:lnTo>
                  <a:pt x="2244" y="2416"/>
                </a:lnTo>
                <a:cubicBezTo>
                  <a:pt x="2244" y="3683"/>
                  <a:pt x="1266" y="4723"/>
                  <a:pt x="22" y="4821"/>
                </a:cubicBezTo>
                <a:lnTo>
                  <a:pt x="22" y="4821"/>
                </a:lnTo>
                <a:cubicBezTo>
                  <a:pt x="78" y="4826"/>
                  <a:pt x="135" y="4827"/>
                  <a:pt x="192" y="4827"/>
                </a:cubicBezTo>
                <a:lnTo>
                  <a:pt x="192" y="4827"/>
                </a:lnTo>
                <a:cubicBezTo>
                  <a:pt x="1526" y="4827"/>
                  <a:pt x="2607" y="3747"/>
                  <a:pt x="2607" y="2414"/>
                </a:cubicBezTo>
                <a:lnTo>
                  <a:pt x="2607" y="2414"/>
                </a:lnTo>
                <a:cubicBezTo>
                  <a:pt x="2607" y="1080"/>
                  <a:pt x="1526" y="0"/>
                  <a:pt x="192" y="0"/>
                </a:cubicBezTo>
              </a:path>
            </a:pathLst>
          </a:custGeom>
          <a:solidFill>
            <a:srgbClr val="BFE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68375CAB-068F-F74C-8DA0-00F37DE11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149" y="6632702"/>
            <a:ext cx="2549768" cy="230799"/>
          </a:xfrm>
          <a:custGeom>
            <a:avLst/>
            <a:gdLst>
              <a:gd name="T0" fmla="*/ 2045 w 2046"/>
              <a:gd name="T1" fmla="*/ 185 h 186"/>
              <a:gd name="T2" fmla="*/ 21 w 2046"/>
              <a:gd name="T3" fmla="*/ 185 h 186"/>
              <a:gd name="T4" fmla="*/ 21 w 2046"/>
              <a:gd name="T5" fmla="*/ 185 h 186"/>
              <a:gd name="T6" fmla="*/ 0 w 2046"/>
              <a:gd name="T7" fmla="*/ 166 h 186"/>
              <a:gd name="T8" fmla="*/ 0 w 2046"/>
              <a:gd name="T9" fmla="*/ 166 h 186"/>
              <a:gd name="T10" fmla="*/ 21 w 2046"/>
              <a:gd name="T11" fmla="*/ 145 h 186"/>
              <a:gd name="T12" fmla="*/ 2005 w 2046"/>
              <a:gd name="T13" fmla="*/ 145 h 186"/>
              <a:gd name="T14" fmla="*/ 2005 w 2046"/>
              <a:gd name="T15" fmla="*/ 20 h 186"/>
              <a:gd name="T16" fmla="*/ 2005 w 2046"/>
              <a:gd name="T17" fmla="*/ 20 h 186"/>
              <a:gd name="T18" fmla="*/ 2026 w 2046"/>
              <a:gd name="T19" fmla="*/ 0 h 186"/>
              <a:gd name="T20" fmla="*/ 2026 w 2046"/>
              <a:gd name="T21" fmla="*/ 0 h 186"/>
              <a:gd name="T22" fmla="*/ 2045 w 2046"/>
              <a:gd name="T23" fmla="*/ 20 h 186"/>
              <a:gd name="T24" fmla="*/ 2045 w 2046"/>
              <a:gd name="T25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46" h="186">
                <a:moveTo>
                  <a:pt x="2045" y="185"/>
                </a:moveTo>
                <a:lnTo>
                  <a:pt x="21" y="185"/>
                </a:lnTo>
                <a:lnTo>
                  <a:pt x="21" y="185"/>
                </a:lnTo>
                <a:cubicBezTo>
                  <a:pt x="9" y="185"/>
                  <a:pt x="0" y="177"/>
                  <a:pt x="0" y="166"/>
                </a:cubicBezTo>
                <a:lnTo>
                  <a:pt x="0" y="166"/>
                </a:lnTo>
                <a:cubicBezTo>
                  <a:pt x="0" y="155"/>
                  <a:pt x="9" y="145"/>
                  <a:pt x="21" y="145"/>
                </a:cubicBezTo>
                <a:lnTo>
                  <a:pt x="2005" y="145"/>
                </a:lnTo>
                <a:lnTo>
                  <a:pt x="2005" y="20"/>
                </a:lnTo>
                <a:lnTo>
                  <a:pt x="2005" y="20"/>
                </a:lnTo>
                <a:cubicBezTo>
                  <a:pt x="2005" y="9"/>
                  <a:pt x="2014" y="0"/>
                  <a:pt x="2026" y="0"/>
                </a:cubicBezTo>
                <a:lnTo>
                  <a:pt x="2026" y="0"/>
                </a:lnTo>
                <a:cubicBezTo>
                  <a:pt x="2036" y="0"/>
                  <a:pt x="2045" y="9"/>
                  <a:pt x="2045" y="20"/>
                </a:cubicBezTo>
                <a:lnTo>
                  <a:pt x="2045" y="185"/>
                </a:lnTo>
              </a:path>
            </a:pathLst>
          </a:custGeom>
          <a:solidFill>
            <a:srgbClr val="9DD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0E1B962A-51FE-434F-8303-CA7C79EFA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149" y="5247914"/>
            <a:ext cx="2549768" cy="230799"/>
          </a:xfrm>
          <a:custGeom>
            <a:avLst/>
            <a:gdLst>
              <a:gd name="T0" fmla="*/ 2045 w 2046"/>
              <a:gd name="T1" fmla="*/ 185 h 186"/>
              <a:gd name="T2" fmla="*/ 21 w 2046"/>
              <a:gd name="T3" fmla="*/ 185 h 186"/>
              <a:gd name="T4" fmla="*/ 21 w 2046"/>
              <a:gd name="T5" fmla="*/ 185 h 186"/>
              <a:gd name="T6" fmla="*/ 0 w 2046"/>
              <a:gd name="T7" fmla="*/ 165 h 186"/>
              <a:gd name="T8" fmla="*/ 0 w 2046"/>
              <a:gd name="T9" fmla="*/ 165 h 186"/>
              <a:gd name="T10" fmla="*/ 21 w 2046"/>
              <a:gd name="T11" fmla="*/ 145 h 186"/>
              <a:gd name="T12" fmla="*/ 2005 w 2046"/>
              <a:gd name="T13" fmla="*/ 145 h 186"/>
              <a:gd name="T14" fmla="*/ 2005 w 2046"/>
              <a:gd name="T15" fmla="*/ 20 h 186"/>
              <a:gd name="T16" fmla="*/ 2005 w 2046"/>
              <a:gd name="T17" fmla="*/ 20 h 186"/>
              <a:gd name="T18" fmla="*/ 2026 w 2046"/>
              <a:gd name="T19" fmla="*/ 0 h 186"/>
              <a:gd name="T20" fmla="*/ 2026 w 2046"/>
              <a:gd name="T21" fmla="*/ 0 h 186"/>
              <a:gd name="T22" fmla="*/ 2045 w 2046"/>
              <a:gd name="T23" fmla="*/ 20 h 186"/>
              <a:gd name="T24" fmla="*/ 2045 w 2046"/>
              <a:gd name="T25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46" h="186">
                <a:moveTo>
                  <a:pt x="2045" y="185"/>
                </a:moveTo>
                <a:lnTo>
                  <a:pt x="21" y="185"/>
                </a:lnTo>
                <a:lnTo>
                  <a:pt x="21" y="185"/>
                </a:lnTo>
                <a:cubicBezTo>
                  <a:pt x="9" y="185"/>
                  <a:pt x="0" y="176"/>
                  <a:pt x="0" y="165"/>
                </a:cubicBezTo>
                <a:lnTo>
                  <a:pt x="0" y="165"/>
                </a:lnTo>
                <a:cubicBezTo>
                  <a:pt x="0" y="154"/>
                  <a:pt x="9" y="145"/>
                  <a:pt x="21" y="145"/>
                </a:cubicBezTo>
                <a:lnTo>
                  <a:pt x="2005" y="145"/>
                </a:lnTo>
                <a:lnTo>
                  <a:pt x="2005" y="20"/>
                </a:lnTo>
                <a:lnTo>
                  <a:pt x="2005" y="20"/>
                </a:lnTo>
                <a:cubicBezTo>
                  <a:pt x="2005" y="8"/>
                  <a:pt x="2014" y="0"/>
                  <a:pt x="2026" y="0"/>
                </a:cubicBezTo>
                <a:lnTo>
                  <a:pt x="2026" y="0"/>
                </a:lnTo>
                <a:cubicBezTo>
                  <a:pt x="2036" y="0"/>
                  <a:pt x="2045" y="8"/>
                  <a:pt x="2045" y="20"/>
                </a:cubicBezTo>
                <a:lnTo>
                  <a:pt x="2045" y="185"/>
                </a:lnTo>
              </a:path>
            </a:pathLst>
          </a:custGeom>
          <a:solidFill>
            <a:srgbClr val="9DD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FB47E48B-41DD-B44A-8624-929549843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149" y="3934561"/>
            <a:ext cx="2549768" cy="230799"/>
          </a:xfrm>
          <a:custGeom>
            <a:avLst/>
            <a:gdLst>
              <a:gd name="T0" fmla="*/ 2045 w 2046"/>
              <a:gd name="T1" fmla="*/ 186 h 187"/>
              <a:gd name="T2" fmla="*/ 21 w 2046"/>
              <a:gd name="T3" fmla="*/ 186 h 187"/>
              <a:gd name="T4" fmla="*/ 21 w 2046"/>
              <a:gd name="T5" fmla="*/ 186 h 187"/>
              <a:gd name="T6" fmla="*/ 0 w 2046"/>
              <a:gd name="T7" fmla="*/ 166 h 187"/>
              <a:gd name="T8" fmla="*/ 0 w 2046"/>
              <a:gd name="T9" fmla="*/ 166 h 187"/>
              <a:gd name="T10" fmla="*/ 21 w 2046"/>
              <a:gd name="T11" fmla="*/ 146 h 187"/>
              <a:gd name="T12" fmla="*/ 2005 w 2046"/>
              <a:gd name="T13" fmla="*/ 146 h 187"/>
              <a:gd name="T14" fmla="*/ 2005 w 2046"/>
              <a:gd name="T15" fmla="*/ 21 h 187"/>
              <a:gd name="T16" fmla="*/ 2005 w 2046"/>
              <a:gd name="T17" fmla="*/ 21 h 187"/>
              <a:gd name="T18" fmla="*/ 2026 w 2046"/>
              <a:gd name="T19" fmla="*/ 0 h 187"/>
              <a:gd name="T20" fmla="*/ 2026 w 2046"/>
              <a:gd name="T21" fmla="*/ 0 h 187"/>
              <a:gd name="T22" fmla="*/ 2045 w 2046"/>
              <a:gd name="T23" fmla="*/ 21 h 187"/>
              <a:gd name="T24" fmla="*/ 2045 w 2046"/>
              <a:gd name="T25" fmla="*/ 18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46" h="187">
                <a:moveTo>
                  <a:pt x="2045" y="186"/>
                </a:moveTo>
                <a:lnTo>
                  <a:pt x="21" y="186"/>
                </a:lnTo>
                <a:lnTo>
                  <a:pt x="21" y="186"/>
                </a:lnTo>
                <a:cubicBezTo>
                  <a:pt x="9" y="186"/>
                  <a:pt x="0" y="177"/>
                  <a:pt x="0" y="166"/>
                </a:cubicBezTo>
                <a:lnTo>
                  <a:pt x="0" y="166"/>
                </a:lnTo>
                <a:cubicBezTo>
                  <a:pt x="0" y="154"/>
                  <a:pt x="9" y="146"/>
                  <a:pt x="21" y="146"/>
                </a:cubicBezTo>
                <a:lnTo>
                  <a:pt x="2005" y="146"/>
                </a:lnTo>
                <a:lnTo>
                  <a:pt x="2005" y="21"/>
                </a:lnTo>
                <a:lnTo>
                  <a:pt x="2005" y="21"/>
                </a:lnTo>
                <a:cubicBezTo>
                  <a:pt x="2005" y="10"/>
                  <a:pt x="2014" y="0"/>
                  <a:pt x="2026" y="0"/>
                </a:cubicBezTo>
                <a:lnTo>
                  <a:pt x="2026" y="0"/>
                </a:lnTo>
                <a:cubicBezTo>
                  <a:pt x="2036" y="0"/>
                  <a:pt x="2045" y="10"/>
                  <a:pt x="2045" y="21"/>
                </a:cubicBezTo>
                <a:lnTo>
                  <a:pt x="2045" y="186"/>
                </a:lnTo>
              </a:path>
            </a:pathLst>
          </a:custGeom>
          <a:solidFill>
            <a:srgbClr val="9DD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C3648EE4-55AE-D344-A89B-71F15524B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332" y="5385292"/>
            <a:ext cx="1741974" cy="230799"/>
          </a:xfrm>
          <a:custGeom>
            <a:avLst/>
            <a:gdLst>
              <a:gd name="T0" fmla="*/ 1378 w 1400"/>
              <a:gd name="T1" fmla="*/ 186 h 187"/>
              <a:gd name="T2" fmla="*/ 0 w 1400"/>
              <a:gd name="T3" fmla="*/ 186 h 187"/>
              <a:gd name="T4" fmla="*/ 0 w 1400"/>
              <a:gd name="T5" fmla="*/ 20 h 187"/>
              <a:gd name="T6" fmla="*/ 0 w 1400"/>
              <a:gd name="T7" fmla="*/ 20 h 187"/>
              <a:gd name="T8" fmla="*/ 21 w 1400"/>
              <a:gd name="T9" fmla="*/ 0 h 187"/>
              <a:gd name="T10" fmla="*/ 21 w 1400"/>
              <a:gd name="T11" fmla="*/ 0 h 187"/>
              <a:gd name="T12" fmla="*/ 41 w 1400"/>
              <a:gd name="T13" fmla="*/ 20 h 187"/>
              <a:gd name="T14" fmla="*/ 41 w 1400"/>
              <a:gd name="T15" fmla="*/ 145 h 187"/>
              <a:gd name="T16" fmla="*/ 1378 w 1400"/>
              <a:gd name="T17" fmla="*/ 145 h 187"/>
              <a:gd name="T18" fmla="*/ 1378 w 1400"/>
              <a:gd name="T19" fmla="*/ 145 h 187"/>
              <a:gd name="T20" fmla="*/ 1399 w 1400"/>
              <a:gd name="T21" fmla="*/ 166 h 187"/>
              <a:gd name="T22" fmla="*/ 1399 w 1400"/>
              <a:gd name="T23" fmla="*/ 166 h 187"/>
              <a:gd name="T24" fmla="*/ 1378 w 1400"/>
              <a:gd name="T25" fmla="*/ 18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00" h="187">
                <a:moveTo>
                  <a:pt x="1378" y="186"/>
                </a:moveTo>
                <a:lnTo>
                  <a:pt x="0" y="186"/>
                </a:ln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1" y="9"/>
                  <a:pt x="41" y="20"/>
                </a:cubicBezTo>
                <a:lnTo>
                  <a:pt x="41" y="145"/>
                </a:lnTo>
                <a:lnTo>
                  <a:pt x="1378" y="145"/>
                </a:lnTo>
                <a:lnTo>
                  <a:pt x="1378" y="145"/>
                </a:lnTo>
                <a:cubicBezTo>
                  <a:pt x="1390" y="145"/>
                  <a:pt x="1399" y="155"/>
                  <a:pt x="1399" y="166"/>
                </a:cubicBezTo>
                <a:lnTo>
                  <a:pt x="1399" y="166"/>
                </a:lnTo>
                <a:cubicBezTo>
                  <a:pt x="1399" y="177"/>
                  <a:pt x="1390" y="186"/>
                  <a:pt x="1378" y="186"/>
                </a:cubicBezTo>
              </a:path>
            </a:pathLst>
          </a:custGeom>
          <a:solidFill>
            <a:srgbClr val="9DD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8116CAB8-B5AF-1145-B0AE-35701320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332" y="3934561"/>
            <a:ext cx="1741974" cy="230799"/>
          </a:xfrm>
          <a:custGeom>
            <a:avLst/>
            <a:gdLst>
              <a:gd name="T0" fmla="*/ 1378 w 1400"/>
              <a:gd name="T1" fmla="*/ 186 h 187"/>
              <a:gd name="T2" fmla="*/ 0 w 1400"/>
              <a:gd name="T3" fmla="*/ 186 h 187"/>
              <a:gd name="T4" fmla="*/ 0 w 1400"/>
              <a:gd name="T5" fmla="*/ 21 h 187"/>
              <a:gd name="T6" fmla="*/ 0 w 1400"/>
              <a:gd name="T7" fmla="*/ 21 h 187"/>
              <a:gd name="T8" fmla="*/ 21 w 1400"/>
              <a:gd name="T9" fmla="*/ 0 h 187"/>
              <a:gd name="T10" fmla="*/ 21 w 1400"/>
              <a:gd name="T11" fmla="*/ 0 h 187"/>
              <a:gd name="T12" fmla="*/ 41 w 1400"/>
              <a:gd name="T13" fmla="*/ 21 h 187"/>
              <a:gd name="T14" fmla="*/ 41 w 1400"/>
              <a:gd name="T15" fmla="*/ 146 h 187"/>
              <a:gd name="T16" fmla="*/ 1378 w 1400"/>
              <a:gd name="T17" fmla="*/ 146 h 187"/>
              <a:gd name="T18" fmla="*/ 1378 w 1400"/>
              <a:gd name="T19" fmla="*/ 146 h 187"/>
              <a:gd name="T20" fmla="*/ 1399 w 1400"/>
              <a:gd name="T21" fmla="*/ 166 h 187"/>
              <a:gd name="T22" fmla="*/ 1399 w 1400"/>
              <a:gd name="T23" fmla="*/ 166 h 187"/>
              <a:gd name="T24" fmla="*/ 1378 w 1400"/>
              <a:gd name="T25" fmla="*/ 18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00" h="187">
                <a:moveTo>
                  <a:pt x="1378" y="186"/>
                </a:moveTo>
                <a:lnTo>
                  <a:pt x="0" y="186"/>
                </a:ln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1" y="10"/>
                  <a:pt x="41" y="21"/>
                </a:cubicBezTo>
                <a:lnTo>
                  <a:pt x="41" y="146"/>
                </a:lnTo>
                <a:lnTo>
                  <a:pt x="1378" y="146"/>
                </a:lnTo>
                <a:lnTo>
                  <a:pt x="1378" y="146"/>
                </a:lnTo>
                <a:cubicBezTo>
                  <a:pt x="1390" y="146"/>
                  <a:pt x="1399" y="154"/>
                  <a:pt x="1399" y="166"/>
                </a:cubicBezTo>
                <a:lnTo>
                  <a:pt x="1399" y="166"/>
                </a:lnTo>
                <a:cubicBezTo>
                  <a:pt x="1399" y="177"/>
                  <a:pt x="1390" y="186"/>
                  <a:pt x="1378" y="186"/>
                </a:cubicBezTo>
              </a:path>
            </a:pathLst>
          </a:custGeom>
          <a:solidFill>
            <a:srgbClr val="9DD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9747B985-3361-6948-84A9-E21C6A088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647" y="3126769"/>
            <a:ext cx="769326" cy="1747471"/>
          </a:xfrm>
          <a:custGeom>
            <a:avLst/>
            <a:gdLst>
              <a:gd name="T0" fmla="*/ 468 w 616"/>
              <a:gd name="T1" fmla="*/ 831 h 1402"/>
              <a:gd name="T2" fmla="*/ 468 w 616"/>
              <a:gd name="T3" fmla="*/ 0 h 1402"/>
              <a:gd name="T4" fmla="*/ 147 w 616"/>
              <a:gd name="T5" fmla="*/ 0 h 1402"/>
              <a:gd name="T6" fmla="*/ 147 w 616"/>
              <a:gd name="T7" fmla="*/ 831 h 1402"/>
              <a:gd name="T8" fmla="*/ 147 w 616"/>
              <a:gd name="T9" fmla="*/ 831 h 1402"/>
              <a:gd name="T10" fmla="*/ 0 w 616"/>
              <a:gd name="T11" fmla="*/ 1093 h 1402"/>
              <a:gd name="T12" fmla="*/ 0 w 616"/>
              <a:gd name="T13" fmla="*/ 1093 h 1402"/>
              <a:gd name="T14" fmla="*/ 308 w 616"/>
              <a:gd name="T15" fmla="*/ 1401 h 1402"/>
              <a:gd name="T16" fmla="*/ 308 w 616"/>
              <a:gd name="T17" fmla="*/ 1401 h 1402"/>
              <a:gd name="T18" fmla="*/ 615 w 616"/>
              <a:gd name="T19" fmla="*/ 1093 h 1402"/>
              <a:gd name="T20" fmla="*/ 615 w 616"/>
              <a:gd name="T21" fmla="*/ 1093 h 1402"/>
              <a:gd name="T22" fmla="*/ 468 w 616"/>
              <a:gd name="T23" fmla="*/ 831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6" h="1402">
                <a:moveTo>
                  <a:pt x="468" y="831"/>
                </a:moveTo>
                <a:lnTo>
                  <a:pt x="468" y="0"/>
                </a:lnTo>
                <a:lnTo>
                  <a:pt x="147" y="0"/>
                </a:lnTo>
                <a:lnTo>
                  <a:pt x="147" y="831"/>
                </a:lnTo>
                <a:lnTo>
                  <a:pt x="147" y="831"/>
                </a:lnTo>
                <a:cubicBezTo>
                  <a:pt x="59" y="885"/>
                  <a:pt x="0" y="983"/>
                  <a:pt x="0" y="1093"/>
                </a:cubicBezTo>
                <a:lnTo>
                  <a:pt x="0" y="1093"/>
                </a:lnTo>
                <a:cubicBezTo>
                  <a:pt x="0" y="1263"/>
                  <a:pt x="138" y="1401"/>
                  <a:pt x="308" y="1401"/>
                </a:cubicBezTo>
                <a:lnTo>
                  <a:pt x="308" y="1401"/>
                </a:lnTo>
                <a:cubicBezTo>
                  <a:pt x="477" y="1401"/>
                  <a:pt x="615" y="1263"/>
                  <a:pt x="615" y="1093"/>
                </a:cubicBezTo>
                <a:lnTo>
                  <a:pt x="615" y="1093"/>
                </a:lnTo>
                <a:cubicBezTo>
                  <a:pt x="615" y="983"/>
                  <a:pt x="556" y="885"/>
                  <a:pt x="468" y="8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3" name="Freeform 12">
            <a:extLst>
              <a:ext uri="{FF2B5EF4-FFF2-40B4-BE49-F238E27FC236}">
                <a16:creationId xmlns:a16="http://schemas.microsoft.com/office/drawing/2014/main" id="{0EFCA3C6-BBC5-2A4B-A63C-77D4DCE31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553" y="3236675"/>
            <a:ext cx="538529" cy="1549644"/>
          </a:xfrm>
          <a:custGeom>
            <a:avLst/>
            <a:gdLst>
              <a:gd name="T0" fmla="*/ 330 w 432"/>
              <a:gd name="T1" fmla="*/ 835 h 1242"/>
              <a:gd name="T2" fmla="*/ 330 w 432"/>
              <a:gd name="T3" fmla="*/ 111 h 1242"/>
              <a:gd name="T4" fmla="*/ 330 w 432"/>
              <a:gd name="T5" fmla="*/ 111 h 1242"/>
              <a:gd name="T6" fmla="*/ 219 w 432"/>
              <a:gd name="T7" fmla="*/ 0 h 1242"/>
              <a:gd name="T8" fmla="*/ 219 w 432"/>
              <a:gd name="T9" fmla="*/ 0 h 1242"/>
              <a:gd name="T10" fmla="*/ 108 w 432"/>
              <a:gd name="T11" fmla="*/ 111 h 1242"/>
              <a:gd name="T12" fmla="*/ 108 w 432"/>
              <a:gd name="T13" fmla="*/ 835 h 1242"/>
              <a:gd name="T14" fmla="*/ 108 w 432"/>
              <a:gd name="T15" fmla="*/ 835 h 1242"/>
              <a:gd name="T16" fmla="*/ 8 w 432"/>
              <a:gd name="T17" fmla="*/ 1035 h 1242"/>
              <a:gd name="T18" fmla="*/ 8 w 432"/>
              <a:gd name="T19" fmla="*/ 1035 h 1242"/>
              <a:gd name="T20" fmla="*/ 195 w 432"/>
              <a:gd name="T21" fmla="*/ 1227 h 1242"/>
              <a:gd name="T22" fmla="*/ 195 w 432"/>
              <a:gd name="T23" fmla="*/ 1227 h 1242"/>
              <a:gd name="T24" fmla="*/ 431 w 432"/>
              <a:gd name="T25" fmla="*/ 1016 h 1242"/>
              <a:gd name="T26" fmla="*/ 431 w 432"/>
              <a:gd name="T27" fmla="*/ 1016 h 1242"/>
              <a:gd name="T28" fmla="*/ 330 w 432"/>
              <a:gd name="T29" fmla="*/ 835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2" h="1242">
                <a:moveTo>
                  <a:pt x="330" y="835"/>
                </a:moveTo>
                <a:lnTo>
                  <a:pt x="330" y="111"/>
                </a:lnTo>
                <a:lnTo>
                  <a:pt x="330" y="111"/>
                </a:lnTo>
                <a:cubicBezTo>
                  <a:pt x="330" y="50"/>
                  <a:pt x="280" y="0"/>
                  <a:pt x="219" y="0"/>
                </a:cubicBezTo>
                <a:lnTo>
                  <a:pt x="219" y="0"/>
                </a:lnTo>
                <a:cubicBezTo>
                  <a:pt x="157" y="0"/>
                  <a:pt x="108" y="50"/>
                  <a:pt x="108" y="111"/>
                </a:cubicBezTo>
                <a:lnTo>
                  <a:pt x="108" y="835"/>
                </a:lnTo>
                <a:lnTo>
                  <a:pt x="108" y="835"/>
                </a:lnTo>
                <a:cubicBezTo>
                  <a:pt x="42" y="876"/>
                  <a:pt x="0" y="951"/>
                  <a:pt x="8" y="1035"/>
                </a:cubicBezTo>
                <a:lnTo>
                  <a:pt x="8" y="1035"/>
                </a:lnTo>
                <a:cubicBezTo>
                  <a:pt x="16" y="1135"/>
                  <a:pt x="95" y="1216"/>
                  <a:pt x="195" y="1227"/>
                </a:cubicBezTo>
                <a:lnTo>
                  <a:pt x="195" y="1227"/>
                </a:lnTo>
                <a:cubicBezTo>
                  <a:pt x="323" y="1241"/>
                  <a:pt x="431" y="1141"/>
                  <a:pt x="431" y="1016"/>
                </a:cubicBezTo>
                <a:lnTo>
                  <a:pt x="431" y="1016"/>
                </a:lnTo>
                <a:cubicBezTo>
                  <a:pt x="431" y="940"/>
                  <a:pt x="390" y="872"/>
                  <a:pt x="330" y="835"/>
                </a:cubicBezTo>
              </a:path>
            </a:pathLst>
          </a:custGeom>
          <a:solidFill>
            <a:srgbClr val="FF1C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F021B32C-59D4-BD4F-92F9-98341FE06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5941" y="4511559"/>
            <a:ext cx="296740" cy="164856"/>
          </a:xfrm>
          <a:custGeom>
            <a:avLst/>
            <a:gdLst>
              <a:gd name="T0" fmla="*/ 236 w 237"/>
              <a:gd name="T1" fmla="*/ 46 h 131"/>
              <a:gd name="T2" fmla="*/ 236 w 237"/>
              <a:gd name="T3" fmla="*/ 46 h 131"/>
              <a:gd name="T4" fmla="*/ 119 w 237"/>
              <a:gd name="T5" fmla="*/ 130 h 131"/>
              <a:gd name="T6" fmla="*/ 119 w 237"/>
              <a:gd name="T7" fmla="*/ 130 h 131"/>
              <a:gd name="T8" fmla="*/ 0 w 237"/>
              <a:gd name="T9" fmla="*/ 46 h 131"/>
              <a:gd name="T10" fmla="*/ 0 w 237"/>
              <a:gd name="T11" fmla="*/ 46 h 131"/>
              <a:gd name="T12" fmla="*/ 119 w 237"/>
              <a:gd name="T13" fmla="*/ 34 h 131"/>
              <a:gd name="T14" fmla="*/ 119 w 237"/>
              <a:gd name="T15" fmla="*/ 34 h 131"/>
              <a:gd name="T16" fmla="*/ 236 w 237"/>
              <a:gd name="T17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7" h="131">
                <a:moveTo>
                  <a:pt x="236" y="46"/>
                </a:moveTo>
                <a:lnTo>
                  <a:pt x="236" y="46"/>
                </a:lnTo>
                <a:cubicBezTo>
                  <a:pt x="236" y="93"/>
                  <a:pt x="184" y="130"/>
                  <a:pt x="119" y="130"/>
                </a:cubicBezTo>
                <a:lnTo>
                  <a:pt x="119" y="130"/>
                </a:lnTo>
                <a:cubicBezTo>
                  <a:pt x="54" y="130"/>
                  <a:pt x="0" y="93"/>
                  <a:pt x="0" y="46"/>
                </a:cubicBezTo>
                <a:lnTo>
                  <a:pt x="0" y="46"/>
                </a:lnTo>
                <a:cubicBezTo>
                  <a:pt x="0" y="0"/>
                  <a:pt x="54" y="34"/>
                  <a:pt x="119" y="34"/>
                </a:cubicBezTo>
                <a:lnTo>
                  <a:pt x="119" y="34"/>
                </a:lnTo>
                <a:cubicBezTo>
                  <a:pt x="184" y="34"/>
                  <a:pt x="236" y="0"/>
                  <a:pt x="236" y="46"/>
                </a:cubicBezTo>
              </a:path>
            </a:pathLst>
          </a:custGeom>
          <a:solidFill>
            <a:srgbClr val="FFB59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5" name="Freeform 14">
            <a:extLst>
              <a:ext uri="{FF2B5EF4-FFF2-40B4-BE49-F238E27FC236}">
                <a16:creationId xmlns:a16="http://schemas.microsoft.com/office/drawing/2014/main" id="{88248CE3-91D1-8141-9271-60BC06164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958" y="4165358"/>
            <a:ext cx="241788" cy="43961"/>
          </a:xfrm>
          <a:custGeom>
            <a:avLst/>
            <a:gdLst>
              <a:gd name="T0" fmla="*/ 195 w 196"/>
              <a:gd name="T1" fmla="*/ 34 h 35"/>
              <a:gd name="T2" fmla="*/ 0 w 196"/>
              <a:gd name="T3" fmla="*/ 34 h 35"/>
              <a:gd name="T4" fmla="*/ 0 w 196"/>
              <a:gd name="T5" fmla="*/ 0 h 35"/>
              <a:gd name="T6" fmla="*/ 195 w 196"/>
              <a:gd name="T7" fmla="*/ 0 h 35"/>
              <a:gd name="T8" fmla="*/ 195 w 196"/>
              <a:gd name="T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" h="35">
                <a:moveTo>
                  <a:pt x="195" y="34"/>
                </a:moveTo>
                <a:lnTo>
                  <a:pt x="0" y="34"/>
                </a:lnTo>
                <a:lnTo>
                  <a:pt x="0" y="0"/>
                </a:lnTo>
                <a:lnTo>
                  <a:pt x="195" y="0"/>
                </a:lnTo>
                <a:lnTo>
                  <a:pt x="195" y="34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6" name="Freeform 15">
            <a:extLst>
              <a:ext uri="{FF2B5EF4-FFF2-40B4-BE49-F238E27FC236}">
                <a16:creationId xmlns:a16="http://schemas.microsoft.com/office/drawing/2014/main" id="{39FDEBB9-EEA7-F245-803F-239AFFE9F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958" y="3907086"/>
            <a:ext cx="241788" cy="43961"/>
          </a:xfrm>
          <a:custGeom>
            <a:avLst/>
            <a:gdLst>
              <a:gd name="T0" fmla="*/ 195 w 196"/>
              <a:gd name="T1" fmla="*/ 34 h 35"/>
              <a:gd name="T2" fmla="*/ 0 w 196"/>
              <a:gd name="T3" fmla="*/ 34 h 35"/>
              <a:gd name="T4" fmla="*/ 0 w 196"/>
              <a:gd name="T5" fmla="*/ 0 h 35"/>
              <a:gd name="T6" fmla="*/ 195 w 196"/>
              <a:gd name="T7" fmla="*/ 0 h 35"/>
              <a:gd name="T8" fmla="*/ 195 w 196"/>
              <a:gd name="T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" h="35">
                <a:moveTo>
                  <a:pt x="195" y="34"/>
                </a:moveTo>
                <a:lnTo>
                  <a:pt x="0" y="34"/>
                </a:lnTo>
                <a:lnTo>
                  <a:pt x="0" y="0"/>
                </a:lnTo>
                <a:lnTo>
                  <a:pt x="195" y="0"/>
                </a:lnTo>
                <a:lnTo>
                  <a:pt x="195" y="34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7" name="Freeform 16">
            <a:extLst>
              <a:ext uri="{FF2B5EF4-FFF2-40B4-BE49-F238E27FC236}">
                <a16:creationId xmlns:a16="http://schemas.microsoft.com/office/drawing/2014/main" id="{63B06B44-49BB-DA44-A195-807DE68F4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958" y="3643316"/>
            <a:ext cx="241788" cy="43961"/>
          </a:xfrm>
          <a:custGeom>
            <a:avLst/>
            <a:gdLst>
              <a:gd name="T0" fmla="*/ 195 w 196"/>
              <a:gd name="T1" fmla="*/ 34 h 35"/>
              <a:gd name="T2" fmla="*/ 0 w 196"/>
              <a:gd name="T3" fmla="*/ 34 h 35"/>
              <a:gd name="T4" fmla="*/ 0 w 196"/>
              <a:gd name="T5" fmla="*/ 0 h 35"/>
              <a:gd name="T6" fmla="*/ 195 w 196"/>
              <a:gd name="T7" fmla="*/ 0 h 35"/>
              <a:gd name="T8" fmla="*/ 195 w 196"/>
              <a:gd name="T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" h="35">
                <a:moveTo>
                  <a:pt x="195" y="34"/>
                </a:moveTo>
                <a:lnTo>
                  <a:pt x="0" y="34"/>
                </a:lnTo>
                <a:lnTo>
                  <a:pt x="0" y="0"/>
                </a:lnTo>
                <a:lnTo>
                  <a:pt x="195" y="0"/>
                </a:lnTo>
                <a:lnTo>
                  <a:pt x="195" y="34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8" name="Freeform 17">
            <a:extLst>
              <a:ext uri="{FF2B5EF4-FFF2-40B4-BE49-F238E27FC236}">
                <a16:creationId xmlns:a16="http://schemas.microsoft.com/office/drawing/2014/main" id="{A12FF759-FC8E-E040-BE31-8620AC29E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958" y="3385041"/>
            <a:ext cx="241788" cy="43961"/>
          </a:xfrm>
          <a:custGeom>
            <a:avLst/>
            <a:gdLst>
              <a:gd name="T0" fmla="*/ 195 w 196"/>
              <a:gd name="T1" fmla="*/ 35 h 36"/>
              <a:gd name="T2" fmla="*/ 0 w 196"/>
              <a:gd name="T3" fmla="*/ 35 h 36"/>
              <a:gd name="T4" fmla="*/ 0 w 196"/>
              <a:gd name="T5" fmla="*/ 0 h 36"/>
              <a:gd name="T6" fmla="*/ 195 w 196"/>
              <a:gd name="T7" fmla="*/ 0 h 36"/>
              <a:gd name="T8" fmla="*/ 195 w 196"/>
              <a:gd name="T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" h="36">
                <a:moveTo>
                  <a:pt x="195" y="35"/>
                </a:moveTo>
                <a:lnTo>
                  <a:pt x="0" y="35"/>
                </a:lnTo>
                <a:lnTo>
                  <a:pt x="0" y="0"/>
                </a:lnTo>
                <a:lnTo>
                  <a:pt x="195" y="0"/>
                </a:lnTo>
                <a:lnTo>
                  <a:pt x="195" y="35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9" name="Freeform 18">
            <a:extLst>
              <a:ext uri="{FF2B5EF4-FFF2-40B4-BE49-F238E27FC236}">
                <a16:creationId xmlns:a16="http://schemas.microsoft.com/office/drawing/2014/main" id="{68DBDD64-4E63-2E48-BEAC-56A8C9C6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9706" y="5050087"/>
            <a:ext cx="972648" cy="2005743"/>
          </a:xfrm>
          <a:custGeom>
            <a:avLst/>
            <a:gdLst>
              <a:gd name="T0" fmla="*/ 0 w 781"/>
              <a:gd name="T1" fmla="*/ 1607 h 1608"/>
              <a:gd name="T2" fmla="*/ 530 w 781"/>
              <a:gd name="T3" fmla="*/ 1595 h 1608"/>
              <a:gd name="T4" fmla="*/ 530 w 781"/>
              <a:gd name="T5" fmla="*/ 1595 h 1608"/>
              <a:gd name="T6" fmla="*/ 722 w 781"/>
              <a:gd name="T7" fmla="*/ 1393 h 1608"/>
              <a:gd name="T8" fmla="*/ 686 w 781"/>
              <a:gd name="T9" fmla="*/ 263 h 1608"/>
              <a:gd name="T10" fmla="*/ 752 w 781"/>
              <a:gd name="T11" fmla="*/ 122 h 1608"/>
              <a:gd name="T12" fmla="*/ 752 w 781"/>
              <a:gd name="T13" fmla="*/ 122 h 1608"/>
              <a:gd name="T14" fmla="*/ 719 w 781"/>
              <a:gd name="T15" fmla="*/ 29 h 1608"/>
              <a:gd name="T16" fmla="*/ 581 w 781"/>
              <a:gd name="T17" fmla="*/ 0 h 1608"/>
              <a:gd name="T18" fmla="*/ 228 w 781"/>
              <a:gd name="T19" fmla="*/ 239 h 1608"/>
              <a:gd name="T20" fmla="*/ 252 w 781"/>
              <a:gd name="T21" fmla="*/ 838 h 1608"/>
              <a:gd name="T22" fmla="*/ 17 w 781"/>
              <a:gd name="T23" fmla="*/ 757 h 1608"/>
              <a:gd name="T24" fmla="*/ 0 w 781"/>
              <a:gd name="T25" fmla="*/ 1607 h 1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1" h="1608">
                <a:moveTo>
                  <a:pt x="0" y="1607"/>
                </a:moveTo>
                <a:lnTo>
                  <a:pt x="530" y="1595"/>
                </a:lnTo>
                <a:lnTo>
                  <a:pt x="530" y="1595"/>
                </a:lnTo>
                <a:cubicBezTo>
                  <a:pt x="639" y="1592"/>
                  <a:pt x="725" y="1501"/>
                  <a:pt x="722" y="1393"/>
                </a:cubicBezTo>
                <a:lnTo>
                  <a:pt x="686" y="263"/>
                </a:lnTo>
                <a:lnTo>
                  <a:pt x="752" y="122"/>
                </a:lnTo>
                <a:lnTo>
                  <a:pt x="752" y="122"/>
                </a:lnTo>
                <a:cubicBezTo>
                  <a:pt x="780" y="89"/>
                  <a:pt x="761" y="37"/>
                  <a:pt x="719" y="29"/>
                </a:cubicBezTo>
                <a:lnTo>
                  <a:pt x="581" y="0"/>
                </a:lnTo>
                <a:lnTo>
                  <a:pt x="228" y="239"/>
                </a:lnTo>
                <a:lnTo>
                  <a:pt x="252" y="838"/>
                </a:lnTo>
                <a:lnTo>
                  <a:pt x="17" y="757"/>
                </a:lnTo>
                <a:lnTo>
                  <a:pt x="0" y="1607"/>
                </a:lnTo>
              </a:path>
            </a:pathLst>
          </a:custGeom>
          <a:solidFill>
            <a:srgbClr val="3C4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0" name="Freeform 19">
            <a:extLst>
              <a:ext uri="{FF2B5EF4-FFF2-40B4-BE49-F238E27FC236}">
                <a16:creationId xmlns:a16="http://schemas.microsoft.com/office/drawing/2014/main" id="{81B9BAA8-7D04-1D48-96F7-DBE576FAF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429" y="4379675"/>
            <a:ext cx="2813538" cy="4714874"/>
          </a:xfrm>
          <a:custGeom>
            <a:avLst/>
            <a:gdLst>
              <a:gd name="T0" fmla="*/ 2257 w 2258"/>
              <a:gd name="T1" fmla="*/ 1374 h 3782"/>
              <a:gd name="T2" fmla="*/ 2257 w 2258"/>
              <a:gd name="T3" fmla="*/ 1374 h 3782"/>
              <a:gd name="T4" fmla="*/ 532 w 2258"/>
              <a:gd name="T5" fmla="*/ 1130 h 3782"/>
              <a:gd name="T6" fmla="*/ 0 w 2258"/>
              <a:gd name="T7" fmla="*/ 3137 h 3782"/>
              <a:gd name="T8" fmla="*/ 0 w 2258"/>
              <a:gd name="T9" fmla="*/ 3137 h 3782"/>
              <a:gd name="T10" fmla="*/ 1641 w 2258"/>
              <a:gd name="T11" fmla="*/ 3781 h 3782"/>
              <a:gd name="T12" fmla="*/ 1641 w 2258"/>
              <a:gd name="T13" fmla="*/ 3781 h 3782"/>
              <a:gd name="T14" fmla="*/ 1927 w 2258"/>
              <a:gd name="T15" fmla="*/ 3765 h 3782"/>
              <a:gd name="T16" fmla="*/ 1887 w 2258"/>
              <a:gd name="T17" fmla="*/ 2643 h 3782"/>
              <a:gd name="T18" fmla="*/ 2257 w 2258"/>
              <a:gd name="T19" fmla="*/ 1374 h 3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58" h="3782">
                <a:moveTo>
                  <a:pt x="2257" y="1374"/>
                </a:moveTo>
                <a:lnTo>
                  <a:pt x="2257" y="1374"/>
                </a:lnTo>
                <a:cubicBezTo>
                  <a:pt x="2217" y="1359"/>
                  <a:pt x="706" y="0"/>
                  <a:pt x="532" y="1130"/>
                </a:cubicBezTo>
                <a:lnTo>
                  <a:pt x="0" y="3137"/>
                </a:lnTo>
                <a:lnTo>
                  <a:pt x="0" y="3137"/>
                </a:lnTo>
                <a:cubicBezTo>
                  <a:pt x="430" y="3537"/>
                  <a:pt x="1008" y="3781"/>
                  <a:pt x="1641" y="3781"/>
                </a:cubicBezTo>
                <a:lnTo>
                  <a:pt x="1641" y="3781"/>
                </a:lnTo>
                <a:cubicBezTo>
                  <a:pt x="1738" y="3781"/>
                  <a:pt x="1834" y="3776"/>
                  <a:pt x="1927" y="3765"/>
                </a:cubicBezTo>
                <a:lnTo>
                  <a:pt x="1887" y="2643"/>
                </a:lnTo>
                <a:lnTo>
                  <a:pt x="2257" y="1374"/>
                </a:lnTo>
              </a:path>
            </a:pathLst>
          </a:custGeom>
          <a:solidFill>
            <a:srgbClr val="7C46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1" name="Freeform 20">
            <a:extLst>
              <a:ext uri="{FF2B5EF4-FFF2-40B4-BE49-F238E27FC236}">
                <a16:creationId xmlns:a16="http://schemas.microsoft.com/office/drawing/2014/main" id="{EF7D240F-0536-6245-A2CC-EED5C1CD4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033" y="5786441"/>
            <a:ext cx="736357" cy="653926"/>
          </a:xfrm>
          <a:custGeom>
            <a:avLst/>
            <a:gdLst>
              <a:gd name="T0" fmla="*/ 591 w 592"/>
              <a:gd name="T1" fmla="*/ 472 h 525"/>
              <a:gd name="T2" fmla="*/ 591 w 592"/>
              <a:gd name="T3" fmla="*/ 472 h 525"/>
              <a:gd name="T4" fmla="*/ 426 w 592"/>
              <a:gd name="T5" fmla="*/ 0 h 525"/>
              <a:gd name="T6" fmla="*/ 0 w 592"/>
              <a:gd name="T7" fmla="*/ 28 h 525"/>
              <a:gd name="T8" fmla="*/ 0 w 592"/>
              <a:gd name="T9" fmla="*/ 28 h 525"/>
              <a:gd name="T10" fmla="*/ 7 w 592"/>
              <a:gd name="T11" fmla="*/ 365 h 525"/>
              <a:gd name="T12" fmla="*/ 7 w 592"/>
              <a:gd name="T13" fmla="*/ 365 h 525"/>
              <a:gd name="T14" fmla="*/ 264 w 592"/>
              <a:gd name="T15" fmla="*/ 400 h 525"/>
              <a:gd name="T16" fmla="*/ 264 w 592"/>
              <a:gd name="T17" fmla="*/ 400 h 525"/>
              <a:gd name="T18" fmla="*/ 591 w 592"/>
              <a:gd name="T19" fmla="*/ 472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2" h="525">
                <a:moveTo>
                  <a:pt x="591" y="472"/>
                </a:moveTo>
                <a:lnTo>
                  <a:pt x="591" y="472"/>
                </a:lnTo>
                <a:cubicBezTo>
                  <a:pt x="520" y="203"/>
                  <a:pt x="426" y="0"/>
                  <a:pt x="426" y="0"/>
                </a:cubicBezTo>
                <a:lnTo>
                  <a:pt x="0" y="28"/>
                </a:lnTo>
                <a:lnTo>
                  <a:pt x="0" y="28"/>
                </a:lnTo>
                <a:cubicBezTo>
                  <a:pt x="0" y="28"/>
                  <a:pt x="15" y="183"/>
                  <a:pt x="7" y="365"/>
                </a:cubicBezTo>
                <a:lnTo>
                  <a:pt x="7" y="365"/>
                </a:lnTo>
                <a:cubicBezTo>
                  <a:pt x="71" y="349"/>
                  <a:pt x="180" y="337"/>
                  <a:pt x="264" y="400"/>
                </a:cubicBezTo>
                <a:lnTo>
                  <a:pt x="264" y="400"/>
                </a:lnTo>
                <a:cubicBezTo>
                  <a:pt x="368" y="477"/>
                  <a:pt x="480" y="524"/>
                  <a:pt x="591" y="472"/>
                </a:cubicBezTo>
              </a:path>
            </a:pathLst>
          </a:custGeom>
          <a:solidFill>
            <a:srgbClr val="2CA0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2" name="Freeform 21">
            <a:extLst>
              <a:ext uri="{FF2B5EF4-FFF2-40B4-BE49-F238E27FC236}">
                <a16:creationId xmlns:a16="http://schemas.microsoft.com/office/drawing/2014/main" id="{3F96918F-D897-B74F-92FC-EED45167C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0122" y="4764336"/>
            <a:ext cx="1500188" cy="1269388"/>
          </a:xfrm>
          <a:custGeom>
            <a:avLst/>
            <a:gdLst>
              <a:gd name="T0" fmla="*/ 382 w 1205"/>
              <a:gd name="T1" fmla="*/ 38 h 1018"/>
              <a:gd name="T2" fmla="*/ 1140 w 1205"/>
              <a:gd name="T3" fmla="*/ 545 h 1018"/>
              <a:gd name="T4" fmla="*/ 1140 w 1205"/>
              <a:gd name="T5" fmla="*/ 545 h 1018"/>
              <a:gd name="T6" fmla="*/ 1151 w 1205"/>
              <a:gd name="T7" fmla="*/ 716 h 1018"/>
              <a:gd name="T8" fmla="*/ 1060 w 1205"/>
              <a:gd name="T9" fmla="*/ 796 h 1018"/>
              <a:gd name="T10" fmla="*/ 1059 w 1205"/>
              <a:gd name="T11" fmla="*/ 812 h 1018"/>
              <a:gd name="T12" fmla="*/ 1059 w 1205"/>
              <a:gd name="T13" fmla="*/ 812 h 1018"/>
              <a:gd name="T14" fmla="*/ 824 w 1205"/>
              <a:gd name="T15" fmla="*/ 981 h 1018"/>
              <a:gd name="T16" fmla="*/ 824 w 1205"/>
              <a:gd name="T17" fmla="*/ 981 h 1018"/>
              <a:gd name="T18" fmla="*/ 78 w 1205"/>
              <a:gd name="T19" fmla="*/ 493 h 1018"/>
              <a:gd name="T20" fmla="*/ 78 w 1205"/>
              <a:gd name="T21" fmla="*/ 493 h 1018"/>
              <a:gd name="T22" fmla="*/ 175 w 1205"/>
              <a:gd name="T23" fmla="*/ 206 h 1018"/>
              <a:gd name="T24" fmla="*/ 225 w 1205"/>
              <a:gd name="T25" fmla="*/ 193 h 1018"/>
              <a:gd name="T26" fmla="*/ 238 w 1205"/>
              <a:gd name="T27" fmla="*/ 102 h 1018"/>
              <a:gd name="T28" fmla="*/ 238 w 1205"/>
              <a:gd name="T29" fmla="*/ 102 h 1018"/>
              <a:gd name="T30" fmla="*/ 382 w 1205"/>
              <a:gd name="T31" fmla="*/ 38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05" h="1018">
                <a:moveTo>
                  <a:pt x="382" y="38"/>
                </a:moveTo>
                <a:lnTo>
                  <a:pt x="1140" y="545"/>
                </a:lnTo>
                <a:lnTo>
                  <a:pt x="1140" y="545"/>
                </a:lnTo>
                <a:cubicBezTo>
                  <a:pt x="1199" y="584"/>
                  <a:pt x="1204" y="669"/>
                  <a:pt x="1151" y="716"/>
                </a:cubicBezTo>
                <a:lnTo>
                  <a:pt x="1060" y="796"/>
                </a:lnTo>
                <a:lnTo>
                  <a:pt x="1059" y="812"/>
                </a:lnTo>
                <a:lnTo>
                  <a:pt x="1059" y="812"/>
                </a:lnTo>
                <a:cubicBezTo>
                  <a:pt x="1057" y="933"/>
                  <a:pt x="939" y="1017"/>
                  <a:pt x="824" y="981"/>
                </a:cubicBezTo>
                <a:lnTo>
                  <a:pt x="824" y="981"/>
                </a:lnTo>
                <a:cubicBezTo>
                  <a:pt x="609" y="914"/>
                  <a:pt x="289" y="773"/>
                  <a:pt x="78" y="493"/>
                </a:cubicBezTo>
                <a:lnTo>
                  <a:pt x="78" y="493"/>
                </a:lnTo>
                <a:cubicBezTo>
                  <a:pt x="0" y="389"/>
                  <a:pt x="50" y="240"/>
                  <a:pt x="175" y="206"/>
                </a:cubicBezTo>
                <a:lnTo>
                  <a:pt x="225" y="193"/>
                </a:lnTo>
                <a:lnTo>
                  <a:pt x="238" y="102"/>
                </a:lnTo>
                <a:lnTo>
                  <a:pt x="238" y="102"/>
                </a:lnTo>
                <a:cubicBezTo>
                  <a:pt x="248" y="35"/>
                  <a:pt x="325" y="0"/>
                  <a:pt x="382" y="38"/>
                </a:cubicBezTo>
              </a:path>
            </a:pathLst>
          </a:custGeom>
          <a:solidFill>
            <a:srgbClr val="29B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3" name="Freeform 22">
            <a:extLst>
              <a:ext uri="{FF2B5EF4-FFF2-40B4-BE49-F238E27FC236}">
                <a16:creationId xmlns:a16="http://schemas.microsoft.com/office/drawing/2014/main" id="{4A7EDCF3-76AA-CA42-AB1D-B20C238A2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945" y="5214940"/>
            <a:ext cx="725365" cy="813289"/>
          </a:xfrm>
          <a:custGeom>
            <a:avLst/>
            <a:gdLst>
              <a:gd name="T0" fmla="*/ 518 w 583"/>
              <a:gd name="T1" fmla="*/ 181 h 654"/>
              <a:gd name="T2" fmla="*/ 248 w 583"/>
              <a:gd name="T3" fmla="*/ 0 h 654"/>
              <a:gd name="T4" fmla="*/ 248 w 583"/>
              <a:gd name="T5" fmla="*/ 0 h 654"/>
              <a:gd name="T6" fmla="*/ 80 w 583"/>
              <a:gd name="T7" fmla="*/ 238 h 654"/>
              <a:gd name="T8" fmla="*/ 80 w 583"/>
              <a:gd name="T9" fmla="*/ 238 h 654"/>
              <a:gd name="T10" fmla="*/ 0 w 583"/>
              <a:gd name="T11" fmla="*/ 541 h 654"/>
              <a:gd name="T12" fmla="*/ 0 w 583"/>
              <a:gd name="T13" fmla="*/ 541 h 654"/>
              <a:gd name="T14" fmla="*/ 202 w 583"/>
              <a:gd name="T15" fmla="*/ 617 h 654"/>
              <a:gd name="T16" fmla="*/ 202 w 583"/>
              <a:gd name="T17" fmla="*/ 617 h 654"/>
              <a:gd name="T18" fmla="*/ 437 w 583"/>
              <a:gd name="T19" fmla="*/ 448 h 654"/>
              <a:gd name="T20" fmla="*/ 438 w 583"/>
              <a:gd name="T21" fmla="*/ 432 h 654"/>
              <a:gd name="T22" fmla="*/ 529 w 583"/>
              <a:gd name="T23" fmla="*/ 352 h 654"/>
              <a:gd name="T24" fmla="*/ 529 w 583"/>
              <a:gd name="T25" fmla="*/ 352 h 654"/>
              <a:gd name="T26" fmla="*/ 518 w 583"/>
              <a:gd name="T27" fmla="*/ 181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3" h="654">
                <a:moveTo>
                  <a:pt x="518" y="181"/>
                </a:moveTo>
                <a:lnTo>
                  <a:pt x="248" y="0"/>
                </a:lnTo>
                <a:lnTo>
                  <a:pt x="248" y="0"/>
                </a:lnTo>
                <a:cubicBezTo>
                  <a:pt x="222" y="49"/>
                  <a:pt x="148" y="182"/>
                  <a:pt x="80" y="238"/>
                </a:cubicBezTo>
                <a:lnTo>
                  <a:pt x="80" y="238"/>
                </a:lnTo>
                <a:cubicBezTo>
                  <a:pt x="80" y="238"/>
                  <a:pt x="116" y="401"/>
                  <a:pt x="0" y="541"/>
                </a:cubicBezTo>
                <a:lnTo>
                  <a:pt x="0" y="541"/>
                </a:lnTo>
                <a:cubicBezTo>
                  <a:pt x="72" y="573"/>
                  <a:pt x="142" y="598"/>
                  <a:pt x="202" y="617"/>
                </a:cubicBezTo>
                <a:lnTo>
                  <a:pt x="202" y="617"/>
                </a:lnTo>
                <a:cubicBezTo>
                  <a:pt x="317" y="653"/>
                  <a:pt x="435" y="569"/>
                  <a:pt x="437" y="448"/>
                </a:cubicBezTo>
                <a:lnTo>
                  <a:pt x="438" y="432"/>
                </a:lnTo>
                <a:lnTo>
                  <a:pt x="529" y="352"/>
                </a:lnTo>
                <a:lnTo>
                  <a:pt x="529" y="352"/>
                </a:lnTo>
                <a:cubicBezTo>
                  <a:pt x="582" y="305"/>
                  <a:pt x="577" y="220"/>
                  <a:pt x="518" y="181"/>
                </a:cubicBezTo>
              </a:path>
            </a:pathLst>
          </a:custGeom>
          <a:solidFill>
            <a:srgbClr val="35D6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4" name="Freeform 23">
            <a:extLst>
              <a:ext uri="{FF2B5EF4-FFF2-40B4-BE49-F238E27FC236}">
                <a16:creationId xmlns:a16="http://schemas.microsoft.com/office/drawing/2014/main" id="{AA669A9E-2D16-D544-9D73-B47327799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236" y="5363310"/>
            <a:ext cx="489074" cy="664919"/>
          </a:xfrm>
          <a:custGeom>
            <a:avLst/>
            <a:gdLst>
              <a:gd name="T0" fmla="*/ 328 w 393"/>
              <a:gd name="T1" fmla="*/ 62 h 535"/>
              <a:gd name="T2" fmla="*/ 236 w 393"/>
              <a:gd name="T3" fmla="*/ 0 h 535"/>
              <a:gd name="T4" fmla="*/ 236 w 393"/>
              <a:gd name="T5" fmla="*/ 0 h 535"/>
              <a:gd name="T6" fmla="*/ 92 w 393"/>
              <a:gd name="T7" fmla="*/ 204 h 535"/>
              <a:gd name="T8" fmla="*/ 92 w 393"/>
              <a:gd name="T9" fmla="*/ 204 h 535"/>
              <a:gd name="T10" fmla="*/ 0 w 393"/>
              <a:gd name="T11" fmla="*/ 494 h 535"/>
              <a:gd name="T12" fmla="*/ 0 w 393"/>
              <a:gd name="T13" fmla="*/ 494 h 535"/>
              <a:gd name="T14" fmla="*/ 12 w 393"/>
              <a:gd name="T15" fmla="*/ 498 h 535"/>
              <a:gd name="T16" fmla="*/ 12 w 393"/>
              <a:gd name="T17" fmla="*/ 498 h 535"/>
              <a:gd name="T18" fmla="*/ 247 w 393"/>
              <a:gd name="T19" fmla="*/ 329 h 535"/>
              <a:gd name="T20" fmla="*/ 248 w 393"/>
              <a:gd name="T21" fmla="*/ 313 h 535"/>
              <a:gd name="T22" fmla="*/ 339 w 393"/>
              <a:gd name="T23" fmla="*/ 233 h 535"/>
              <a:gd name="T24" fmla="*/ 339 w 393"/>
              <a:gd name="T25" fmla="*/ 233 h 535"/>
              <a:gd name="T26" fmla="*/ 328 w 393"/>
              <a:gd name="T27" fmla="*/ 62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3" h="535">
                <a:moveTo>
                  <a:pt x="328" y="62"/>
                </a:moveTo>
                <a:lnTo>
                  <a:pt x="236" y="0"/>
                </a:lnTo>
                <a:lnTo>
                  <a:pt x="236" y="0"/>
                </a:lnTo>
                <a:cubicBezTo>
                  <a:pt x="211" y="47"/>
                  <a:pt x="150" y="156"/>
                  <a:pt x="92" y="204"/>
                </a:cubicBezTo>
                <a:lnTo>
                  <a:pt x="92" y="204"/>
                </a:lnTo>
                <a:cubicBezTo>
                  <a:pt x="92" y="204"/>
                  <a:pt x="127" y="366"/>
                  <a:pt x="0" y="494"/>
                </a:cubicBezTo>
                <a:lnTo>
                  <a:pt x="0" y="494"/>
                </a:lnTo>
                <a:cubicBezTo>
                  <a:pt x="4" y="495"/>
                  <a:pt x="8" y="496"/>
                  <a:pt x="12" y="498"/>
                </a:cubicBezTo>
                <a:lnTo>
                  <a:pt x="12" y="498"/>
                </a:lnTo>
                <a:cubicBezTo>
                  <a:pt x="127" y="534"/>
                  <a:pt x="245" y="450"/>
                  <a:pt x="247" y="329"/>
                </a:cubicBezTo>
                <a:lnTo>
                  <a:pt x="248" y="313"/>
                </a:lnTo>
                <a:lnTo>
                  <a:pt x="339" y="233"/>
                </a:lnTo>
                <a:lnTo>
                  <a:pt x="339" y="233"/>
                </a:lnTo>
                <a:cubicBezTo>
                  <a:pt x="392" y="186"/>
                  <a:pt x="387" y="101"/>
                  <a:pt x="328" y="62"/>
                </a:cubicBezTo>
              </a:path>
            </a:pathLst>
          </a:custGeom>
          <a:solidFill>
            <a:srgbClr val="29B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5" name="Freeform 24">
            <a:extLst>
              <a:ext uri="{FF2B5EF4-FFF2-40B4-BE49-F238E27FC236}">
                <a16:creationId xmlns:a16="http://schemas.microsoft.com/office/drawing/2014/main" id="{3286ABBB-4482-6A42-B3E1-467A43DD2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0122" y="4764336"/>
            <a:ext cx="566006" cy="681403"/>
          </a:xfrm>
          <a:custGeom>
            <a:avLst/>
            <a:gdLst>
              <a:gd name="T0" fmla="*/ 352 w 456"/>
              <a:gd name="T1" fmla="*/ 329 h 549"/>
              <a:gd name="T2" fmla="*/ 352 w 456"/>
              <a:gd name="T3" fmla="*/ 329 h 549"/>
              <a:gd name="T4" fmla="*/ 455 w 456"/>
              <a:gd name="T5" fmla="*/ 87 h 549"/>
              <a:gd name="T6" fmla="*/ 382 w 456"/>
              <a:gd name="T7" fmla="*/ 38 h 549"/>
              <a:gd name="T8" fmla="*/ 382 w 456"/>
              <a:gd name="T9" fmla="*/ 38 h 549"/>
              <a:gd name="T10" fmla="*/ 238 w 456"/>
              <a:gd name="T11" fmla="*/ 102 h 549"/>
              <a:gd name="T12" fmla="*/ 225 w 456"/>
              <a:gd name="T13" fmla="*/ 193 h 549"/>
              <a:gd name="T14" fmla="*/ 175 w 456"/>
              <a:gd name="T15" fmla="*/ 206 h 549"/>
              <a:gd name="T16" fmla="*/ 175 w 456"/>
              <a:gd name="T17" fmla="*/ 206 h 549"/>
              <a:gd name="T18" fmla="*/ 78 w 456"/>
              <a:gd name="T19" fmla="*/ 493 h 549"/>
              <a:gd name="T20" fmla="*/ 78 w 456"/>
              <a:gd name="T21" fmla="*/ 493 h 549"/>
              <a:gd name="T22" fmla="*/ 123 w 456"/>
              <a:gd name="T23" fmla="*/ 548 h 549"/>
              <a:gd name="T24" fmla="*/ 123 w 456"/>
              <a:gd name="T25" fmla="*/ 548 h 549"/>
              <a:gd name="T26" fmla="*/ 352 w 456"/>
              <a:gd name="T27" fmla="*/ 329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6" h="549">
                <a:moveTo>
                  <a:pt x="352" y="329"/>
                </a:moveTo>
                <a:lnTo>
                  <a:pt x="352" y="329"/>
                </a:lnTo>
                <a:cubicBezTo>
                  <a:pt x="364" y="254"/>
                  <a:pt x="418" y="151"/>
                  <a:pt x="455" y="87"/>
                </a:cubicBezTo>
                <a:lnTo>
                  <a:pt x="382" y="38"/>
                </a:lnTo>
                <a:lnTo>
                  <a:pt x="382" y="38"/>
                </a:lnTo>
                <a:cubicBezTo>
                  <a:pt x="325" y="0"/>
                  <a:pt x="248" y="35"/>
                  <a:pt x="238" y="102"/>
                </a:cubicBezTo>
                <a:lnTo>
                  <a:pt x="225" y="193"/>
                </a:lnTo>
                <a:lnTo>
                  <a:pt x="175" y="206"/>
                </a:lnTo>
                <a:lnTo>
                  <a:pt x="175" y="206"/>
                </a:lnTo>
                <a:cubicBezTo>
                  <a:pt x="50" y="240"/>
                  <a:pt x="0" y="389"/>
                  <a:pt x="78" y="493"/>
                </a:cubicBezTo>
                <a:lnTo>
                  <a:pt x="78" y="493"/>
                </a:lnTo>
                <a:cubicBezTo>
                  <a:pt x="93" y="512"/>
                  <a:pt x="107" y="530"/>
                  <a:pt x="123" y="548"/>
                </a:cubicBezTo>
                <a:lnTo>
                  <a:pt x="123" y="548"/>
                </a:lnTo>
                <a:cubicBezTo>
                  <a:pt x="192" y="376"/>
                  <a:pt x="352" y="329"/>
                  <a:pt x="352" y="329"/>
                </a:cubicBezTo>
              </a:path>
            </a:pathLst>
          </a:custGeom>
          <a:solidFill>
            <a:srgbClr val="29B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6" name="Freeform 25">
            <a:extLst>
              <a:ext uri="{FF2B5EF4-FFF2-40B4-BE49-F238E27FC236}">
                <a16:creationId xmlns:a16="http://schemas.microsoft.com/office/drawing/2014/main" id="{105FC5A4-07DB-6040-A97C-441B9CB83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989" y="4874240"/>
            <a:ext cx="653930" cy="774821"/>
          </a:xfrm>
          <a:custGeom>
            <a:avLst/>
            <a:gdLst>
              <a:gd name="T0" fmla="*/ 332 w 523"/>
              <a:gd name="T1" fmla="*/ 0 h 623"/>
              <a:gd name="T2" fmla="*/ 332 w 523"/>
              <a:gd name="T3" fmla="*/ 0 h 623"/>
              <a:gd name="T4" fmla="*/ 229 w 523"/>
              <a:gd name="T5" fmla="*/ 242 h 623"/>
              <a:gd name="T6" fmla="*/ 229 w 523"/>
              <a:gd name="T7" fmla="*/ 242 h 623"/>
              <a:gd name="T8" fmla="*/ 0 w 523"/>
              <a:gd name="T9" fmla="*/ 461 h 623"/>
              <a:gd name="T10" fmla="*/ 0 w 523"/>
              <a:gd name="T11" fmla="*/ 461 h 623"/>
              <a:gd name="T12" fmla="*/ 169 w 523"/>
              <a:gd name="T13" fmla="*/ 622 h 623"/>
              <a:gd name="T14" fmla="*/ 169 w 523"/>
              <a:gd name="T15" fmla="*/ 622 h 623"/>
              <a:gd name="T16" fmla="*/ 396 w 523"/>
              <a:gd name="T17" fmla="*/ 408 h 623"/>
              <a:gd name="T18" fmla="*/ 396 w 523"/>
              <a:gd name="T19" fmla="*/ 408 h 623"/>
              <a:gd name="T20" fmla="*/ 522 w 523"/>
              <a:gd name="T21" fmla="*/ 127 h 623"/>
              <a:gd name="T22" fmla="*/ 332 w 523"/>
              <a:gd name="T23" fmla="*/ 0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3" h="623">
                <a:moveTo>
                  <a:pt x="332" y="0"/>
                </a:moveTo>
                <a:lnTo>
                  <a:pt x="332" y="0"/>
                </a:lnTo>
                <a:cubicBezTo>
                  <a:pt x="295" y="64"/>
                  <a:pt x="241" y="167"/>
                  <a:pt x="229" y="242"/>
                </a:cubicBezTo>
                <a:lnTo>
                  <a:pt x="229" y="242"/>
                </a:lnTo>
                <a:cubicBezTo>
                  <a:pt x="229" y="242"/>
                  <a:pt x="69" y="289"/>
                  <a:pt x="0" y="461"/>
                </a:cubicBezTo>
                <a:lnTo>
                  <a:pt x="0" y="461"/>
                </a:lnTo>
                <a:cubicBezTo>
                  <a:pt x="52" y="522"/>
                  <a:pt x="109" y="575"/>
                  <a:pt x="169" y="622"/>
                </a:cubicBezTo>
                <a:lnTo>
                  <a:pt x="169" y="622"/>
                </a:lnTo>
                <a:cubicBezTo>
                  <a:pt x="239" y="453"/>
                  <a:pt x="396" y="408"/>
                  <a:pt x="396" y="408"/>
                </a:cubicBezTo>
                <a:lnTo>
                  <a:pt x="396" y="408"/>
                </a:lnTo>
                <a:cubicBezTo>
                  <a:pt x="411" y="314"/>
                  <a:pt x="491" y="177"/>
                  <a:pt x="522" y="127"/>
                </a:cubicBezTo>
                <a:lnTo>
                  <a:pt x="332" y="0"/>
                </a:lnTo>
              </a:path>
            </a:pathLst>
          </a:custGeom>
          <a:solidFill>
            <a:srgbClr val="35D6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7" name="Freeform 26">
            <a:extLst>
              <a:ext uri="{FF2B5EF4-FFF2-40B4-BE49-F238E27FC236}">
                <a16:creationId xmlns:a16="http://schemas.microsoft.com/office/drawing/2014/main" id="{DB47F3EA-7340-3841-A2DC-6575B0883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757" y="3874115"/>
            <a:ext cx="1489199" cy="1599099"/>
          </a:xfrm>
          <a:custGeom>
            <a:avLst/>
            <a:gdLst>
              <a:gd name="T0" fmla="*/ 1194 w 1195"/>
              <a:gd name="T1" fmla="*/ 641 h 1284"/>
              <a:gd name="T2" fmla="*/ 1194 w 1195"/>
              <a:gd name="T3" fmla="*/ 641 h 1284"/>
              <a:gd name="T4" fmla="*/ 597 w 1195"/>
              <a:gd name="T5" fmla="*/ 1283 h 1284"/>
              <a:gd name="T6" fmla="*/ 597 w 1195"/>
              <a:gd name="T7" fmla="*/ 1283 h 1284"/>
              <a:gd name="T8" fmla="*/ 0 w 1195"/>
              <a:gd name="T9" fmla="*/ 641 h 1284"/>
              <a:gd name="T10" fmla="*/ 0 w 1195"/>
              <a:gd name="T11" fmla="*/ 641 h 1284"/>
              <a:gd name="T12" fmla="*/ 597 w 1195"/>
              <a:gd name="T13" fmla="*/ 0 h 1284"/>
              <a:gd name="T14" fmla="*/ 597 w 1195"/>
              <a:gd name="T15" fmla="*/ 0 h 1284"/>
              <a:gd name="T16" fmla="*/ 1194 w 1195"/>
              <a:gd name="T17" fmla="*/ 641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5" h="1284">
                <a:moveTo>
                  <a:pt x="1194" y="641"/>
                </a:moveTo>
                <a:lnTo>
                  <a:pt x="1194" y="641"/>
                </a:lnTo>
                <a:cubicBezTo>
                  <a:pt x="1194" y="996"/>
                  <a:pt x="927" y="1283"/>
                  <a:pt x="597" y="1283"/>
                </a:cubicBezTo>
                <a:lnTo>
                  <a:pt x="597" y="1283"/>
                </a:lnTo>
                <a:cubicBezTo>
                  <a:pt x="268" y="1283"/>
                  <a:pt x="0" y="996"/>
                  <a:pt x="0" y="641"/>
                </a:cubicBezTo>
                <a:lnTo>
                  <a:pt x="0" y="641"/>
                </a:lnTo>
                <a:cubicBezTo>
                  <a:pt x="0" y="287"/>
                  <a:pt x="268" y="0"/>
                  <a:pt x="597" y="0"/>
                </a:cubicBezTo>
                <a:lnTo>
                  <a:pt x="597" y="0"/>
                </a:lnTo>
                <a:cubicBezTo>
                  <a:pt x="927" y="0"/>
                  <a:pt x="1194" y="287"/>
                  <a:pt x="1194" y="641"/>
                </a:cubicBezTo>
              </a:path>
            </a:pathLst>
          </a:custGeom>
          <a:solidFill>
            <a:srgbClr val="FFB59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8" name="Freeform 27">
            <a:extLst>
              <a:ext uri="{FF2B5EF4-FFF2-40B4-BE49-F238E27FC236}">
                <a16:creationId xmlns:a16="http://schemas.microsoft.com/office/drawing/2014/main" id="{B3FFAFA0-4E57-DC45-B9C0-B1CFA0539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610" y="4577500"/>
            <a:ext cx="181339" cy="379167"/>
          </a:xfrm>
          <a:custGeom>
            <a:avLst/>
            <a:gdLst>
              <a:gd name="T0" fmla="*/ 78 w 147"/>
              <a:gd name="T1" fmla="*/ 303 h 304"/>
              <a:gd name="T2" fmla="*/ 78 w 147"/>
              <a:gd name="T3" fmla="*/ 303 h 304"/>
              <a:gd name="T4" fmla="*/ 57 w 147"/>
              <a:gd name="T5" fmla="*/ 299 h 304"/>
              <a:gd name="T6" fmla="*/ 0 w 147"/>
              <a:gd name="T7" fmla="*/ 280 h 304"/>
              <a:gd name="T8" fmla="*/ 9 w 147"/>
              <a:gd name="T9" fmla="*/ 251 h 304"/>
              <a:gd name="T10" fmla="*/ 67 w 147"/>
              <a:gd name="T11" fmla="*/ 270 h 304"/>
              <a:gd name="T12" fmla="*/ 67 w 147"/>
              <a:gd name="T13" fmla="*/ 270 h 304"/>
              <a:gd name="T14" fmla="*/ 97 w 147"/>
              <a:gd name="T15" fmla="*/ 266 h 304"/>
              <a:gd name="T16" fmla="*/ 97 w 147"/>
              <a:gd name="T17" fmla="*/ 266 h 304"/>
              <a:gd name="T18" fmla="*/ 111 w 147"/>
              <a:gd name="T19" fmla="*/ 240 h 304"/>
              <a:gd name="T20" fmla="*/ 116 w 147"/>
              <a:gd name="T21" fmla="*/ 0 h 304"/>
              <a:gd name="T22" fmla="*/ 146 w 147"/>
              <a:gd name="T23" fmla="*/ 0 h 304"/>
              <a:gd name="T24" fmla="*/ 141 w 147"/>
              <a:gd name="T25" fmla="*/ 240 h 304"/>
              <a:gd name="T26" fmla="*/ 141 w 147"/>
              <a:gd name="T27" fmla="*/ 240 h 304"/>
              <a:gd name="T28" fmla="*/ 115 w 147"/>
              <a:gd name="T29" fmla="*/ 291 h 304"/>
              <a:gd name="T30" fmla="*/ 115 w 147"/>
              <a:gd name="T31" fmla="*/ 291 h 304"/>
              <a:gd name="T32" fmla="*/ 78 w 147"/>
              <a:gd name="T33" fmla="*/ 303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7" h="304">
                <a:moveTo>
                  <a:pt x="78" y="303"/>
                </a:moveTo>
                <a:lnTo>
                  <a:pt x="78" y="303"/>
                </a:lnTo>
                <a:cubicBezTo>
                  <a:pt x="71" y="303"/>
                  <a:pt x="64" y="301"/>
                  <a:pt x="57" y="299"/>
                </a:cubicBezTo>
                <a:lnTo>
                  <a:pt x="0" y="280"/>
                </a:lnTo>
                <a:lnTo>
                  <a:pt x="9" y="251"/>
                </a:lnTo>
                <a:lnTo>
                  <a:pt x="67" y="270"/>
                </a:lnTo>
                <a:lnTo>
                  <a:pt x="67" y="270"/>
                </a:lnTo>
                <a:cubicBezTo>
                  <a:pt x="77" y="274"/>
                  <a:pt x="88" y="272"/>
                  <a:pt x="97" y="266"/>
                </a:cubicBezTo>
                <a:lnTo>
                  <a:pt x="97" y="266"/>
                </a:lnTo>
                <a:cubicBezTo>
                  <a:pt x="105" y="260"/>
                  <a:pt x="111" y="250"/>
                  <a:pt x="111" y="240"/>
                </a:cubicBezTo>
                <a:lnTo>
                  <a:pt x="116" y="0"/>
                </a:lnTo>
                <a:lnTo>
                  <a:pt x="146" y="0"/>
                </a:lnTo>
                <a:lnTo>
                  <a:pt x="141" y="240"/>
                </a:lnTo>
                <a:lnTo>
                  <a:pt x="141" y="240"/>
                </a:lnTo>
                <a:cubicBezTo>
                  <a:pt x="141" y="260"/>
                  <a:pt x="131" y="279"/>
                  <a:pt x="115" y="291"/>
                </a:cubicBezTo>
                <a:lnTo>
                  <a:pt x="115" y="291"/>
                </a:lnTo>
                <a:cubicBezTo>
                  <a:pt x="104" y="299"/>
                  <a:pt x="91" y="303"/>
                  <a:pt x="78" y="303"/>
                </a:cubicBezTo>
              </a:path>
            </a:pathLst>
          </a:custGeom>
          <a:solidFill>
            <a:srgbClr val="F282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9" name="Freeform 28">
            <a:extLst>
              <a:ext uri="{FF2B5EF4-FFF2-40B4-BE49-F238E27FC236}">
                <a16:creationId xmlns:a16="http://schemas.microsoft.com/office/drawing/2014/main" id="{7E915109-35A9-0440-B840-5A473C05B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792" y="5050087"/>
            <a:ext cx="362683" cy="274759"/>
          </a:xfrm>
          <a:custGeom>
            <a:avLst/>
            <a:gdLst>
              <a:gd name="T0" fmla="*/ 291 w 292"/>
              <a:gd name="T1" fmla="*/ 100 h 219"/>
              <a:gd name="T2" fmla="*/ 291 w 292"/>
              <a:gd name="T3" fmla="*/ 100 h 219"/>
              <a:gd name="T4" fmla="*/ 154 w 292"/>
              <a:gd name="T5" fmla="*/ 166 h 219"/>
              <a:gd name="T6" fmla="*/ 154 w 292"/>
              <a:gd name="T7" fmla="*/ 166 h 219"/>
              <a:gd name="T8" fmla="*/ 0 w 292"/>
              <a:gd name="T9" fmla="*/ 100 h 219"/>
              <a:gd name="T10" fmla="*/ 0 w 292"/>
              <a:gd name="T11" fmla="*/ 100 h 219"/>
              <a:gd name="T12" fmla="*/ 146 w 292"/>
              <a:gd name="T13" fmla="*/ 0 h 219"/>
              <a:gd name="T14" fmla="*/ 146 w 292"/>
              <a:gd name="T15" fmla="*/ 0 h 219"/>
              <a:gd name="T16" fmla="*/ 291 w 292"/>
              <a:gd name="T17" fmla="*/ 10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2" h="219">
                <a:moveTo>
                  <a:pt x="291" y="100"/>
                </a:moveTo>
                <a:lnTo>
                  <a:pt x="291" y="100"/>
                </a:lnTo>
                <a:cubicBezTo>
                  <a:pt x="291" y="156"/>
                  <a:pt x="222" y="124"/>
                  <a:pt x="154" y="166"/>
                </a:cubicBezTo>
                <a:lnTo>
                  <a:pt x="154" y="166"/>
                </a:lnTo>
                <a:cubicBezTo>
                  <a:pt x="70" y="218"/>
                  <a:pt x="0" y="156"/>
                  <a:pt x="0" y="100"/>
                </a:cubicBezTo>
                <a:lnTo>
                  <a:pt x="0" y="100"/>
                </a:lnTo>
                <a:cubicBezTo>
                  <a:pt x="0" y="45"/>
                  <a:pt x="65" y="0"/>
                  <a:pt x="146" y="0"/>
                </a:cubicBezTo>
                <a:lnTo>
                  <a:pt x="146" y="0"/>
                </a:lnTo>
                <a:cubicBezTo>
                  <a:pt x="226" y="0"/>
                  <a:pt x="291" y="45"/>
                  <a:pt x="291" y="100"/>
                </a:cubicBezTo>
              </a:path>
            </a:pathLst>
          </a:custGeom>
          <a:solidFill>
            <a:srgbClr val="3C4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0" name="Freeform 29">
            <a:extLst>
              <a:ext uri="{FF2B5EF4-FFF2-40B4-BE49-F238E27FC236}">
                <a16:creationId xmlns:a16="http://schemas.microsoft.com/office/drawing/2014/main" id="{F9E78AC6-CA7C-D941-BFEE-80624BC89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792" y="5088551"/>
            <a:ext cx="357186" cy="236295"/>
          </a:xfrm>
          <a:custGeom>
            <a:avLst/>
            <a:gdLst>
              <a:gd name="T0" fmla="*/ 97 w 285"/>
              <a:gd name="T1" fmla="*/ 48 h 190"/>
              <a:gd name="T2" fmla="*/ 97 w 285"/>
              <a:gd name="T3" fmla="*/ 48 h 190"/>
              <a:gd name="T4" fmla="*/ 28 w 285"/>
              <a:gd name="T5" fmla="*/ 12 h 190"/>
              <a:gd name="T6" fmla="*/ 28 w 285"/>
              <a:gd name="T7" fmla="*/ 12 h 190"/>
              <a:gd name="T8" fmla="*/ 0 w 285"/>
              <a:gd name="T9" fmla="*/ 71 h 190"/>
              <a:gd name="T10" fmla="*/ 0 w 285"/>
              <a:gd name="T11" fmla="*/ 71 h 190"/>
              <a:gd name="T12" fmla="*/ 154 w 285"/>
              <a:gd name="T13" fmla="*/ 137 h 190"/>
              <a:gd name="T14" fmla="*/ 154 w 285"/>
              <a:gd name="T15" fmla="*/ 137 h 190"/>
              <a:gd name="T16" fmla="*/ 284 w 285"/>
              <a:gd name="T17" fmla="*/ 95 h 190"/>
              <a:gd name="T18" fmla="*/ 284 w 285"/>
              <a:gd name="T19" fmla="*/ 95 h 190"/>
              <a:gd name="T20" fmla="*/ 97 w 285"/>
              <a:gd name="T21" fmla="*/ 4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5" h="190">
                <a:moveTo>
                  <a:pt x="97" y="48"/>
                </a:moveTo>
                <a:lnTo>
                  <a:pt x="97" y="48"/>
                </a:lnTo>
                <a:cubicBezTo>
                  <a:pt x="89" y="32"/>
                  <a:pt x="58" y="20"/>
                  <a:pt x="28" y="12"/>
                </a:cubicBezTo>
                <a:lnTo>
                  <a:pt x="28" y="12"/>
                </a:lnTo>
                <a:cubicBezTo>
                  <a:pt x="11" y="29"/>
                  <a:pt x="0" y="49"/>
                  <a:pt x="0" y="71"/>
                </a:cubicBezTo>
                <a:lnTo>
                  <a:pt x="0" y="71"/>
                </a:lnTo>
                <a:cubicBezTo>
                  <a:pt x="0" y="127"/>
                  <a:pt x="70" y="189"/>
                  <a:pt x="154" y="137"/>
                </a:cubicBezTo>
                <a:lnTo>
                  <a:pt x="154" y="137"/>
                </a:lnTo>
                <a:cubicBezTo>
                  <a:pt x="208" y="103"/>
                  <a:pt x="264" y="117"/>
                  <a:pt x="284" y="95"/>
                </a:cubicBezTo>
                <a:lnTo>
                  <a:pt x="284" y="95"/>
                </a:lnTo>
                <a:cubicBezTo>
                  <a:pt x="197" y="0"/>
                  <a:pt x="97" y="48"/>
                  <a:pt x="97" y="48"/>
                </a:cubicBezTo>
              </a:path>
            </a:pathLst>
          </a:custGeom>
          <a:solidFill>
            <a:srgbClr val="AB7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1" name="Freeform 30">
            <a:extLst>
              <a:ext uri="{FF2B5EF4-FFF2-40B4-BE49-F238E27FC236}">
                <a16:creationId xmlns:a16="http://schemas.microsoft.com/office/drawing/2014/main" id="{8192DD6E-65E5-3D45-A36C-0EA0B1E2A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508" y="4522548"/>
            <a:ext cx="170352" cy="291243"/>
          </a:xfrm>
          <a:custGeom>
            <a:avLst/>
            <a:gdLst>
              <a:gd name="T0" fmla="*/ 129 w 138"/>
              <a:gd name="T1" fmla="*/ 177 h 233"/>
              <a:gd name="T2" fmla="*/ 129 w 138"/>
              <a:gd name="T3" fmla="*/ 177 h 233"/>
              <a:gd name="T4" fmla="*/ 54 w 138"/>
              <a:gd name="T5" fmla="*/ 224 h 233"/>
              <a:gd name="T6" fmla="*/ 54 w 138"/>
              <a:gd name="T7" fmla="*/ 224 h 233"/>
              <a:gd name="T8" fmla="*/ 7 w 138"/>
              <a:gd name="T9" fmla="*/ 150 h 233"/>
              <a:gd name="T10" fmla="*/ 7 w 138"/>
              <a:gd name="T11" fmla="*/ 150 h 233"/>
              <a:gd name="T12" fmla="*/ 105 w 138"/>
              <a:gd name="T13" fmla="*/ 0 h 233"/>
              <a:gd name="T14" fmla="*/ 105 w 138"/>
              <a:gd name="T15" fmla="*/ 0 h 233"/>
              <a:gd name="T16" fmla="*/ 129 w 138"/>
              <a:gd name="T17" fmla="*/ 177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8" h="233">
                <a:moveTo>
                  <a:pt x="129" y="177"/>
                </a:moveTo>
                <a:lnTo>
                  <a:pt x="129" y="177"/>
                </a:lnTo>
                <a:cubicBezTo>
                  <a:pt x="121" y="210"/>
                  <a:pt x="88" y="232"/>
                  <a:pt x="54" y="224"/>
                </a:cubicBezTo>
                <a:lnTo>
                  <a:pt x="54" y="224"/>
                </a:lnTo>
                <a:cubicBezTo>
                  <a:pt x="21" y="217"/>
                  <a:pt x="0" y="183"/>
                  <a:pt x="7" y="150"/>
                </a:cubicBezTo>
                <a:lnTo>
                  <a:pt x="7" y="150"/>
                </a:lnTo>
                <a:cubicBezTo>
                  <a:pt x="15" y="116"/>
                  <a:pt x="105" y="0"/>
                  <a:pt x="105" y="0"/>
                </a:cubicBezTo>
                <a:lnTo>
                  <a:pt x="105" y="0"/>
                </a:lnTo>
                <a:cubicBezTo>
                  <a:pt x="105" y="0"/>
                  <a:pt x="137" y="144"/>
                  <a:pt x="129" y="177"/>
                </a:cubicBezTo>
              </a:path>
            </a:pathLst>
          </a:custGeom>
          <a:solidFill>
            <a:srgbClr val="BFE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2" name="Freeform 31">
            <a:extLst>
              <a:ext uri="{FF2B5EF4-FFF2-40B4-BE49-F238E27FC236}">
                <a16:creationId xmlns:a16="http://schemas.microsoft.com/office/drawing/2014/main" id="{14582E9B-0395-9647-8027-9995AF2B2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698" y="4407148"/>
            <a:ext cx="505558" cy="785814"/>
          </a:xfrm>
          <a:custGeom>
            <a:avLst/>
            <a:gdLst>
              <a:gd name="T0" fmla="*/ 353 w 407"/>
              <a:gd name="T1" fmla="*/ 101 h 629"/>
              <a:gd name="T2" fmla="*/ 401 w 407"/>
              <a:gd name="T3" fmla="*/ 217 h 629"/>
              <a:gd name="T4" fmla="*/ 401 w 407"/>
              <a:gd name="T5" fmla="*/ 217 h 629"/>
              <a:gd name="T6" fmla="*/ 384 w 407"/>
              <a:gd name="T7" fmla="*/ 275 h 629"/>
              <a:gd name="T8" fmla="*/ 367 w 407"/>
              <a:gd name="T9" fmla="*/ 291 h 629"/>
              <a:gd name="T10" fmla="*/ 379 w 407"/>
              <a:gd name="T11" fmla="*/ 346 h 629"/>
              <a:gd name="T12" fmla="*/ 379 w 407"/>
              <a:gd name="T13" fmla="*/ 346 h 629"/>
              <a:gd name="T14" fmla="*/ 354 w 407"/>
              <a:gd name="T15" fmla="*/ 417 h 629"/>
              <a:gd name="T16" fmla="*/ 320 w 407"/>
              <a:gd name="T17" fmla="*/ 444 h 629"/>
              <a:gd name="T18" fmla="*/ 323 w 407"/>
              <a:gd name="T19" fmla="*/ 456 h 629"/>
              <a:gd name="T20" fmla="*/ 323 w 407"/>
              <a:gd name="T21" fmla="*/ 456 h 629"/>
              <a:gd name="T22" fmla="*/ 278 w 407"/>
              <a:gd name="T23" fmla="*/ 540 h 629"/>
              <a:gd name="T24" fmla="*/ 272 w 407"/>
              <a:gd name="T25" fmla="*/ 543 h 629"/>
              <a:gd name="T26" fmla="*/ 278 w 407"/>
              <a:gd name="T27" fmla="*/ 569 h 629"/>
              <a:gd name="T28" fmla="*/ 278 w 407"/>
              <a:gd name="T29" fmla="*/ 569 h 629"/>
              <a:gd name="T30" fmla="*/ 242 w 407"/>
              <a:gd name="T31" fmla="*/ 624 h 629"/>
              <a:gd name="T32" fmla="*/ 242 w 407"/>
              <a:gd name="T33" fmla="*/ 624 h 629"/>
              <a:gd name="T34" fmla="*/ 152 w 407"/>
              <a:gd name="T35" fmla="*/ 603 h 629"/>
              <a:gd name="T36" fmla="*/ 118 w 407"/>
              <a:gd name="T37" fmla="*/ 579 h 629"/>
              <a:gd name="T38" fmla="*/ 167 w 407"/>
              <a:gd name="T39" fmla="*/ 482 h 629"/>
              <a:gd name="T40" fmla="*/ 97 w 407"/>
              <a:gd name="T41" fmla="*/ 430 h 629"/>
              <a:gd name="T42" fmla="*/ 70 w 407"/>
              <a:gd name="T43" fmla="*/ 426 h 629"/>
              <a:gd name="T44" fmla="*/ 70 w 407"/>
              <a:gd name="T45" fmla="*/ 426 h 629"/>
              <a:gd name="T46" fmla="*/ 15 w 407"/>
              <a:gd name="T47" fmla="*/ 335 h 629"/>
              <a:gd name="T48" fmla="*/ 15 w 407"/>
              <a:gd name="T49" fmla="*/ 335 h 629"/>
              <a:gd name="T50" fmla="*/ 15 w 407"/>
              <a:gd name="T51" fmla="*/ 333 h 629"/>
              <a:gd name="T52" fmla="*/ 15 w 407"/>
              <a:gd name="T53" fmla="*/ 333 h 629"/>
              <a:gd name="T54" fmla="*/ 167 w 407"/>
              <a:gd name="T55" fmla="*/ 363 h 629"/>
              <a:gd name="T56" fmla="*/ 167 w 407"/>
              <a:gd name="T57" fmla="*/ 363 h 629"/>
              <a:gd name="T58" fmla="*/ 127 w 407"/>
              <a:gd name="T59" fmla="*/ 316 h 629"/>
              <a:gd name="T60" fmla="*/ 127 w 407"/>
              <a:gd name="T61" fmla="*/ 316 h 629"/>
              <a:gd name="T62" fmla="*/ 85 w 407"/>
              <a:gd name="T63" fmla="*/ 205 h 629"/>
              <a:gd name="T64" fmla="*/ 85 w 407"/>
              <a:gd name="T65" fmla="*/ 205 h 629"/>
              <a:gd name="T66" fmla="*/ 202 w 407"/>
              <a:gd name="T67" fmla="*/ 266 h 629"/>
              <a:gd name="T68" fmla="*/ 181 w 407"/>
              <a:gd name="T69" fmla="*/ 211 h 629"/>
              <a:gd name="T70" fmla="*/ 130 w 407"/>
              <a:gd name="T71" fmla="*/ 160 h 629"/>
              <a:gd name="T72" fmla="*/ 130 w 407"/>
              <a:gd name="T73" fmla="*/ 160 h 629"/>
              <a:gd name="T74" fmla="*/ 128 w 407"/>
              <a:gd name="T75" fmla="*/ 86 h 629"/>
              <a:gd name="T76" fmla="*/ 128 w 407"/>
              <a:gd name="T77" fmla="*/ 86 h 629"/>
              <a:gd name="T78" fmla="*/ 266 w 407"/>
              <a:gd name="T79" fmla="*/ 172 h 629"/>
              <a:gd name="T80" fmla="*/ 249 w 407"/>
              <a:gd name="T81" fmla="*/ 107 h 629"/>
              <a:gd name="T82" fmla="*/ 212 w 407"/>
              <a:gd name="T83" fmla="*/ 39 h 629"/>
              <a:gd name="T84" fmla="*/ 212 w 407"/>
              <a:gd name="T85" fmla="*/ 39 h 629"/>
              <a:gd name="T86" fmla="*/ 236 w 407"/>
              <a:gd name="T87" fmla="*/ 2 h 629"/>
              <a:gd name="T88" fmla="*/ 236 w 407"/>
              <a:gd name="T89" fmla="*/ 2 h 629"/>
              <a:gd name="T90" fmla="*/ 353 w 407"/>
              <a:gd name="T91" fmla="*/ 101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07" h="629">
                <a:moveTo>
                  <a:pt x="353" y="101"/>
                </a:moveTo>
                <a:lnTo>
                  <a:pt x="401" y="217"/>
                </a:lnTo>
                <a:lnTo>
                  <a:pt x="401" y="217"/>
                </a:lnTo>
                <a:cubicBezTo>
                  <a:pt x="406" y="238"/>
                  <a:pt x="399" y="261"/>
                  <a:pt x="384" y="275"/>
                </a:cubicBezTo>
                <a:lnTo>
                  <a:pt x="367" y="291"/>
                </a:lnTo>
                <a:lnTo>
                  <a:pt x="379" y="346"/>
                </a:lnTo>
                <a:lnTo>
                  <a:pt x="379" y="346"/>
                </a:lnTo>
                <a:cubicBezTo>
                  <a:pt x="385" y="373"/>
                  <a:pt x="375" y="400"/>
                  <a:pt x="354" y="417"/>
                </a:cubicBezTo>
                <a:lnTo>
                  <a:pt x="320" y="444"/>
                </a:lnTo>
                <a:lnTo>
                  <a:pt x="323" y="456"/>
                </a:lnTo>
                <a:lnTo>
                  <a:pt x="323" y="456"/>
                </a:lnTo>
                <a:cubicBezTo>
                  <a:pt x="330" y="491"/>
                  <a:pt x="311" y="527"/>
                  <a:pt x="278" y="540"/>
                </a:cubicBezTo>
                <a:lnTo>
                  <a:pt x="272" y="543"/>
                </a:lnTo>
                <a:lnTo>
                  <a:pt x="278" y="569"/>
                </a:lnTo>
                <a:lnTo>
                  <a:pt x="278" y="569"/>
                </a:lnTo>
                <a:cubicBezTo>
                  <a:pt x="285" y="594"/>
                  <a:pt x="268" y="620"/>
                  <a:pt x="242" y="624"/>
                </a:cubicBezTo>
                <a:lnTo>
                  <a:pt x="242" y="624"/>
                </a:lnTo>
                <a:cubicBezTo>
                  <a:pt x="210" y="628"/>
                  <a:pt x="179" y="621"/>
                  <a:pt x="152" y="603"/>
                </a:cubicBezTo>
                <a:lnTo>
                  <a:pt x="118" y="579"/>
                </a:lnTo>
                <a:lnTo>
                  <a:pt x="167" y="482"/>
                </a:lnTo>
                <a:lnTo>
                  <a:pt x="97" y="430"/>
                </a:lnTo>
                <a:lnTo>
                  <a:pt x="70" y="426"/>
                </a:lnTo>
                <a:lnTo>
                  <a:pt x="70" y="426"/>
                </a:lnTo>
                <a:cubicBezTo>
                  <a:pt x="27" y="420"/>
                  <a:pt x="0" y="376"/>
                  <a:pt x="15" y="335"/>
                </a:cubicBezTo>
                <a:lnTo>
                  <a:pt x="15" y="335"/>
                </a:lnTo>
                <a:cubicBezTo>
                  <a:pt x="15" y="334"/>
                  <a:pt x="15" y="333"/>
                  <a:pt x="15" y="333"/>
                </a:cubicBezTo>
                <a:lnTo>
                  <a:pt x="15" y="333"/>
                </a:lnTo>
                <a:cubicBezTo>
                  <a:pt x="15" y="333"/>
                  <a:pt x="113" y="333"/>
                  <a:pt x="167" y="363"/>
                </a:cubicBezTo>
                <a:lnTo>
                  <a:pt x="167" y="363"/>
                </a:lnTo>
                <a:cubicBezTo>
                  <a:pt x="167" y="363"/>
                  <a:pt x="138" y="326"/>
                  <a:pt x="127" y="316"/>
                </a:cubicBezTo>
                <a:lnTo>
                  <a:pt x="127" y="316"/>
                </a:lnTo>
                <a:cubicBezTo>
                  <a:pt x="105" y="297"/>
                  <a:pt x="54" y="267"/>
                  <a:pt x="85" y="205"/>
                </a:cubicBezTo>
                <a:lnTo>
                  <a:pt x="85" y="205"/>
                </a:lnTo>
                <a:cubicBezTo>
                  <a:pt x="85" y="205"/>
                  <a:pt x="148" y="211"/>
                  <a:pt x="202" y="266"/>
                </a:cubicBezTo>
                <a:lnTo>
                  <a:pt x="181" y="211"/>
                </a:lnTo>
                <a:lnTo>
                  <a:pt x="130" y="160"/>
                </a:lnTo>
                <a:lnTo>
                  <a:pt x="130" y="160"/>
                </a:lnTo>
                <a:cubicBezTo>
                  <a:pt x="113" y="132"/>
                  <a:pt x="128" y="86"/>
                  <a:pt x="128" y="86"/>
                </a:cubicBezTo>
                <a:lnTo>
                  <a:pt x="128" y="86"/>
                </a:lnTo>
                <a:cubicBezTo>
                  <a:pt x="128" y="86"/>
                  <a:pt x="230" y="104"/>
                  <a:pt x="266" y="172"/>
                </a:cubicBezTo>
                <a:lnTo>
                  <a:pt x="249" y="107"/>
                </a:lnTo>
                <a:lnTo>
                  <a:pt x="212" y="39"/>
                </a:lnTo>
                <a:lnTo>
                  <a:pt x="212" y="39"/>
                </a:lnTo>
                <a:cubicBezTo>
                  <a:pt x="203" y="22"/>
                  <a:pt x="216" y="0"/>
                  <a:pt x="236" y="2"/>
                </a:cubicBezTo>
                <a:lnTo>
                  <a:pt x="236" y="2"/>
                </a:lnTo>
                <a:cubicBezTo>
                  <a:pt x="269" y="4"/>
                  <a:pt x="316" y="23"/>
                  <a:pt x="353" y="101"/>
                </a:cubicBezTo>
              </a:path>
            </a:pathLst>
          </a:custGeom>
          <a:solidFill>
            <a:srgbClr val="F282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3" name="Freeform 32">
            <a:extLst>
              <a:ext uri="{FF2B5EF4-FFF2-40B4-BE49-F238E27FC236}">
                <a16:creationId xmlns:a16="http://schemas.microsoft.com/office/drawing/2014/main" id="{7C5FBD9A-951C-5443-BEA2-CDCF96641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061" y="6204078"/>
            <a:ext cx="851753" cy="670414"/>
          </a:xfrm>
          <a:custGeom>
            <a:avLst/>
            <a:gdLst>
              <a:gd name="T0" fmla="*/ 684 w 685"/>
              <a:gd name="T1" fmla="*/ 473 h 539"/>
              <a:gd name="T2" fmla="*/ 684 w 685"/>
              <a:gd name="T3" fmla="*/ 473 h 539"/>
              <a:gd name="T4" fmla="*/ 617 w 685"/>
              <a:gd name="T5" fmla="*/ 135 h 539"/>
              <a:gd name="T6" fmla="*/ 617 w 685"/>
              <a:gd name="T7" fmla="*/ 135 h 539"/>
              <a:gd name="T8" fmla="*/ 290 w 685"/>
              <a:gd name="T9" fmla="*/ 63 h 539"/>
              <a:gd name="T10" fmla="*/ 290 w 685"/>
              <a:gd name="T11" fmla="*/ 63 h 539"/>
              <a:gd name="T12" fmla="*/ 33 w 685"/>
              <a:gd name="T13" fmla="*/ 28 h 539"/>
              <a:gd name="T14" fmla="*/ 33 w 685"/>
              <a:gd name="T15" fmla="*/ 28 h 539"/>
              <a:gd name="T16" fmla="*/ 0 w 685"/>
              <a:gd name="T17" fmla="*/ 339 h 539"/>
              <a:gd name="T18" fmla="*/ 0 w 685"/>
              <a:gd name="T19" fmla="*/ 339 h 539"/>
              <a:gd name="T20" fmla="*/ 282 w 685"/>
              <a:gd name="T21" fmla="*/ 387 h 539"/>
              <a:gd name="T22" fmla="*/ 282 w 685"/>
              <a:gd name="T23" fmla="*/ 387 h 539"/>
              <a:gd name="T24" fmla="*/ 684 w 685"/>
              <a:gd name="T25" fmla="*/ 473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5" h="539">
                <a:moveTo>
                  <a:pt x="684" y="473"/>
                </a:moveTo>
                <a:lnTo>
                  <a:pt x="684" y="473"/>
                </a:lnTo>
                <a:cubicBezTo>
                  <a:pt x="670" y="356"/>
                  <a:pt x="646" y="241"/>
                  <a:pt x="617" y="135"/>
                </a:cubicBezTo>
                <a:lnTo>
                  <a:pt x="617" y="135"/>
                </a:lnTo>
                <a:cubicBezTo>
                  <a:pt x="506" y="187"/>
                  <a:pt x="394" y="140"/>
                  <a:pt x="290" y="63"/>
                </a:cubicBezTo>
                <a:lnTo>
                  <a:pt x="290" y="63"/>
                </a:lnTo>
                <a:cubicBezTo>
                  <a:pt x="206" y="0"/>
                  <a:pt x="97" y="12"/>
                  <a:pt x="33" y="28"/>
                </a:cubicBezTo>
                <a:lnTo>
                  <a:pt x="33" y="28"/>
                </a:lnTo>
                <a:cubicBezTo>
                  <a:pt x="30" y="121"/>
                  <a:pt x="20" y="228"/>
                  <a:pt x="0" y="339"/>
                </a:cubicBezTo>
                <a:lnTo>
                  <a:pt x="0" y="339"/>
                </a:lnTo>
                <a:cubicBezTo>
                  <a:pt x="79" y="324"/>
                  <a:pt x="192" y="319"/>
                  <a:pt x="282" y="387"/>
                </a:cubicBezTo>
                <a:lnTo>
                  <a:pt x="282" y="387"/>
                </a:lnTo>
                <a:cubicBezTo>
                  <a:pt x="410" y="482"/>
                  <a:pt x="548" y="538"/>
                  <a:pt x="684" y="473"/>
                </a:cubicBezTo>
              </a:path>
            </a:pathLst>
          </a:custGeom>
          <a:solidFill>
            <a:srgbClr val="35D6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4" name="Freeform 33">
            <a:extLst>
              <a:ext uri="{FF2B5EF4-FFF2-40B4-BE49-F238E27FC236}">
                <a16:creationId xmlns:a16="http://schemas.microsoft.com/office/drawing/2014/main" id="{BF7A682F-133C-E843-AC54-C8B27CA5E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689" y="7088801"/>
            <a:ext cx="989134" cy="769326"/>
          </a:xfrm>
          <a:custGeom>
            <a:avLst/>
            <a:gdLst>
              <a:gd name="T0" fmla="*/ 16 w 792"/>
              <a:gd name="T1" fmla="*/ 16 h 616"/>
              <a:gd name="T2" fmla="*/ 16 w 792"/>
              <a:gd name="T3" fmla="*/ 16 h 616"/>
              <a:gd name="T4" fmla="*/ 201 w 792"/>
              <a:gd name="T5" fmla="*/ 424 h 616"/>
              <a:gd name="T6" fmla="*/ 201 w 792"/>
              <a:gd name="T7" fmla="*/ 424 h 616"/>
              <a:gd name="T8" fmla="*/ 664 w 792"/>
              <a:gd name="T9" fmla="*/ 498 h 616"/>
              <a:gd name="T10" fmla="*/ 664 w 792"/>
              <a:gd name="T11" fmla="*/ 498 h 616"/>
              <a:gd name="T12" fmla="*/ 791 w 792"/>
              <a:gd name="T13" fmla="*/ 217 h 616"/>
              <a:gd name="T14" fmla="*/ 791 w 792"/>
              <a:gd name="T15" fmla="*/ 217 h 616"/>
              <a:gd name="T16" fmla="*/ 357 w 792"/>
              <a:gd name="T17" fmla="*/ 81 h 616"/>
              <a:gd name="T18" fmla="*/ 357 w 792"/>
              <a:gd name="T19" fmla="*/ 81 h 616"/>
              <a:gd name="T20" fmla="*/ 16 w 792"/>
              <a:gd name="T21" fmla="*/ 16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2" h="616">
                <a:moveTo>
                  <a:pt x="16" y="16"/>
                </a:moveTo>
                <a:lnTo>
                  <a:pt x="16" y="16"/>
                </a:lnTo>
                <a:cubicBezTo>
                  <a:pt x="0" y="173"/>
                  <a:pt x="73" y="343"/>
                  <a:pt x="201" y="424"/>
                </a:cubicBezTo>
                <a:lnTo>
                  <a:pt x="201" y="424"/>
                </a:lnTo>
                <a:cubicBezTo>
                  <a:pt x="374" y="533"/>
                  <a:pt x="573" y="615"/>
                  <a:pt x="664" y="498"/>
                </a:cubicBezTo>
                <a:lnTo>
                  <a:pt x="664" y="498"/>
                </a:lnTo>
                <a:cubicBezTo>
                  <a:pt x="727" y="417"/>
                  <a:pt x="768" y="321"/>
                  <a:pt x="791" y="217"/>
                </a:cubicBezTo>
                <a:lnTo>
                  <a:pt x="791" y="217"/>
                </a:lnTo>
                <a:cubicBezTo>
                  <a:pt x="643" y="252"/>
                  <a:pt x="495" y="184"/>
                  <a:pt x="357" y="81"/>
                </a:cubicBezTo>
                <a:lnTo>
                  <a:pt x="357" y="81"/>
                </a:lnTo>
                <a:cubicBezTo>
                  <a:pt x="249" y="0"/>
                  <a:pt x="115" y="0"/>
                  <a:pt x="16" y="16"/>
                </a:cubicBezTo>
              </a:path>
            </a:pathLst>
          </a:custGeom>
          <a:solidFill>
            <a:srgbClr val="35D6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5" name="Freeform 34">
            <a:extLst>
              <a:ext uri="{FF2B5EF4-FFF2-40B4-BE49-F238E27FC236}">
                <a16:creationId xmlns:a16="http://schemas.microsoft.com/office/drawing/2014/main" id="{9D3991A5-2F3C-5A45-86ED-8CF781A40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6672" y="6599732"/>
            <a:ext cx="1005621" cy="802298"/>
          </a:xfrm>
          <a:custGeom>
            <a:avLst/>
            <a:gdLst>
              <a:gd name="T0" fmla="*/ 385 w 808"/>
              <a:gd name="T1" fmla="*/ 68 h 644"/>
              <a:gd name="T2" fmla="*/ 385 w 808"/>
              <a:gd name="T3" fmla="*/ 68 h 644"/>
              <a:gd name="T4" fmla="*/ 103 w 808"/>
              <a:gd name="T5" fmla="*/ 20 h 644"/>
              <a:gd name="T6" fmla="*/ 103 w 808"/>
              <a:gd name="T7" fmla="*/ 20 h 644"/>
              <a:gd name="T8" fmla="*/ 22 w 808"/>
              <a:gd name="T9" fmla="*/ 314 h 644"/>
              <a:gd name="T10" fmla="*/ 22 w 808"/>
              <a:gd name="T11" fmla="*/ 314 h 644"/>
              <a:gd name="T12" fmla="*/ 0 w 808"/>
              <a:gd name="T13" fmla="*/ 407 h 644"/>
              <a:gd name="T14" fmla="*/ 0 w 808"/>
              <a:gd name="T15" fmla="*/ 407 h 644"/>
              <a:gd name="T16" fmla="*/ 341 w 808"/>
              <a:gd name="T17" fmla="*/ 472 h 644"/>
              <a:gd name="T18" fmla="*/ 341 w 808"/>
              <a:gd name="T19" fmla="*/ 472 h 644"/>
              <a:gd name="T20" fmla="*/ 775 w 808"/>
              <a:gd name="T21" fmla="*/ 608 h 644"/>
              <a:gd name="T22" fmla="*/ 775 w 808"/>
              <a:gd name="T23" fmla="*/ 608 h 644"/>
              <a:gd name="T24" fmla="*/ 787 w 808"/>
              <a:gd name="T25" fmla="*/ 154 h 644"/>
              <a:gd name="T26" fmla="*/ 787 w 808"/>
              <a:gd name="T27" fmla="*/ 154 h 644"/>
              <a:gd name="T28" fmla="*/ 385 w 808"/>
              <a:gd name="T29" fmla="*/ 68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8" h="644">
                <a:moveTo>
                  <a:pt x="385" y="68"/>
                </a:moveTo>
                <a:lnTo>
                  <a:pt x="385" y="68"/>
                </a:lnTo>
                <a:cubicBezTo>
                  <a:pt x="295" y="0"/>
                  <a:pt x="182" y="5"/>
                  <a:pt x="103" y="20"/>
                </a:cubicBezTo>
                <a:lnTo>
                  <a:pt x="103" y="20"/>
                </a:lnTo>
                <a:cubicBezTo>
                  <a:pt x="85" y="117"/>
                  <a:pt x="59" y="216"/>
                  <a:pt x="22" y="314"/>
                </a:cubicBezTo>
                <a:lnTo>
                  <a:pt x="22" y="314"/>
                </a:lnTo>
                <a:cubicBezTo>
                  <a:pt x="10" y="344"/>
                  <a:pt x="3" y="375"/>
                  <a:pt x="0" y="407"/>
                </a:cubicBezTo>
                <a:lnTo>
                  <a:pt x="0" y="407"/>
                </a:lnTo>
                <a:cubicBezTo>
                  <a:pt x="99" y="391"/>
                  <a:pt x="233" y="391"/>
                  <a:pt x="341" y="472"/>
                </a:cubicBezTo>
                <a:lnTo>
                  <a:pt x="341" y="472"/>
                </a:lnTo>
                <a:cubicBezTo>
                  <a:pt x="479" y="575"/>
                  <a:pt x="627" y="643"/>
                  <a:pt x="775" y="608"/>
                </a:cubicBezTo>
                <a:lnTo>
                  <a:pt x="775" y="608"/>
                </a:lnTo>
                <a:cubicBezTo>
                  <a:pt x="807" y="465"/>
                  <a:pt x="806" y="308"/>
                  <a:pt x="787" y="154"/>
                </a:cubicBezTo>
                <a:lnTo>
                  <a:pt x="787" y="154"/>
                </a:lnTo>
                <a:cubicBezTo>
                  <a:pt x="651" y="219"/>
                  <a:pt x="513" y="163"/>
                  <a:pt x="385" y="68"/>
                </a:cubicBezTo>
              </a:path>
            </a:pathLst>
          </a:custGeom>
          <a:solidFill>
            <a:srgbClr val="29B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6" name="Freeform 35">
            <a:extLst>
              <a:ext uri="{FF2B5EF4-FFF2-40B4-BE49-F238E27FC236}">
                <a16:creationId xmlns:a16="http://schemas.microsoft.com/office/drawing/2014/main" id="{718F8422-9962-AA43-A932-CB85D2B6F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729" y="5709509"/>
            <a:ext cx="736357" cy="796801"/>
          </a:xfrm>
          <a:custGeom>
            <a:avLst/>
            <a:gdLst>
              <a:gd name="T0" fmla="*/ 0 w 590"/>
              <a:gd name="T1" fmla="*/ 450 h 640"/>
              <a:gd name="T2" fmla="*/ 69 w 590"/>
              <a:gd name="T3" fmla="*/ 372 h 640"/>
              <a:gd name="T4" fmla="*/ 30 w 590"/>
              <a:gd name="T5" fmla="*/ 262 h 640"/>
              <a:gd name="T6" fmla="*/ 30 w 590"/>
              <a:gd name="T7" fmla="*/ 262 h 640"/>
              <a:gd name="T8" fmla="*/ 121 w 590"/>
              <a:gd name="T9" fmla="*/ 87 h 640"/>
              <a:gd name="T10" fmla="*/ 121 w 590"/>
              <a:gd name="T11" fmla="*/ 87 h 640"/>
              <a:gd name="T12" fmla="*/ 178 w 590"/>
              <a:gd name="T13" fmla="*/ 58 h 640"/>
              <a:gd name="T14" fmla="*/ 223 w 590"/>
              <a:gd name="T15" fmla="*/ 57 h 640"/>
              <a:gd name="T16" fmla="*/ 234 w 590"/>
              <a:gd name="T17" fmla="*/ 51 h 640"/>
              <a:gd name="T18" fmla="*/ 234 w 590"/>
              <a:gd name="T19" fmla="*/ 51 h 640"/>
              <a:gd name="T20" fmla="*/ 346 w 590"/>
              <a:gd name="T21" fmla="*/ 109 h 640"/>
              <a:gd name="T22" fmla="*/ 346 w 590"/>
              <a:gd name="T23" fmla="*/ 109 h 640"/>
              <a:gd name="T24" fmla="*/ 454 w 590"/>
              <a:gd name="T25" fmla="*/ 181 h 640"/>
              <a:gd name="T26" fmla="*/ 454 w 590"/>
              <a:gd name="T27" fmla="*/ 181 h 640"/>
              <a:gd name="T28" fmla="*/ 519 w 590"/>
              <a:gd name="T29" fmla="*/ 265 h 640"/>
              <a:gd name="T30" fmla="*/ 519 w 590"/>
              <a:gd name="T31" fmla="*/ 273 h 640"/>
              <a:gd name="T32" fmla="*/ 519 w 590"/>
              <a:gd name="T33" fmla="*/ 273 h 640"/>
              <a:gd name="T34" fmla="*/ 582 w 590"/>
              <a:gd name="T35" fmla="*/ 351 h 640"/>
              <a:gd name="T36" fmla="*/ 579 w 590"/>
              <a:gd name="T37" fmla="*/ 370 h 640"/>
              <a:gd name="T38" fmla="*/ 473 w 590"/>
              <a:gd name="T39" fmla="*/ 491 h 640"/>
              <a:gd name="T40" fmla="*/ 473 w 590"/>
              <a:gd name="T41" fmla="*/ 491 h 640"/>
              <a:gd name="T42" fmla="*/ 342 w 590"/>
              <a:gd name="T43" fmla="*/ 553 h 640"/>
              <a:gd name="T44" fmla="*/ 323 w 590"/>
              <a:gd name="T45" fmla="*/ 553 h 640"/>
              <a:gd name="T46" fmla="*/ 238 w 590"/>
              <a:gd name="T47" fmla="*/ 639 h 640"/>
              <a:gd name="T48" fmla="*/ 0 w 590"/>
              <a:gd name="T49" fmla="*/ 45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0" h="640">
                <a:moveTo>
                  <a:pt x="0" y="450"/>
                </a:moveTo>
                <a:lnTo>
                  <a:pt x="69" y="372"/>
                </a:lnTo>
                <a:lnTo>
                  <a:pt x="30" y="262"/>
                </a:lnTo>
                <a:lnTo>
                  <a:pt x="30" y="262"/>
                </a:lnTo>
                <a:cubicBezTo>
                  <a:pt x="18" y="225"/>
                  <a:pt x="121" y="87"/>
                  <a:pt x="121" y="87"/>
                </a:cubicBezTo>
                <a:lnTo>
                  <a:pt x="121" y="87"/>
                </a:lnTo>
                <a:cubicBezTo>
                  <a:pt x="135" y="69"/>
                  <a:pt x="156" y="59"/>
                  <a:pt x="178" y="58"/>
                </a:cubicBezTo>
                <a:lnTo>
                  <a:pt x="223" y="57"/>
                </a:lnTo>
                <a:lnTo>
                  <a:pt x="234" y="51"/>
                </a:lnTo>
                <a:lnTo>
                  <a:pt x="234" y="51"/>
                </a:lnTo>
                <a:cubicBezTo>
                  <a:pt x="288" y="0"/>
                  <a:pt x="360" y="74"/>
                  <a:pt x="346" y="109"/>
                </a:cubicBezTo>
                <a:lnTo>
                  <a:pt x="346" y="109"/>
                </a:lnTo>
                <a:cubicBezTo>
                  <a:pt x="387" y="80"/>
                  <a:pt x="458" y="121"/>
                  <a:pt x="454" y="181"/>
                </a:cubicBezTo>
                <a:lnTo>
                  <a:pt x="454" y="181"/>
                </a:lnTo>
                <a:cubicBezTo>
                  <a:pt x="494" y="189"/>
                  <a:pt x="522" y="224"/>
                  <a:pt x="519" y="265"/>
                </a:cubicBezTo>
                <a:lnTo>
                  <a:pt x="519" y="273"/>
                </a:lnTo>
                <a:lnTo>
                  <a:pt x="519" y="273"/>
                </a:lnTo>
                <a:cubicBezTo>
                  <a:pt x="559" y="276"/>
                  <a:pt x="589" y="311"/>
                  <a:pt x="582" y="351"/>
                </a:cubicBezTo>
                <a:lnTo>
                  <a:pt x="579" y="370"/>
                </a:lnTo>
                <a:lnTo>
                  <a:pt x="473" y="491"/>
                </a:lnTo>
                <a:lnTo>
                  <a:pt x="473" y="491"/>
                </a:lnTo>
                <a:cubicBezTo>
                  <a:pt x="440" y="529"/>
                  <a:pt x="392" y="551"/>
                  <a:pt x="342" y="553"/>
                </a:cubicBezTo>
                <a:lnTo>
                  <a:pt x="323" y="553"/>
                </a:lnTo>
                <a:lnTo>
                  <a:pt x="238" y="639"/>
                </a:lnTo>
                <a:lnTo>
                  <a:pt x="0" y="450"/>
                </a:lnTo>
              </a:path>
            </a:pathLst>
          </a:custGeom>
          <a:solidFill>
            <a:srgbClr val="FFB59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7" name="Freeform 36">
            <a:extLst>
              <a:ext uri="{FF2B5EF4-FFF2-40B4-BE49-F238E27FC236}">
                <a16:creationId xmlns:a16="http://schemas.microsoft.com/office/drawing/2014/main" id="{9DFA7620-21BE-6149-A01F-0D3943A8C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169" y="5868866"/>
            <a:ext cx="263770" cy="417635"/>
          </a:xfrm>
          <a:custGeom>
            <a:avLst/>
            <a:gdLst>
              <a:gd name="T0" fmla="*/ 185 w 210"/>
              <a:gd name="T1" fmla="*/ 336 h 337"/>
              <a:gd name="T2" fmla="*/ 166 w 210"/>
              <a:gd name="T3" fmla="*/ 328 h 337"/>
              <a:gd name="T4" fmla="*/ 166 w 210"/>
              <a:gd name="T5" fmla="*/ 328 h 337"/>
              <a:gd name="T6" fmla="*/ 169 w 210"/>
              <a:gd name="T7" fmla="*/ 199 h 337"/>
              <a:gd name="T8" fmla="*/ 169 w 210"/>
              <a:gd name="T9" fmla="*/ 199 h 337"/>
              <a:gd name="T10" fmla="*/ 58 w 210"/>
              <a:gd name="T11" fmla="*/ 122 h 337"/>
              <a:gd name="T12" fmla="*/ 47 w 210"/>
              <a:gd name="T13" fmla="*/ 119 h 337"/>
              <a:gd name="T14" fmla="*/ 50 w 210"/>
              <a:gd name="T15" fmla="*/ 109 h 337"/>
              <a:gd name="T16" fmla="*/ 50 w 210"/>
              <a:gd name="T17" fmla="*/ 109 h 337"/>
              <a:gd name="T18" fmla="*/ 0 w 210"/>
              <a:gd name="T19" fmla="*/ 20 h 337"/>
              <a:gd name="T20" fmla="*/ 6 w 210"/>
              <a:gd name="T21" fmla="*/ 0 h 337"/>
              <a:gd name="T22" fmla="*/ 6 w 210"/>
              <a:gd name="T23" fmla="*/ 0 h 337"/>
              <a:gd name="T24" fmla="*/ 72 w 210"/>
              <a:gd name="T25" fmla="*/ 104 h 337"/>
              <a:gd name="T26" fmla="*/ 72 w 210"/>
              <a:gd name="T27" fmla="*/ 104 h 337"/>
              <a:gd name="T28" fmla="*/ 187 w 210"/>
              <a:gd name="T29" fmla="*/ 189 h 337"/>
              <a:gd name="T30" fmla="*/ 187 w 210"/>
              <a:gd name="T31" fmla="*/ 189 h 337"/>
              <a:gd name="T32" fmla="*/ 185 w 210"/>
              <a:gd name="T33" fmla="*/ 336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0" h="337">
                <a:moveTo>
                  <a:pt x="185" y="336"/>
                </a:moveTo>
                <a:lnTo>
                  <a:pt x="166" y="328"/>
                </a:lnTo>
                <a:lnTo>
                  <a:pt x="166" y="328"/>
                </a:lnTo>
                <a:cubicBezTo>
                  <a:pt x="187" y="278"/>
                  <a:pt x="187" y="233"/>
                  <a:pt x="169" y="199"/>
                </a:cubicBezTo>
                <a:lnTo>
                  <a:pt x="169" y="199"/>
                </a:lnTo>
                <a:cubicBezTo>
                  <a:pt x="137" y="139"/>
                  <a:pt x="59" y="122"/>
                  <a:pt x="58" y="122"/>
                </a:cubicBezTo>
                <a:lnTo>
                  <a:pt x="47" y="119"/>
                </a:lnTo>
                <a:lnTo>
                  <a:pt x="50" y="109"/>
                </a:lnTo>
                <a:lnTo>
                  <a:pt x="50" y="109"/>
                </a:lnTo>
                <a:cubicBezTo>
                  <a:pt x="66" y="44"/>
                  <a:pt x="2" y="21"/>
                  <a:pt x="0" y="20"/>
                </a:cubicBezTo>
                <a:lnTo>
                  <a:pt x="6" y="0"/>
                </a:lnTo>
                <a:lnTo>
                  <a:pt x="6" y="0"/>
                </a:lnTo>
                <a:cubicBezTo>
                  <a:pt x="34" y="10"/>
                  <a:pt x="81" y="44"/>
                  <a:pt x="72" y="104"/>
                </a:cubicBezTo>
                <a:lnTo>
                  <a:pt x="72" y="104"/>
                </a:lnTo>
                <a:cubicBezTo>
                  <a:pt x="95" y="111"/>
                  <a:pt x="157" y="133"/>
                  <a:pt x="187" y="189"/>
                </a:cubicBezTo>
                <a:lnTo>
                  <a:pt x="187" y="189"/>
                </a:lnTo>
                <a:cubicBezTo>
                  <a:pt x="209" y="230"/>
                  <a:pt x="208" y="279"/>
                  <a:pt x="185" y="336"/>
                </a:cubicBezTo>
              </a:path>
            </a:pathLst>
          </a:custGeom>
          <a:solidFill>
            <a:srgbClr val="3C4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8" name="Freeform 37">
            <a:extLst>
              <a:ext uri="{FF2B5EF4-FFF2-40B4-BE49-F238E27FC236}">
                <a16:creationId xmlns:a16="http://schemas.microsoft.com/office/drawing/2014/main" id="{7881A183-01FA-E545-8592-AE9C82D0A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081" y="5819413"/>
            <a:ext cx="263770" cy="417635"/>
          </a:xfrm>
          <a:custGeom>
            <a:avLst/>
            <a:gdLst>
              <a:gd name="T0" fmla="*/ 185 w 210"/>
              <a:gd name="T1" fmla="*/ 336 h 337"/>
              <a:gd name="T2" fmla="*/ 166 w 210"/>
              <a:gd name="T3" fmla="*/ 328 h 337"/>
              <a:gd name="T4" fmla="*/ 166 w 210"/>
              <a:gd name="T5" fmla="*/ 328 h 337"/>
              <a:gd name="T6" fmla="*/ 169 w 210"/>
              <a:gd name="T7" fmla="*/ 198 h 337"/>
              <a:gd name="T8" fmla="*/ 169 w 210"/>
              <a:gd name="T9" fmla="*/ 198 h 337"/>
              <a:gd name="T10" fmla="*/ 58 w 210"/>
              <a:gd name="T11" fmla="*/ 121 h 337"/>
              <a:gd name="T12" fmla="*/ 48 w 210"/>
              <a:gd name="T13" fmla="*/ 119 h 337"/>
              <a:gd name="T14" fmla="*/ 50 w 210"/>
              <a:gd name="T15" fmla="*/ 109 h 337"/>
              <a:gd name="T16" fmla="*/ 50 w 210"/>
              <a:gd name="T17" fmla="*/ 109 h 337"/>
              <a:gd name="T18" fmla="*/ 0 w 210"/>
              <a:gd name="T19" fmla="*/ 20 h 337"/>
              <a:gd name="T20" fmla="*/ 7 w 210"/>
              <a:gd name="T21" fmla="*/ 0 h 337"/>
              <a:gd name="T22" fmla="*/ 7 w 210"/>
              <a:gd name="T23" fmla="*/ 0 h 337"/>
              <a:gd name="T24" fmla="*/ 72 w 210"/>
              <a:gd name="T25" fmla="*/ 104 h 337"/>
              <a:gd name="T26" fmla="*/ 72 w 210"/>
              <a:gd name="T27" fmla="*/ 104 h 337"/>
              <a:gd name="T28" fmla="*/ 187 w 210"/>
              <a:gd name="T29" fmla="*/ 188 h 337"/>
              <a:gd name="T30" fmla="*/ 187 w 210"/>
              <a:gd name="T31" fmla="*/ 188 h 337"/>
              <a:gd name="T32" fmla="*/ 185 w 210"/>
              <a:gd name="T33" fmla="*/ 336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0" h="337">
                <a:moveTo>
                  <a:pt x="185" y="336"/>
                </a:moveTo>
                <a:lnTo>
                  <a:pt x="166" y="328"/>
                </a:lnTo>
                <a:lnTo>
                  <a:pt x="166" y="328"/>
                </a:lnTo>
                <a:cubicBezTo>
                  <a:pt x="187" y="277"/>
                  <a:pt x="188" y="234"/>
                  <a:pt x="169" y="198"/>
                </a:cubicBezTo>
                <a:lnTo>
                  <a:pt x="169" y="198"/>
                </a:lnTo>
                <a:cubicBezTo>
                  <a:pt x="138" y="139"/>
                  <a:pt x="59" y="122"/>
                  <a:pt x="58" y="121"/>
                </a:cubicBezTo>
                <a:lnTo>
                  <a:pt x="48" y="119"/>
                </a:lnTo>
                <a:lnTo>
                  <a:pt x="50" y="109"/>
                </a:lnTo>
                <a:lnTo>
                  <a:pt x="50" y="109"/>
                </a:lnTo>
                <a:cubicBezTo>
                  <a:pt x="67" y="44"/>
                  <a:pt x="2" y="20"/>
                  <a:pt x="0" y="20"/>
                </a:cubicBezTo>
                <a:lnTo>
                  <a:pt x="7" y="0"/>
                </a:lnTo>
                <a:lnTo>
                  <a:pt x="7" y="0"/>
                </a:lnTo>
                <a:cubicBezTo>
                  <a:pt x="34" y="10"/>
                  <a:pt x="81" y="44"/>
                  <a:pt x="72" y="104"/>
                </a:cubicBezTo>
                <a:lnTo>
                  <a:pt x="72" y="104"/>
                </a:lnTo>
                <a:cubicBezTo>
                  <a:pt x="96" y="111"/>
                  <a:pt x="158" y="133"/>
                  <a:pt x="187" y="188"/>
                </a:cubicBezTo>
                <a:lnTo>
                  <a:pt x="187" y="188"/>
                </a:lnTo>
                <a:cubicBezTo>
                  <a:pt x="209" y="229"/>
                  <a:pt x="209" y="279"/>
                  <a:pt x="185" y="336"/>
                </a:cubicBezTo>
              </a:path>
            </a:pathLst>
          </a:custGeom>
          <a:solidFill>
            <a:srgbClr val="3C4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9" name="Freeform 38">
            <a:extLst>
              <a:ext uri="{FF2B5EF4-FFF2-40B4-BE49-F238E27FC236}">
                <a16:creationId xmlns:a16="http://schemas.microsoft.com/office/drawing/2014/main" id="{98329F7F-36AA-4B42-83E5-41A75D849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523" y="3538907"/>
            <a:ext cx="3187210" cy="2714624"/>
          </a:xfrm>
          <a:custGeom>
            <a:avLst/>
            <a:gdLst>
              <a:gd name="T0" fmla="*/ 1679 w 2559"/>
              <a:gd name="T1" fmla="*/ 191 h 2178"/>
              <a:gd name="T2" fmla="*/ 1679 w 2559"/>
              <a:gd name="T3" fmla="*/ 191 h 2178"/>
              <a:gd name="T4" fmla="*/ 1000 w 2559"/>
              <a:gd name="T5" fmla="*/ 339 h 2178"/>
              <a:gd name="T6" fmla="*/ 1000 w 2559"/>
              <a:gd name="T7" fmla="*/ 339 h 2178"/>
              <a:gd name="T8" fmla="*/ 912 w 2559"/>
              <a:gd name="T9" fmla="*/ 2048 h 2178"/>
              <a:gd name="T10" fmla="*/ 912 w 2559"/>
              <a:gd name="T11" fmla="*/ 2048 h 2178"/>
              <a:gd name="T12" fmla="*/ 1184 w 2559"/>
              <a:gd name="T13" fmla="*/ 1920 h 2178"/>
              <a:gd name="T14" fmla="*/ 1184 w 2559"/>
              <a:gd name="T15" fmla="*/ 1920 h 2178"/>
              <a:gd name="T16" fmla="*/ 1266 w 2559"/>
              <a:gd name="T17" fmla="*/ 1276 h 2178"/>
              <a:gd name="T18" fmla="*/ 1266 w 2559"/>
              <a:gd name="T19" fmla="*/ 1276 h 2178"/>
              <a:gd name="T20" fmla="*/ 1666 w 2559"/>
              <a:gd name="T21" fmla="*/ 432 h 2178"/>
              <a:gd name="T22" fmla="*/ 1666 w 2559"/>
              <a:gd name="T23" fmla="*/ 432 h 2178"/>
              <a:gd name="T24" fmla="*/ 2462 w 2559"/>
              <a:gd name="T25" fmla="*/ 908 h 2178"/>
              <a:gd name="T26" fmla="*/ 2462 w 2559"/>
              <a:gd name="T27" fmla="*/ 908 h 2178"/>
              <a:gd name="T28" fmla="*/ 1679 w 2559"/>
              <a:gd name="T29" fmla="*/ 191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59" h="2178">
                <a:moveTo>
                  <a:pt x="1679" y="191"/>
                </a:moveTo>
                <a:lnTo>
                  <a:pt x="1679" y="191"/>
                </a:lnTo>
                <a:cubicBezTo>
                  <a:pt x="1679" y="191"/>
                  <a:pt x="1377" y="0"/>
                  <a:pt x="1000" y="339"/>
                </a:cubicBezTo>
                <a:lnTo>
                  <a:pt x="1000" y="339"/>
                </a:lnTo>
                <a:cubicBezTo>
                  <a:pt x="0" y="1240"/>
                  <a:pt x="812" y="1889"/>
                  <a:pt x="912" y="2048"/>
                </a:cubicBezTo>
                <a:lnTo>
                  <a:pt x="912" y="2048"/>
                </a:lnTo>
                <a:cubicBezTo>
                  <a:pt x="970" y="2138"/>
                  <a:pt x="1297" y="2177"/>
                  <a:pt x="1184" y="1920"/>
                </a:cubicBezTo>
                <a:lnTo>
                  <a:pt x="1184" y="1920"/>
                </a:lnTo>
                <a:cubicBezTo>
                  <a:pt x="1039" y="1591"/>
                  <a:pt x="1436" y="1659"/>
                  <a:pt x="1266" y="1276"/>
                </a:cubicBezTo>
                <a:lnTo>
                  <a:pt x="1266" y="1276"/>
                </a:lnTo>
                <a:cubicBezTo>
                  <a:pt x="979" y="629"/>
                  <a:pt x="1628" y="915"/>
                  <a:pt x="1666" y="432"/>
                </a:cubicBezTo>
                <a:lnTo>
                  <a:pt x="1666" y="432"/>
                </a:lnTo>
                <a:cubicBezTo>
                  <a:pt x="1666" y="432"/>
                  <a:pt x="1853" y="944"/>
                  <a:pt x="2462" y="908"/>
                </a:cubicBezTo>
                <a:lnTo>
                  <a:pt x="2462" y="908"/>
                </a:lnTo>
                <a:cubicBezTo>
                  <a:pt x="2462" y="908"/>
                  <a:pt x="2558" y="84"/>
                  <a:pt x="1679" y="19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0" name="Freeform 39">
            <a:extLst>
              <a:ext uri="{FF2B5EF4-FFF2-40B4-BE49-F238E27FC236}">
                <a16:creationId xmlns:a16="http://schemas.microsoft.com/office/drawing/2014/main" id="{0317C5F5-2FA2-0C4E-8017-FB9B5950D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5330" y="4500566"/>
            <a:ext cx="285750" cy="324215"/>
          </a:xfrm>
          <a:custGeom>
            <a:avLst/>
            <a:gdLst>
              <a:gd name="T0" fmla="*/ 191 w 231"/>
              <a:gd name="T1" fmla="*/ 76 h 259"/>
              <a:gd name="T2" fmla="*/ 191 w 231"/>
              <a:gd name="T3" fmla="*/ 76 h 259"/>
              <a:gd name="T4" fmla="*/ 186 w 231"/>
              <a:gd name="T5" fmla="*/ 229 h 259"/>
              <a:gd name="T6" fmla="*/ 186 w 231"/>
              <a:gd name="T7" fmla="*/ 229 h 259"/>
              <a:gd name="T8" fmla="*/ 39 w 231"/>
              <a:gd name="T9" fmla="*/ 183 h 259"/>
              <a:gd name="T10" fmla="*/ 39 w 231"/>
              <a:gd name="T11" fmla="*/ 183 h 259"/>
              <a:gd name="T12" fmla="*/ 44 w 231"/>
              <a:gd name="T13" fmla="*/ 30 h 259"/>
              <a:gd name="T14" fmla="*/ 44 w 231"/>
              <a:gd name="T15" fmla="*/ 30 h 259"/>
              <a:gd name="T16" fmla="*/ 191 w 231"/>
              <a:gd name="T17" fmla="*/ 76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1" h="259">
                <a:moveTo>
                  <a:pt x="191" y="76"/>
                </a:moveTo>
                <a:lnTo>
                  <a:pt x="191" y="76"/>
                </a:lnTo>
                <a:cubicBezTo>
                  <a:pt x="230" y="131"/>
                  <a:pt x="228" y="199"/>
                  <a:pt x="186" y="229"/>
                </a:cubicBezTo>
                <a:lnTo>
                  <a:pt x="186" y="229"/>
                </a:lnTo>
                <a:cubicBezTo>
                  <a:pt x="145" y="258"/>
                  <a:pt x="79" y="238"/>
                  <a:pt x="39" y="183"/>
                </a:cubicBezTo>
                <a:lnTo>
                  <a:pt x="39" y="183"/>
                </a:lnTo>
                <a:cubicBezTo>
                  <a:pt x="0" y="128"/>
                  <a:pt x="2" y="60"/>
                  <a:pt x="44" y="30"/>
                </a:cubicBezTo>
                <a:lnTo>
                  <a:pt x="44" y="30"/>
                </a:lnTo>
                <a:cubicBezTo>
                  <a:pt x="85" y="0"/>
                  <a:pt x="151" y="21"/>
                  <a:pt x="191" y="76"/>
                </a:cubicBezTo>
              </a:path>
            </a:pathLst>
          </a:custGeom>
          <a:solidFill>
            <a:srgbClr val="FFB59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1" name="Freeform 40">
            <a:extLst>
              <a:ext uri="{FF2B5EF4-FFF2-40B4-BE49-F238E27FC236}">
                <a16:creationId xmlns:a16="http://schemas.microsoft.com/office/drawing/2014/main" id="{37117348-1EB6-AC48-897F-ECB42808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072" y="4313732"/>
            <a:ext cx="93416" cy="164856"/>
          </a:xfrm>
          <a:custGeom>
            <a:avLst/>
            <a:gdLst>
              <a:gd name="T0" fmla="*/ 73 w 77"/>
              <a:gd name="T1" fmla="*/ 100 h 134"/>
              <a:gd name="T2" fmla="*/ 73 w 77"/>
              <a:gd name="T3" fmla="*/ 100 h 134"/>
              <a:gd name="T4" fmla="*/ 33 w 77"/>
              <a:gd name="T5" fmla="*/ 130 h 134"/>
              <a:gd name="T6" fmla="*/ 33 w 77"/>
              <a:gd name="T7" fmla="*/ 130 h 134"/>
              <a:gd name="T8" fmla="*/ 3 w 77"/>
              <a:gd name="T9" fmla="*/ 89 h 134"/>
              <a:gd name="T10" fmla="*/ 3 w 77"/>
              <a:gd name="T11" fmla="*/ 89 h 134"/>
              <a:gd name="T12" fmla="*/ 52 w 77"/>
              <a:gd name="T13" fmla="*/ 0 h 134"/>
              <a:gd name="T14" fmla="*/ 52 w 77"/>
              <a:gd name="T15" fmla="*/ 0 h 134"/>
              <a:gd name="T16" fmla="*/ 73 w 77"/>
              <a:gd name="T17" fmla="*/ 10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" h="134">
                <a:moveTo>
                  <a:pt x="73" y="100"/>
                </a:moveTo>
                <a:lnTo>
                  <a:pt x="73" y="100"/>
                </a:lnTo>
                <a:cubicBezTo>
                  <a:pt x="70" y="119"/>
                  <a:pt x="52" y="133"/>
                  <a:pt x="33" y="130"/>
                </a:cubicBezTo>
                <a:lnTo>
                  <a:pt x="33" y="130"/>
                </a:lnTo>
                <a:cubicBezTo>
                  <a:pt x="13" y="127"/>
                  <a:pt x="0" y="108"/>
                  <a:pt x="3" y="89"/>
                </a:cubicBezTo>
                <a:lnTo>
                  <a:pt x="3" y="89"/>
                </a:lnTo>
                <a:cubicBezTo>
                  <a:pt x="5" y="70"/>
                  <a:pt x="52" y="0"/>
                  <a:pt x="52" y="0"/>
                </a:cubicBezTo>
                <a:lnTo>
                  <a:pt x="52" y="0"/>
                </a:lnTo>
                <a:cubicBezTo>
                  <a:pt x="52" y="0"/>
                  <a:pt x="76" y="80"/>
                  <a:pt x="73" y="100"/>
                </a:cubicBezTo>
              </a:path>
            </a:pathLst>
          </a:custGeom>
          <a:solidFill>
            <a:srgbClr val="DFF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2" name="Freeform 41">
            <a:extLst>
              <a:ext uri="{FF2B5EF4-FFF2-40B4-BE49-F238E27FC236}">
                <a16:creationId xmlns:a16="http://schemas.microsoft.com/office/drawing/2014/main" id="{7BC57804-60AC-1D40-8D5A-4F556D5CF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390" y="4093924"/>
            <a:ext cx="65943" cy="115396"/>
          </a:xfrm>
          <a:custGeom>
            <a:avLst/>
            <a:gdLst>
              <a:gd name="T0" fmla="*/ 51 w 54"/>
              <a:gd name="T1" fmla="*/ 68 h 92"/>
              <a:gd name="T2" fmla="*/ 51 w 54"/>
              <a:gd name="T3" fmla="*/ 68 h 92"/>
              <a:gd name="T4" fmla="*/ 23 w 54"/>
              <a:gd name="T5" fmla="*/ 89 h 92"/>
              <a:gd name="T6" fmla="*/ 23 w 54"/>
              <a:gd name="T7" fmla="*/ 89 h 92"/>
              <a:gd name="T8" fmla="*/ 2 w 54"/>
              <a:gd name="T9" fmla="*/ 61 h 92"/>
              <a:gd name="T10" fmla="*/ 2 w 54"/>
              <a:gd name="T11" fmla="*/ 61 h 92"/>
              <a:gd name="T12" fmla="*/ 36 w 54"/>
              <a:gd name="T13" fmla="*/ 0 h 92"/>
              <a:gd name="T14" fmla="*/ 36 w 54"/>
              <a:gd name="T15" fmla="*/ 0 h 92"/>
              <a:gd name="T16" fmla="*/ 51 w 54"/>
              <a:gd name="T17" fmla="*/ 68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92">
                <a:moveTo>
                  <a:pt x="51" y="68"/>
                </a:moveTo>
                <a:lnTo>
                  <a:pt x="51" y="68"/>
                </a:lnTo>
                <a:cubicBezTo>
                  <a:pt x="49" y="82"/>
                  <a:pt x="36" y="91"/>
                  <a:pt x="23" y="89"/>
                </a:cubicBezTo>
                <a:lnTo>
                  <a:pt x="23" y="89"/>
                </a:lnTo>
                <a:cubicBezTo>
                  <a:pt x="9" y="87"/>
                  <a:pt x="0" y="75"/>
                  <a:pt x="2" y="61"/>
                </a:cubicBezTo>
                <a:lnTo>
                  <a:pt x="2" y="61"/>
                </a:lnTo>
                <a:cubicBezTo>
                  <a:pt x="4" y="48"/>
                  <a:pt x="36" y="0"/>
                  <a:pt x="36" y="0"/>
                </a:cubicBezTo>
                <a:lnTo>
                  <a:pt x="36" y="0"/>
                </a:lnTo>
                <a:cubicBezTo>
                  <a:pt x="36" y="0"/>
                  <a:pt x="53" y="55"/>
                  <a:pt x="51" y="68"/>
                </a:cubicBezTo>
              </a:path>
            </a:pathLst>
          </a:custGeom>
          <a:solidFill>
            <a:srgbClr val="DFF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3" name="Freeform 42">
            <a:extLst>
              <a:ext uri="{FF2B5EF4-FFF2-40B4-BE49-F238E27FC236}">
                <a16:creationId xmlns:a16="http://schemas.microsoft.com/office/drawing/2014/main" id="{637D5C22-46AC-8B40-B440-5D5669573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729" y="6171106"/>
            <a:ext cx="406643" cy="335206"/>
          </a:xfrm>
          <a:custGeom>
            <a:avLst/>
            <a:gdLst>
              <a:gd name="T0" fmla="*/ 69 w 325"/>
              <a:gd name="T1" fmla="*/ 1 h 269"/>
              <a:gd name="T2" fmla="*/ 0 w 325"/>
              <a:gd name="T3" fmla="*/ 79 h 269"/>
              <a:gd name="T4" fmla="*/ 238 w 325"/>
              <a:gd name="T5" fmla="*/ 268 h 269"/>
              <a:gd name="T6" fmla="*/ 323 w 325"/>
              <a:gd name="T7" fmla="*/ 182 h 269"/>
              <a:gd name="T8" fmla="*/ 324 w 325"/>
              <a:gd name="T9" fmla="*/ 182 h 269"/>
              <a:gd name="T10" fmla="*/ 69 w 325"/>
              <a:gd name="T11" fmla="*/ 0 h 269"/>
              <a:gd name="T12" fmla="*/ 69 w 325"/>
              <a:gd name="T13" fmla="*/ 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5" h="269">
                <a:moveTo>
                  <a:pt x="69" y="1"/>
                </a:moveTo>
                <a:lnTo>
                  <a:pt x="0" y="79"/>
                </a:lnTo>
                <a:lnTo>
                  <a:pt x="238" y="268"/>
                </a:lnTo>
                <a:lnTo>
                  <a:pt x="323" y="182"/>
                </a:lnTo>
                <a:lnTo>
                  <a:pt x="324" y="182"/>
                </a:lnTo>
                <a:lnTo>
                  <a:pt x="69" y="0"/>
                </a:lnTo>
                <a:lnTo>
                  <a:pt x="69" y="1"/>
                </a:lnTo>
              </a:path>
            </a:pathLst>
          </a:custGeom>
          <a:solidFill>
            <a:srgbClr val="F79F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4" name="Freeform 43">
            <a:extLst>
              <a:ext uri="{FF2B5EF4-FFF2-40B4-BE49-F238E27FC236}">
                <a16:creationId xmlns:a16="http://schemas.microsoft.com/office/drawing/2014/main" id="{BD4B83BB-C95D-6449-9BE1-3F54FAE93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350" y="5170981"/>
            <a:ext cx="2873983" cy="2862994"/>
          </a:xfrm>
          <a:custGeom>
            <a:avLst/>
            <a:gdLst>
              <a:gd name="T0" fmla="*/ 1049 w 2308"/>
              <a:gd name="T1" fmla="*/ 1468 h 2297"/>
              <a:gd name="T2" fmla="*/ 1049 w 2308"/>
              <a:gd name="T3" fmla="*/ 1468 h 2297"/>
              <a:gd name="T4" fmla="*/ 1818 w 2308"/>
              <a:gd name="T5" fmla="*/ 845 h 2297"/>
              <a:gd name="T6" fmla="*/ 1818 w 2308"/>
              <a:gd name="T7" fmla="*/ 845 h 2297"/>
              <a:gd name="T8" fmla="*/ 2081 w 2308"/>
              <a:gd name="T9" fmla="*/ 955 h 2297"/>
              <a:gd name="T10" fmla="*/ 2081 w 2308"/>
              <a:gd name="T11" fmla="*/ 955 h 2297"/>
              <a:gd name="T12" fmla="*/ 2291 w 2308"/>
              <a:gd name="T13" fmla="*/ 1084 h 2297"/>
              <a:gd name="T14" fmla="*/ 2291 w 2308"/>
              <a:gd name="T15" fmla="*/ 1084 h 2297"/>
              <a:gd name="T16" fmla="*/ 859 w 2308"/>
              <a:gd name="T17" fmla="*/ 2235 h 2297"/>
              <a:gd name="T18" fmla="*/ 859 w 2308"/>
              <a:gd name="T19" fmla="*/ 2235 h 2297"/>
              <a:gd name="T20" fmla="*/ 0 w 2308"/>
              <a:gd name="T21" fmla="*/ 496 h 2297"/>
              <a:gd name="T22" fmla="*/ 0 w 2308"/>
              <a:gd name="T23" fmla="*/ 496 h 2297"/>
              <a:gd name="T24" fmla="*/ 411 w 2308"/>
              <a:gd name="T25" fmla="*/ 72 h 2297"/>
              <a:gd name="T26" fmla="*/ 411 w 2308"/>
              <a:gd name="T27" fmla="*/ 72 h 2297"/>
              <a:gd name="T28" fmla="*/ 1049 w 2308"/>
              <a:gd name="T29" fmla="*/ 1468 h 2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08" h="2297">
                <a:moveTo>
                  <a:pt x="1049" y="1468"/>
                </a:moveTo>
                <a:lnTo>
                  <a:pt x="1049" y="1468"/>
                </a:lnTo>
                <a:cubicBezTo>
                  <a:pt x="1085" y="1538"/>
                  <a:pt x="1540" y="1124"/>
                  <a:pt x="1818" y="845"/>
                </a:cubicBezTo>
                <a:lnTo>
                  <a:pt x="1818" y="845"/>
                </a:lnTo>
                <a:cubicBezTo>
                  <a:pt x="1943" y="720"/>
                  <a:pt x="2010" y="846"/>
                  <a:pt x="2081" y="955"/>
                </a:cubicBezTo>
                <a:lnTo>
                  <a:pt x="2081" y="955"/>
                </a:lnTo>
                <a:cubicBezTo>
                  <a:pt x="2129" y="1028"/>
                  <a:pt x="2307" y="1061"/>
                  <a:pt x="2291" y="1084"/>
                </a:cubicBezTo>
                <a:lnTo>
                  <a:pt x="2291" y="1084"/>
                </a:lnTo>
                <a:cubicBezTo>
                  <a:pt x="1406" y="2296"/>
                  <a:pt x="994" y="2277"/>
                  <a:pt x="859" y="2235"/>
                </a:cubicBezTo>
                <a:lnTo>
                  <a:pt x="859" y="2235"/>
                </a:lnTo>
                <a:cubicBezTo>
                  <a:pt x="550" y="2139"/>
                  <a:pt x="0" y="711"/>
                  <a:pt x="0" y="496"/>
                </a:cubicBezTo>
                <a:lnTo>
                  <a:pt x="0" y="496"/>
                </a:lnTo>
                <a:cubicBezTo>
                  <a:pt x="0" y="280"/>
                  <a:pt x="207" y="0"/>
                  <a:pt x="411" y="72"/>
                </a:cubicBezTo>
                <a:lnTo>
                  <a:pt x="411" y="72"/>
                </a:lnTo>
                <a:cubicBezTo>
                  <a:pt x="834" y="222"/>
                  <a:pt x="951" y="1276"/>
                  <a:pt x="1049" y="1468"/>
                </a:cubicBezTo>
              </a:path>
            </a:pathLst>
          </a:custGeom>
          <a:solidFill>
            <a:srgbClr val="8F5B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5" name="Freeform 44">
            <a:extLst>
              <a:ext uri="{FF2B5EF4-FFF2-40B4-BE49-F238E27FC236}">
                <a16:creationId xmlns:a16="http://schemas.microsoft.com/office/drawing/2014/main" id="{7B9FF784-348A-A749-BCCE-802769107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286" y="4517050"/>
            <a:ext cx="214315" cy="203324"/>
          </a:xfrm>
          <a:custGeom>
            <a:avLst/>
            <a:gdLst>
              <a:gd name="T0" fmla="*/ 171 w 172"/>
              <a:gd name="T1" fmla="*/ 81 h 163"/>
              <a:gd name="T2" fmla="*/ 171 w 172"/>
              <a:gd name="T3" fmla="*/ 81 h 163"/>
              <a:gd name="T4" fmla="*/ 86 w 172"/>
              <a:gd name="T5" fmla="*/ 162 h 163"/>
              <a:gd name="T6" fmla="*/ 86 w 172"/>
              <a:gd name="T7" fmla="*/ 162 h 163"/>
              <a:gd name="T8" fmla="*/ 0 w 172"/>
              <a:gd name="T9" fmla="*/ 81 h 163"/>
              <a:gd name="T10" fmla="*/ 0 w 172"/>
              <a:gd name="T11" fmla="*/ 81 h 163"/>
              <a:gd name="T12" fmla="*/ 86 w 172"/>
              <a:gd name="T13" fmla="*/ 0 h 163"/>
              <a:gd name="T14" fmla="*/ 86 w 172"/>
              <a:gd name="T15" fmla="*/ 0 h 163"/>
              <a:gd name="T16" fmla="*/ 171 w 172"/>
              <a:gd name="T17" fmla="*/ 81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2" h="163">
                <a:moveTo>
                  <a:pt x="171" y="81"/>
                </a:moveTo>
                <a:lnTo>
                  <a:pt x="171" y="81"/>
                </a:lnTo>
                <a:cubicBezTo>
                  <a:pt x="171" y="126"/>
                  <a:pt x="133" y="162"/>
                  <a:pt x="86" y="162"/>
                </a:cubicBezTo>
                <a:lnTo>
                  <a:pt x="86" y="162"/>
                </a:lnTo>
                <a:cubicBezTo>
                  <a:pt x="39" y="162"/>
                  <a:pt x="0" y="126"/>
                  <a:pt x="0" y="81"/>
                </a:cubicBezTo>
                <a:lnTo>
                  <a:pt x="0" y="81"/>
                </a:lnTo>
                <a:cubicBezTo>
                  <a:pt x="0" y="37"/>
                  <a:pt x="39" y="0"/>
                  <a:pt x="86" y="0"/>
                </a:cubicBezTo>
                <a:lnTo>
                  <a:pt x="86" y="0"/>
                </a:lnTo>
                <a:cubicBezTo>
                  <a:pt x="133" y="0"/>
                  <a:pt x="171" y="37"/>
                  <a:pt x="171" y="81"/>
                </a:cubicBezTo>
              </a:path>
            </a:pathLst>
          </a:custGeom>
          <a:solidFill>
            <a:srgbClr val="F282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6" name="Freeform 45">
            <a:extLst>
              <a:ext uri="{FF2B5EF4-FFF2-40B4-BE49-F238E27FC236}">
                <a16:creationId xmlns:a16="http://schemas.microsoft.com/office/drawing/2014/main" id="{57181F07-6308-864F-B1AB-744ECE371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387" y="4665423"/>
            <a:ext cx="214311" cy="203320"/>
          </a:xfrm>
          <a:custGeom>
            <a:avLst/>
            <a:gdLst>
              <a:gd name="T0" fmla="*/ 171 w 172"/>
              <a:gd name="T1" fmla="*/ 81 h 163"/>
              <a:gd name="T2" fmla="*/ 171 w 172"/>
              <a:gd name="T3" fmla="*/ 81 h 163"/>
              <a:gd name="T4" fmla="*/ 85 w 172"/>
              <a:gd name="T5" fmla="*/ 162 h 163"/>
              <a:gd name="T6" fmla="*/ 85 w 172"/>
              <a:gd name="T7" fmla="*/ 162 h 163"/>
              <a:gd name="T8" fmla="*/ 0 w 172"/>
              <a:gd name="T9" fmla="*/ 81 h 163"/>
              <a:gd name="T10" fmla="*/ 0 w 172"/>
              <a:gd name="T11" fmla="*/ 81 h 163"/>
              <a:gd name="T12" fmla="*/ 85 w 172"/>
              <a:gd name="T13" fmla="*/ 0 h 163"/>
              <a:gd name="T14" fmla="*/ 85 w 172"/>
              <a:gd name="T15" fmla="*/ 0 h 163"/>
              <a:gd name="T16" fmla="*/ 171 w 172"/>
              <a:gd name="T17" fmla="*/ 81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2" h="163">
                <a:moveTo>
                  <a:pt x="171" y="81"/>
                </a:moveTo>
                <a:lnTo>
                  <a:pt x="171" y="81"/>
                </a:lnTo>
                <a:cubicBezTo>
                  <a:pt x="171" y="126"/>
                  <a:pt x="132" y="162"/>
                  <a:pt x="85" y="162"/>
                </a:cubicBezTo>
                <a:lnTo>
                  <a:pt x="85" y="162"/>
                </a:lnTo>
                <a:cubicBezTo>
                  <a:pt x="38" y="162"/>
                  <a:pt x="0" y="126"/>
                  <a:pt x="0" y="81"/>
                </a:cubicBezTo>
                <a:lnTo>
                  <a:pt x="0" y="81"/>
                </a:lnTo>
                <a:cubicBezTo>
                  <a:pt x="0" y="36"/>
                  <a:pt x="38" y="0"/>
                  <a:pt x="85" y="0"/>
                </a:cubicBezTo>
                <a:lnTo>
                  <a:pt x="85" y="0"/>
                </a:lnTo>
                <a:cubicBezTo>
                  <a:pt x="132" y="0"/>
                  <a:pt x="171" y="36"/>
                  <a:pt x="171" y="81"/>
                </a:cubicBezTo>
              </a:path>
            </a:pathLst>
          </a:custGeom>
          <a:solidFill>
            <a:srgbClr val="F282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7" name="Freeform 46">
            <a:extLst>
              <a:ext uri="{FF2B5EF4-FFF2-40B4-BE49-F238E27FC236}">
                <a16:creationId xmlns:a16="http://schemas.microsoft.com/office/drawing/2014/main" id="{4F370E4E-9642-6840-8F47-839943D23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794" y="4522546"/>
            <a:ext cx="208816" cy="148368"/>
          </a:xfrm>
          <a:custGeom>
            <a:avLst/>
            <a:gdLst>
              <a:gd name="T0" fmla="*/ 156 w 168"/>
              <a:gd name="T1" fmla="*/ 120 h 121"/>
              <a:gd name="T2" fmla="*/ 156 w 168"/>
              <a:gd name="T3" fmla="*/ 120 h 121"/>
              <a:gd name="T4" fmla="*/ 155 w 168"/>
              <a:gd name="T5" fmla="*/ 120 h 121"/>
              <a:gd name="T6" fmla="*/ 0 w 168"/>
              <a:gd name="T7" fmla="*/ 99 h 121"/>
              <a:gd name="T8" fmla="*/ 3 w 168"/>
              <a:gd name="T9" fmla="*/ 79 h 121"/>
              <a:gd name="T10" fmla="*/ 122 w 168"/>
              <a:gd name="T11" fmla="*/ 95 h 121"/>
              <a:gd name="T12" fmla="*/ 30 w 168"/>
              <a:gd name="T13" fmla="*/ 15 h 121"/>
              <a:gd name="T14" fmla="*/ 43 w 168"/>
              <a:gd name="T15" fmla="*/ 0 h 121"/>
              <a:gd name="T16" fmla="*/ 162 w 168"/>
              <a:gd name="T17" fmla="*/ 102 h 121"/>
              <a:gd name="T18" fmla="*/ 162 w 168"/>
              <a:gd name="T19" fmla="*/ 102 h 121"/>
              <a:gd name="T20" fmla="*/ 165 w 168"/>
              <a:gd name="T21" fmla="*/ 114 h 121"/>
              <a:gd name="T22" fmla="*/ 165 w 168"/>
              <a:gd name="T23" fmla="*/ 114 h 121"/>
              <a:gd name="T24" fmla="*/ 156 w 168"/>
              <a:gd name="T25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8" h="121">
                <a:moveTo>
                  <a:pt x="156" y="120"/>
                </a:moveTo>
                <a:lnTo>
                  <a:pt x="156" y="120"/>
                </a:lnTo>
                <a:lnTo>
                  <a:pt x="155" y="120"/>
                </a:lnTo>
                <a:lnTo>
                  <a:pt x="0" y="99"/>
                </a:lnTo>
                <a:lnTo>
                  <a:pt x="3" y="79"/>
                </a:lnTo>
                <a:lnTo>
                  <a:pt x="122" y="95"/>
                </a:lnTo>
                <a:lnTo>
                  <a:pt x="30" y="15"/>
                </a:lnTo>
                <a:lnTo>
                  <a:pt x="43" y="0"/>
                </a:lnTo>
                <a:lnTo>
                  <a:pt x="162" y="102"/>
                </a:lnTo>
                <a:lnTo>
                  <a:pt x="162" y="102"/>
                </a:lnTo>
                <a:cubicBezTo>
                  <a:pt x="166" y="105"/>
                  <a:pt x="167" y="110"/>
                  <a:pt x="165" y="114"/>
                </a:cubicBezTo>
                <a:lnTo>
                  <a:pt x="165" y="114"/>
                </a:lnTo>
                <a:cubicBezTo>
                  <a:pt x="164" y="118"/>
                  <a:pt x="160" y="120"/>
                  <a:pt x="156" y="12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8" name="Freeform 47">
            <a:extLst>
              <a:ext uri="{FF2B5EF4-FFF2-40B4-BE49-F238E27FC236}">
                <a16:creationId xmlns:a16="http://schemas.microsoft.com/office/drawing/2014/main" id="{991438B0-C5D4-E348-8B77-AE6C1081C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755" y="4434625"/>
            <a:ext cx="269263" cy="159359"/>
          </a:xfrm>
          <a:custGeom>
            <a:avLst/>
            <a:gdLst>
              <a:gd name="T0" fmla="*/ 155 w 217"/>
              <a:gd name="T1" fmla="*/ 128 h 129"/>
              <a:gd name="T2" fmla="*/ 155 w 217"/>
              <a:gd name="T3" fmla="*/ 128 h 129"/>
              <a:gd name="T4" fmla="*/ 0 w 217"/>
              <a:gd name="T5" fmla="*/ 26 h 129"/>
              <a:gd name="T6" fmla="*/ 32 w 217"/>
              <a:gd name="T7" fmla="*/ 0 h 129"/>
              <a:gd name="T8" fmla="*/ 32 w 217"/>
              <a:gd name="T9" fmla="*/ 0 h 129"/>
              <a:gd name="T10" fmla="*/ 155 w 217"/>
              <a:gd name="T11" fmla="*/ 88 h 129"/>
              <a:gd name="T12" fmla="*/ 155 w 217"/>
              <a:gd name="T13" fmla="*/ 88 h 129"/>
              <a:gd name="T14" fmla="*/ 156 w 217"/>
              <a:gd name="T15" fmla="*/ 88 h 129"/>
              <a:gd name="T16" fmla="*/ 156 w 217"/>
              <a:gd name="T17" fmla="*/ 88 h 129"/>
              <a:gd name="T18" fmla="*/ 184 w 217"/>
              <a:gd name="T19" fmla="*/ 72 h 129"/>
              <a:gd name="T20" fmla="*/ 216 w 217"/>
              <a:gd name="T21" fmla="*/ 96 h 129"/>
              <a:gd name="T22" fmla="*/ 216 w 217"/>
              <a:gd name="T23" fmla="*/ 96 h 129"/>
              <a:gd name="T24" fmla="*/ 157 w 217"/>
              <a:gd name="T25" fmla="*/ 128 h 129"/>
              <a:gd name="T26" fmla="*/ 157 w 217"/>
              <a:gd name="T27" fmla="*/ 128 h 129"/>
              <a:gd name="T28" fmla="*/ 155 w 217"/>
              <a:gd name="T29" fmla="*/ 12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7" h="129">
                <a:moveTo>
                  <a:pt x="155" y="128"/>
                </a:moveTo>
                <a:lnTo>
                  <a:pt x="155" y="128"/>
                </a:lnTo>
                <a:cubicBezTo>
                  <a:pt x="86" y="128"/>
                  <a:pt x="9" y="36"/>
                  <a:pt x="0" y="26"/>
                </a:cubicBezTo>
                <a:lnTo>
                  <a:pt x="32" y="0"/>
                </a:lnTo>
                <a:lnTo>
                  <a:pt x="32" y="0"/>
                </a:lnTo>
                <a:cubicBezTo>
                  <a:pt x="60" y="34"/>
                  <a:pt x="118" y="88"/>
                  <a:pt x="155" y="88"/>
                </a:cubicBezTo>
                <a:lnTo>
                  <a:pt x="155" y="88"/>
                </a:lnTo>
                <a:lnTo>
                  <a:pt x="156" y="88"/>
                </a:lnTo>
                <a:lnTo>
                  <a:pt x="156" y="88"/>
                </a:lnTo>
                <a:cubicBezTo>
                  <a:pt x="167" y="87"/>
                  <a:pt x="176" y="82"/>
                  <a:pt x="184" y="72"/>
                </a:cubicBezTo>
                <a:lnTo>
                  <a:pt x="216" y="96"/>
                </a:lnTo>
                <a:lnTo>
                  <a:pt x="216" y="96"/>
                </a:lnTo>
                <a:cubicBezTo>
                  <a:pt x="201" y="116"/>
                  <a:pt x="181" y="127"/>
                  <a:pt x="157" y="128"/>
                </a:cubicBezTo>
                <a:lnTo>
                  <a:pt x="157" y="128"/>
                </a:lnTo>
                <a:cubicBezTo>
                  <a:pt x="157" y="128"/>
                  <a:pt x="156" y="128"/>
                  <a:pt x="155" y="1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9" name="Freeform 48">
            <a:extLst>
              <a:ext uri="{FF2B5EF4-FFF2-40B4-BE49-F238E27FC236}">
                <a16:creationId xmlns:a16="http://schemas.microsoft.com/office/drawing/2014/main" id="{400A1E5A-6375-354A-9B57-FA4B6C284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376" y="4742356"/>
            <a:ext cx="214311" cy="137379"/>
          </a:xfrm>
          <a:custGeom>
            <a:avLst/>
            <a:gdLst>
              <a:gd name="T0" fmla="*/ 130 w 170"/>
              <a:gd name="T1" fmla="*/ 111 h 112"/>
              <a:gd name="T2" fmla="*/ 5 w 170"/>
              <a:gd name="T3" fmla="*/ 19 h 112"/>
              <a:gd name="T4" fmla="*/ 5 w 170"/>
              <a:gd name="T5" fmla="*/ 19 h 112"/>
              <a:gd name="T6" fmla="*/ 1 w 170"/>
              <a:gd name="T7" fmla="*/ 7 h 112"/>
              <a:gd name="T8" fmla="*/ 1 w 170"/>
              <a:gd name="T9" fmla="*/ 7 h 112"/>
              <a:gd name="T10" fmla="*/ 12 w 170"/>
              <a:gd name="T11" fmla="*/ 0 h 112"/>
              <a:gd name="T12" fmla="*/ 169 w 170"/>
              <a:gd name="T13" fmla="*/ 11 h 112"/>
              <a:gd name="T14" fmla="*/ 168 w 170"/>
              <a:gd name="T15" fmla="*/ 31 h 112"/>
              <a:gd name="T16" fmla="*/ 45 w 170"/>
              <a:gd name="T17" fmla="*/ 23 h 112"/>
              <a:gd name="T18" fmla="*/ 142 w 170"/>
              <a:gd name="T19" fmla="*/ 94 h 112"/>
              <a:gd name="T20" fmla="*/ 130 w 170"/>
              <a:gd name="T21" fmla="*/ 11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0" h="112">
                <a:moveTo>
                  <a:pt x="130" y="111"/>
                </a:moveTo>
                <a:lnTo>
                  <a:pt x="5" y="19"/>
                </a:lnTo>
                <a:lnTo>
                  <a:pt x="5" y="19"/>
                </a:lnTo>
                <a:cubicBezTo>
                  <a:pt x="1" y="16"/>
                  <a:pt x="0" y="11"/>
                  <a:pt x="1" y="7"/>
                </a:cubicBezTo>
                <a:lnTo>
                  <a:pt x="1" y="7"/>
                </a:lnTo>
                <a:cubicBezTo>
                  <a:pt x="3" y="2"/>
                  <a:pt x="7" y="0"/>
                  <a:pt x="12" y="0"/>
                </a:cubicBezTo>
                <a:lnTo>
                  <a:pt x="169" y="11"/>
                </a:lnTo>
                <a:lnTo>
                  <a:pt x="168" y="31"/>
                </a:lnTo>
                <a:lnTo>
                  <a:pt x="45" y="23"/>
                </a:lnTo>
                <a:lnTo>
                  <a:pt x="142" y="94"/>
                </a:lnTo>
                <a:lnTo>
                  <a:pt x="130" y="111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0" name="Freeform 49">
            <a:extLst>
              <a:ext uri="{FF2B5EF4-FFF2-40B4-BE49-F238E27FC236}">
                <a16:creationId xmlns:a16="http://schemas.microsoft.com/office/drawing/2014/main" id="{36BDEC0C-B7EA-B640-9133-B093C6356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378" y="4599480"/>
            <a:ext cx="258272" cy="131884"/>
          </a:xfrm>
          <a:custGeom>
            <a:avLst/>
            <a:gdLst>
              <a:gd name="T0" fmla="*/ 161 w 208"/>
              <a:gd name="T1" fmla="*/ 104 h 105"/>
              <a:gd name="T2" fmla="*/ 161 w 208"/>
              <a:gd name="T3" fmla="*/ 104 h 105"/>
              <a:gd name="T4" fmla="*/ 24 w 208"/>
              <a:gd name="T5" fmla="*/ 64 h 105"/>
              <a:gd name="T6" fmla="*/ 24 w 208"/>
              <a:gd name="T7" fmla="*/ 64 h 105"/>
              <a:gd name="T8" fmla="*/ 3 w 208"/>
              <a:gd name="T9" fmla="*/ 0 h 105"/>
              <a:gd name="T10" fmla="*/ 44 w 208"/>
              <a:gd name="T11" fmla="*/ 6 h 105"/>
              <a:gd name="T12" fmla="*/ 44 w 208"/>
              <a:gd name="T13" fmla="*/ 6 h 105"/>
              <a:gd name="T14" fmla="*/ 52 w 208"/>
              <a:gd name="T15" fmla="*/ 36 h 105"/>
              <a:gd name="T16" fmla="*/ 52 w 208"/>
              <a:gd name="T17" fmla="*/ 36 h 105"/>
              <a:gd name="T18" fmla="*/ 202 w 208"/>
              <a:gd name="T19" fmla="*/ 61 h 105"/>
              <a:gd name="T20" fmla="*/ 207 w 208"/>
              <a:gd name="T21" fmla="*/ 101 h 105"/>
              <a:gd name="T22" fmla="*/ 207 w 208"/>
              <a:gd name="T23" fmla="*/ 101 h 105"/>
              <a:gd name="T24" fmla="*/ 161 w 208"/>
              <a:gd name="T25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05">
                <a:moveTo>
                  <a:pt x="161" y="104"/>
                </a:moveTo>
                <a:lnTo>
                  <a:pt x="161" y="104"/>
                </a:lnTo>
                <a:cubicBezTo>
                  <a:pt x="117" y="104"/>
                  <a:pt x="55" y="97"/>
                  <a:pt x="24" y="64"/>
                </a:cubicBezTo>
                <a:lnTo>
                  <a:pt x="24" y="64"/>
                </a:lnTo>
                <a:cubicBezTo>
                  <a:pt x="7" y="47"/>
                  <a:pt x="0" y="25"/>
                  <a:pt x="3" y="0"/>
                </a:cubicBezTo>
                <a:lnTo>
                  <a:pt x="44" y="6"/>
                </a:lnTo>
                <a:lnTo>
                  <a:pt x="44" y="6"/>
                </a:lnTo>
                <a:cubicBezTo>
                  <a:pt x="42" y="19"/>
                  <a:pt x="45" y="28"/>
                  <a:pt x="52" y="36"/>
                </a:cubicBezTo>
                <a:lnTo>
                  <a:pt x="52" y="36"/>
                </a:lnTo>
                <a:cubicBezTo>
                  <a:pt x="78" y="63"/>
                  <a:pt x="159" y="66"/>
                  <a:pt x="202" y="61"/>
                </a:cubicBezTo>
                <a:lnTo>
                  <a:pt x="207" y="101"/>
                </a:lnTo>
                <a:lnTo>
                  <a:pt x="207" y="101"/>
                </a:lnTo>
                <a:cubicBezTo>
                  <a:pt x="202" y="102"/>
                  <a:pt x="184" y="104"/>
                  <a:pt x="161" y="104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1" name="Freeform 50">
            <a:extLst>
              <a:ext uri="{FF2B5EF4-FFF2-40B4-BE49-F238E27FC236}">
                <a16:creationId xmlns:a16="http://schemas.microsoft.com/office/drawing/2014/main" id="{840B1190-0F51-7444-AF6E-46AFC6E6D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6766" y="4582995"/>
            <a:ext cx="159363" cy="148372"/>
          </a:xfrm>
          <a:custGeom>
            <a:avLst/>
            <a:gdLst>
              <a:gd name="T0" fmla="*/ 59 w 126"/>
              <a:gd name="T1" fmla="*/ 117 h 118"/>
              <a:gd name="T2" fmla="*/ 59 w 126"/>
              <a:gd name="T3" fmla="*/ 117 h 118"/>
              <a:gd name="T4" fmla="*/ 56 w 126"/>
              <a:gd name="T5" fmla="*/ 116 h 118"/>
              <a:gd name="T6" fmla="*/ 56 w 126"/>
              <a:gd name="T7" fmla="*/ 116 h 118"/>
              <a:gd name="T8" fmla="*/ 49 w 126"/>
              <a:gd name="T9" fmla="*/ 106 h 118"/>
              <a:gd name="T10" fmla="*/ 49 w 126"/>
              <a:gd name="T11" fmla="*/ 106 h 118"/>
              <a:gd name="T12" fmla="*/ 0 w 126"/>
              <a:gd name="T13" fmla="*/ 17 h 118"/>
              <a:gd name="T14" fmla="*/ 11 w 126"/>
              <a:gd name="T15" fmla="*/ 0 h 118"/>
              <a:gd name="T16" fmla="*/ 11 w 126"/>
              <a:gd name="T17" fmla="*/ 0 h 118"/>
              <a:gd name="T18" fmla="*/ 68 w 126"/>
              <a:gd name="T19" fmla="*/ 81 h 118"/>
              <a:gd name="T20" fmla="*/ 68 w 126"/>
              <a:gd name="T21" fmla="*/ 81 h 118"/>
              <a:gd name="T22" fmla="*/ 94 w 126"/>
              <a:gd name="T23" fmla="*/ 69 h 118"/>
              <a:gd name="T24" fmla="*/ 94 w 126"/>
              <a:gd name="T25" fmla="*/ 69 h 118"/>
              <a:gd name="T26" fmla="*/ 125 w 126"/>
              <a:gd name="T27" fmla="*/ 77 h 118"/>
              <a:gd name="T28" fmla="*/ 113 w 126"/>
              <a:gd name="T29" fmla="*/ 93 h 118"/>
              <a:gd name="T30" fmla="*/ 113 w 126"/>
              <a:gd name="T31" fmla="*/ 93 h 118"/>
              <a:gd name="T32" fmla="*/ 97 w 126"/>
              <a:gd name="T33" fmla="*/ 88 h 118"/>
              <a:gd name="T34" fmla="*/ 97 w 126"/>
              <a:gd name="T35" fmla="*/ 88 h 118"/>
              <a:gd name="T36" fmla="*/ 68 w 126"/>
              <a:gd name="T37" fmla="*/ 112 h 118"/>
              <a:gd name="T38" fmla="*/ 68 w 126"/>
              <a:gd name="T39" fmla="*/ 112 h 118"/>
              <a:gd name="T40" fmla="*/ 59 w 126"/>
              <a:gd name="T41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6" h="118">
                <a:moveTo>
                  <a:pt x="59" y="117"/>
                </a:moveTo>
                <a:lnTo>
                  <a:pt x="59" y="117"/>
                </a:lnTo>
                <a:cubicBezTo>
                  <a:pt x="58" y="117"/>
                  <a:pt x="57" y="117"/>
                  <a:pt x="56" y="116"/>
                </a:cubicBezTo>
                <a:lnTo>
                  <a:pt x="56" y="116"/>
                </a:lnTo>
                <a:cubicBezTo>
                  <a:pt x="51" y="115"/>
                  <a:pt x="48" y="110"/>
                  <a:pt x="49" y="106"/>
                </a:cubicBezTo>
                <a:lnTo>
                  <a:pt x="49" y="106"/>
                </a:lnTo>
                <a:cubicBezTo>
                  <a:pt x="54" y="54"/>
                  <a:pt x="0" y="17"/>
                  <a:pt x="0" y="17"/>
                </a:cubicBezTo>
                <a:lnTo>
                  <a:pt x="11" y="0"/>
                </a:lnTo>
                <a:lnTo>
                  <a:pt x="11" y="0"/>
                </a:lnTo>
                <a:cubicBezTo>
                  <a:pt x="14" y="1"/>
                  <a:pt x="59" y="33"/>
                  <a:pt x="68" y="81"/>
                </a:cubicBezTo>
                <a:lnTo>
                  <a:pt x="68" y="81"/>
                </a:lnTo>
                <a:cubicBezTo>
                  <a:pt x="75" y="75"/>
                  <a:pt x="84" y="70"/>
                  <a:pt x="94" y="69"/>
                </a:cubicBezTo>
                <a:lnTo>
                  <a:pt x="94" y="69"/>
                </a:lnTo>
                <a:cubicBezTo>
                  <a:pt x="105" y="66"/>
                  <a:pt x="115" y="69"/>
                  <a:pt x="125" y="77"/>
                </a:cubicBezTo>
                <a:lnTo>
                  <a:pt x="113" y="93"/>
                </a:lnTo>
                <a:lnTo>
                  <a:pt x="113" y="93"/>
                </a:lnTo>
                <a:cubicBezTo>
                  <a:pt x="108" y="89"/>
                  <a:pt x="103" y="88"/>
                  <a:pt x="97" y="88"/>
                </a:cubicBezTo>
                <a:lnTo>
                  <a:pt x="97" y="88"/>
                </a:lnTo>
                <a:cubicBezTo>
                  <a:pt x="84" y="91"/>
                  <a:pt x="72" y="106"/>
                  <a:pt x="68" y="112"/>
                </a:cubicBezTo>
                <a:lnTo>
                  <a:pt x="68" y="112"/>
                </a:lnTo>
                <a:cubicBezTo>
                  <a:pt x="66" y="115"/>
                  <a:pt x="62" y="117"/>
                  <a:pt x="59" y="117"/>
                </a:cubicBezTo>
              </a:path>
            </a:pathLst>
          </a:custGeom>
          <a:solidFill>
            <a:srgbClr val="F282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2" name="Freeform 51">
            <a:extLst>
              <a:ext uri="{FF2B5EF4-FFF2-40B4-BE49-F238E27FC236}">
                <a16:creationId xmlns:a16="http://schemas.microsoft.com/office/drawing/2014/main" id="{DE62C6CB-3E69-FC4D-A95B-AB6BFDF9A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879" y="8286751"/>
            <a:ext cx="1527663" cy="1450731"/>
          </a:xfrm>
          <a:custGeom>
            <a:avLst/>
            <a:gdLst>
              <a:gd name="T0" fmla="*/ 878 w 1226"/>
              <a:gd name="T1" fmla="*/ 164 h 1163"/>
              <a:gd name="T2" fmla="*/ 878 w 1226"/>
              <a:gd name="T3" fmla="*/ 164 h 1163"/>
              <a:gd name="T4" fmla="*/ 1078 w 1226"/>
              <a:gd name="T5" fmla="*/ 878 h 1163"/>
              <a:gd name="T6" fmla="*/ 1078 w 1226"/>
              <a:gd name="T7" fmla="*/ 878 h 1163"/>
              <a:gd name="T8" fmla="*/ 347 w 1226"/>
              <a:gd name="T9" fmla="*/ 998 h 1163"/>
              <a:gd name="T10" fmla="*/ 347 w 1226"/>
              <a:gd name="T11" fmla="*/ 998 h 1163"/>
              <a:gd name="T12" fmla="*/ 147 w 1226"/>
              <a:gd name="T13" fmla="*/ 284 h 1163"/>
              <a:gd name="T14" fmla="*/ 147 w 1226"/>
              <a:gd name="T15" fmla="*/ 284 h 1163"/>
              <a:gd name="T16" fmla="*/ 878 w 1226"/>
              <a:gd name="T17" fmla="*/ 164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6" h="1163">
                <a:moveTo>
                  <a:pt x="878" y="164"/>
                </a:moveTo>
                <a:lnTo>
                  <a:pt x="878" y="164"/>
                </a:lnTo>
                <a:cubicBezTo>
                  <a:pt x="1136" y="328"/>
                  <a:pt x="1225" y="647"/>
                  <a:pt x="1078" y="878"/>
                </a:cubicBezTo>
                <a:lnTo>
                  <a:pt x="1078" y="878"/>
                </a:lnTo>
                <a:cubicBezTo>
                  <a:pt x="932" y="1108"/>
                  <a:pt x="604" y="1162"/>
                  <a:pt x="347" y="998"/>
                </a:cubicBezTo>
                <a:lnTo>
                  <a:pt x="347" y="998"/>
                </a:lnTo>
                <a:cubicBezTo>
                  <a:pt x="89" y="834"/>
                  <a:pt x="0" y="515"/>
                  <a:pt x="147" y="284"/>
                </a:cubicBezTo>
                <a:lnTo>
                  <a:pt x="147" y="284"/>
                </a:lnTo>
                <a:cubicBezTo>
                  <a:pt x="293" y="54"/>
                  <a:pt x="621" y="0"/>
                  <a:pt x="878" y="164"/>
                </a:cubicBezTo>
              </a:path>
            </a:pathLst>
          </a:custGeom>
          <a:solidFill>
            <a:srgbClr val="BFE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3" name="Freeform 52">
            <a:extLst>
              <a:ext uri="{FF2B5EF4-FFF2-40B4-BE49-F238E27FC236}">
                <a16:creationId xmlns:a16="http://schemas.microsoft.com/office/drawing/2014/main" id="{5041F69F-6C51-1F42-B3A1-1528DD14A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6462" y="3489452"/>
            <a:ext cx="461595" cy="439615"/>
          </a:xfrm>
          <a:custGeom>
            <a:avLst/>
            <a:gdLst>
              <a:gd name="T0" fmla="*/ 265 w 370"/>
              <a:gd name="T1" fmla="*/ 50 h 352"/>
              <a:gd name="T2" fmla="*/ 265 w 370"/>
              <a:gd name="T3" fmla="*/ 50 h 352"/>
              <a:gd name="T4" fmla="*/ 326 w 370"/>
              <a:gd name="T5" fmla="*/ 265 h 352"/>
              <a:gd name="T6" fmla="*/ 326 w 370"/>
              <a:gd name="T7" fmla="*/ 265 h 352"/>
              <a:gd name="T8" fmla="*/ 105 w 370"/>
              <a:gd name="T9" fmla="*/ 301 h 352"/>
              <a:gd name="T10" fmla="*/ 105 w 370"/>
              <a:gd name="T11" fmla="*/ 301 h 352"/>
              <a:gd name="T12" fmla="*/ 45 w 370"/>
              <a:gd name="T13" fmla="*/ 86 h 352"/>
              <a:gd name="T14" fmla="*/ 45 w 370"/>
              <a:gd name="T15" fmla="*/ 86 h 352"/>
              <a:gd name="T16" fmla="*/ 265 w 370"/>
              <a:gd name="T17" fmla="*/ 5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" h="352">
                <a:moveTo>
                  <a:pt x="265" y="50"/>
                </a:moveTo>
                <a:lnTo>
                  <a:pt x="265" y="50"/>
                </a:lnTo>
                <a:cubicBezTo>
                  <a:pt x="343" y="99"/>
                  <a:pt x="369" y="195"/>
                  <a:pt x="326" y="265"/>
                </a:cubicBezTo>
                <a:lnTo>
                  <a:pt x="326" y="265"/>
                </a:lnTo>
                <a:cubicBezTo>
                  <a:pt x="281" y="334"/>
                  <a:pt x="182" y="351"/>
                  <a:pt x="105" y="301"/>
                </a:cubicBezTo>
                <a:lnTo>
                  <a:pt x="105" y="301"/>
                </a:lnTo>
                <a:cubicBezTo>
                  <a:pt x="27" y="252"/>
                  <a:pt x="0" y="155"/>
                  <a:pt x="45" y="86"/>
                </a:cubicBezTo>
                <a:lnTo>
                  <a:pt x="45" y="86"/>
                </a:lnTo>
                <a:cubicBezTo>
                  <a:pt x="89" y="16"/>
                  <a:pt x="187" y="0"/>
                  <a:pt x="265" y="50"/>
                </a:cubicBezTo>
              </a:path>
            </a:pathLst>
          </a:custGeom>
          <a:solidFill>
            <a:srgbClr val="BFE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4" name="Freeform 53">
            <a:extLst>
              <a:ext uri="{FF2B5EF4-FFF2-40B4-BE49-F238E27FC236}">
                <a16:creationId xmlns:a16="http://schemas.microsoft.com/office/drawing/2014/main" id="{898FFA3C-DCE0-114A-8B43-3B87CE5A8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2731" y="9105538"/>
            <a:ext cx="285750" cy="269263"/>
          </a:xfrm>
          <a:custGeom>
            <a:avLst/>
            <a:gdLst>
              <a:gd name="T0" fmla="*/ 162 w 228"/>
              <a:gd name="T1" fmla="*/ 30 h 216"/>
              <a:gd name="T2" fmla="*/ 162 w 228"/>
              <a:gd name="T3" fmla="*/ 30 h 216"/>
              <a:gd name="T4" fmla="*/ 199 w 228"/>
              <a:gd name="T5" fmla="*/ 163 h 216"/>
              <a:gd name="T6" fmla="*/ 199 w 228"/>
              <a:gd name="T7" fmla="*/ 163 h 216"/>
              <a:gd name="T8" fmla="*/ 64 w 228"/>
              <a:gd name="T9" fmla="*/ 185 h 216"/>
              <a:gd name="T10" fmla="*/ 64 w 228"/>
              <a:gd name="T11" fmla="*/ 185 h 216"/>
              <a:gd name="T12" fmla="*/ 27 w 228"/>
              <a:gd name="T13" fmla="*/ 52 h 216"/>
              <a:gd name="T14" fmla="*/ 27 w 228"/>
              <a:gd name="T15" fmla="*/ 52 h 216"/>
              <a:gd name="T16" fmla="*/ 162 w 228"/>
              <a:gd name="T17" fmla="*/ 3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8" h="216">
                <a:moveTo>
                  <a:pt x="162" y="30"/>
                </a:moveTo>
                <a:lnTo>
                  <a:pt x="162" y="30"/>
                </a:lnTo>
                <a:cubicBezTo>
                  <a:pt x="210" y="60"/>
                  <a:pt x="227" y="120"/>
                  <a:pt x="199" y="163"/>
                </a:cubicBezTo>
                <a:lnTo>
                  <a:pt x="199" y="163"/>
                </a:lnTo>
                <a:cubicBezTo>
                  <a:pt x="173" y="205"/>
                  <a:pt x="111" y="215"/>
                  <a:pt x="64" y="185"/>
                </a:cubicBezTo>
                <a:lnTo>
                  <a:pt x="64" y="185"/>
                </a:lnTo>
                <a:cubicBezTo>
                  <a:pt x="16" y="154"/>
                  <a:pt x="0" y="95"/>
                  <a:pt x="27" y="52"/>
                </a:cubicBezTo>
                <a:lnTo>
                  <a:pt x="27" y="52"/>
                </a:lnTo>
                <a:cubicBezTo>
                  <a:pt x="54" y="10"/>
                  <a:pt x="115" y="0"/>
                  <a:pt x="162" y="30"/>
                </a:cubicBezTo>
              </a:path>
            </a:pathLst>
          </a:custGeom>
          <a:solidFill>
            <a:srgbClr val="BFE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5" name="Freeform 54">
            <a:extLst>
              <a:ext uri="{FF2B5EF4-FFF2-40B4-BE49-F238E27FC236}">
                <a16:creationId xmlns:a16="http://schemas.microsoft.com/office/drawing/2014/main" id="{098D0598-E61E-AA43-B3D8-64B7D73B9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1560" y="11506937"/>
            <a:ext cx="269263" cy="280256"/>
          </a:xfrm>
          <a:custGeom>
            <a:avLst/>
            <a:gdLst>
              <a:gd name="T0" fmla="*/ 176 w 214"/>
              <a:gd name="T1" fmla="*/ 170 h 223"/>
              <a:gd name="T2" fmla="*/ 176 w 214"/>
              <a:gd name="T3" fmla="*/ 170 h 223"/>
              <a:gd name="T4" fmla="*/ 41 w 214"/>
              <a:gd name="T5" fmla="*/ 189 h 223"/>
              <a:gd name="T6" fmla="*/ 41 w 214"/>
              <a:gd name="T7" fmla="*/ 189 h 223"/>
              <a:gd name="T8" fmla="*/ 36 w 214"/>
              <a:gd name="T9" fmla="*/ 52 h 223"/>
              <a:gd name="T10" fmla="*/ 36 w 214"/>
              <a:gd name="T11" fmla="*/ 52 h 223"/>
              <a:gd name="T12" fmla="*/ 173 w 214"/>
              <a:gd name="T13" fmla="*/ 32 h 223"/>
              <a:gd name="T14" fmla="*/ 173 w 214"/>
              <a:gd name="T15" fmla="*/ 32 h 223"/>
              <a:gd name="T16" fmla="*/ 176 w 214"/>
              <a:gd name="T17" fmla="*/ 17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" h="223">
                <a:moveTo>
                  <a:pt x="176" y="170"/>
                </a:moveTo>
                <a:lnTo>
                  <a:pt x="176" y="170"/>
                </a:lnTo>
                <a:cubicBezTo>
                  <a:pt x="140" y="214"/>
                  <a:pt x="79" y="222"/>
                  <a:pt x="41" y="189"/>
                </a:cubicBezTo>
                <a:lnTo>
                  <a:pt x="41" y="189"/>
                </a:lnTo>
                <a:cubicBezTo>
                  <a:pt x="2" y="157"/>
                  <a:pt x="0" y="95"/>
                  <a:pt x="36" y="52"/>
                </a:cubicBezTo>
                <a:lnTo>
                  <a:pt x="36" y="52"/>
                </a:lnTo>
                <a:cubicBezTo>
                  <a:pt x="73" y="8"/>
                  <a:pt x="134" y="0"/>
                  <a:pt x="173" y="32"/>
                </a:cubicBezTo>
                <a:lnTo>
                  <a:pt x="173" y="32"/>
                </a:lnTo>
                <a:cubicBezTo>
                  <a:pt x="211" y="65"/>
                  <a:pt x="213" y="127"/>
                  <a:pt x="176" y="170"/>
                </a:cubicBezTo>
              </a:path>
            </a:pathLst>
          </a:custGeom>
          <a:solidFill>
            <a:srgbClr val="BFE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6" name="Freeform 55">
            <a:extLst>
              <a:ext uri="{FF2B5EF4-FFF2-40B4-BE49-F238E27FC236}">
                <a16:creationId xmlns:a16="http://schemas.microsoft.com/office/drawing/2014/main" id="{43A312AE-0927-9148-9AB9-1AFFF35BC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8394" y="6423885"/>
            <a:ext cx="285750" cy="269263"/>
          </a:xfrm>
          <a:custGeom>
            <a:avLst/>
            <a:gdLst>
              <a:gd name="T0" fmla="*/ 163 w 229"/>
              <a:gd name="T1" fmla="*/ 30 h 216"/>
              <a:gd name="T2" fmla="*/ 163 w 229"/>
              <a:gd name="T3" fmla="*/ 30 h 216"/>
              <a:gd name="T4" fmla="*/ 201 w 229"/>
              <a:gd name="T5" fmla="*/ 163 h 216"/>
              <a:gd name="T6" fmla="*/ 201 w 229"/>
              <a:gd name="T7" fmla="*/ 163 h 216"/>
              <a:gd name="T8" fmla="*/ 65 w 229"/>
              <a:gd name="T9" fmla="*/ 185 h 216"/>
              <a:gd name="T10" fmla="*/ 65 w 229"/>
              <a:gd name="T11" fmla="*/ 185 h 216"/>
              <a:gd name="T12" fmla="*/ 28 w 229"/>
              <a:gd name="T13" fmla="*/ 53 h 216"/>
              <a:gd name="T14" fmla="*/ 28 w 229"/>
              <a:gd name="T15" fmla="*/ 53 h 216"/>
              <a:gd name="T16" fmla="*/ 163 w 229"/>
              <a:gd name="T17" fmla="*/ 3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" h="216">
                <a:moveTo>
                  <a:pt x="163" y="30"/>
                </a:moveTo>
                <a:lnTo>
                  <a:pt x="163" y="30"/>
                </a:lnTo>
                <a:cubicBezTo>
                  <a:pt x="212" y="61"/>
                  <a:pt x="228" y="120"/>
                  <a:pt x="201" y="163"/>
                </a:cubicBezTo>
                <a:lnTo>
                  <a:pt x="201" y="163"/>
                </a:lnTo>
                <a:cubicBezTo>
                  <a:pt x="173" y="205"/>
                  <a:pt x="113" y="215"/>
                  <a:pt x="65" y="185"/>
                </a:cubicBezTo>
                <a:lnTo>
                  <a:pt x="65" y="185"/>
                </a:lnTo>
                <a:cubicBezTo>
                  <a:pt x="17" y="154"/>
                  <a:pt x="0" y="95"/>
                  <a:pt x="28" y="53"/>
                </a:cubicBezTo>
                <a:lnTo>
                  <a:pt x="28" y="53"/>
                </a:lnTo>
                <a:cubicBezTo>
                  <a:pt x="55" y="10"/>
                  <a:pt x="115" y="0"/>
                  <a:pt x="163" y="30"/>
                </a:cubicBezTo>
              </a:path>
            </a:pathLst>
          </a:custGeom>
          <a:solidFill>
            <a:srgbClr val="BFE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7" name="Freeform 56">
            <a:extLst>
              <a:ext uri="{FF2B5EF4-FFF2-40B4-BE49-F238E27FC236}">
                <a16:creationId xmlns:a16="http://schemas.microsoft.com/office/drawing/2014/main" id="{63F8AFD5-9BEE-294A-A8BB-63581F27F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127" y="11484954"/>
            <a:ext cx="368175" cy="346199"/>
          </a:xfrm>
          <a:custGeom>
            <a:avLst/>
            <a:gdLst>
              <a:gd name="T0" fmla="*/ 211 w 295"/>
              <a:gd name="T1" fmla="*/ 39 h 279"/>
              <a:gd name="T2" fmla="*/ 211 w 295"/>
              <a:gd name="T3" fmla="*/ 39 h 279"/>
              <a:gd name="T4" fmla="*/ 258 w 295"/>
              <a:gd name="T5" fmla="*/ 210 h 279"/>
              <a:gd name="T6" fmla="*/ 258 w 295"/>
              <a:gd name="T7" fmla="*/ 210 h 279"/>
              <a:gd name="T8" fmla="*/ 83 w 295"/>
              <a:gd name="T9" fmla="*/ 239 h 279"/>
              <a:gd name="T10" fmla="*/ 83 w 295"/>
              <a:gd name="T11" fmla="*/ 239 h 279"/>
              <a:gd name="T12" fmla="*/ 35 w 295"/>
              <a:gd name="T13" fmla="*/ 68 h 279"/>
              <a:gd name="T14" fmla="*/ 35 w 295"/>
              <a:gd name="T15" fmla="*/ 68 h 279"/>
              <a:gd name="T16" fmla="*/ 211 w 295"/>
              <a:gd name="T17" fmla="*/ 3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79">
                <a:moveTo>
                  <a:pt x="211" y="39"/>
                </a:moveTo>
                <a:lnTo>
                  <a:pt x="211" y="39"/>
                </a:lnTo>
                <a:cubicBezTo>
                  <a:pt x="273" y="78"/>
                  <a:pt x="294" y="155"/>
                  <a:pt x="258" y="210"/>
                </a:cubicBezTo>
                <a:lnTo>
                  <a:pt x="258" y="210"/>
                </a:lnTo>
                <a:cubicBezTo>
                  <a:pt x="224" y="265"/>
                  <a:pt x="145" y="278"/>
                  <a:pt x="83" y="239"/>
                </a:cubicBezTo>
                <a:lnTo>
                  <a:pt x="83" y="239"/>
                </a:lnTo>
                <a:cubicBezTo>
                  <a:pt x="21" y="200"/>
                  <a:pt x="0" y="123"/>
                  <a:pt x="35" y="68"/>
                </a:cubicBezTo>
                <a:lnTo>
                  <a:pt x="35" y="68"/>
                </a:lnTo>
                <a:cubicBezTo>
                  <a:pt x="70" y="13"/>
                  <a:pt x="149" y="0"/>
                  <a:pt x="211" y="39"/>
                </a:cubicBezTo>
              </a:path>
            </a:pathLst>
          </a:custGeom>
          <a:solidFill>
            <a:srgbClr val="BFE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8" name="Freeform 57">
            <a:extLst>
              <a:ext uri="{FF2B5EF4-FFF2-40B4-BE49-F238E27FC236}">
                <a16:creationId xmlns:a16="http://schemas.microsoft.com/office/drawing/2014/main" id="{A909EA4A-D354-584C-9643-0EE0B8243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7838" y="9413267"/>
            <a:ext cx="368175" cy="346195"/>
          </a:xfrm>
          <a:custGeom>
            <a:avLst/>
            <a:gdLst>
              <a:gd name="T0" fmla="*/ 211 w 296"/>
              <a:gd name="T1" fmla="*/ 39 h 280"/>
              <a:gd name="T2" fmla="*/ 211 w 296"/>
              <a:gd name="T3" fmla="*/ 39 h 280"/>
              <a:gd name="T4" fmla="*/ 259 w 296"/>
              <a:gd name="T5" fmla="*/ 210 h 280"/>
              <a:gd name="T6" fmla="*/ 259 w 296"/>
              <a:gd name="T7" fmla="*/ 210 h 280"/>
              <a:gd name="T8" fmla="*/ 84 w 296"/>
              <a:gd name="T9" fmla="*/ 240 h 280"/>
              <a:gd name="T10" fmla="*/ 84 w 296"/>
              <a:gd name="T11" fmla="*/ 240 h 280"/>
              <a:gd name="T12" fmla="*/ 36 w 296"/>
              <a:gd name="T13" fmla="*/ 68 h 280"/>
              <a:gd name="T14" fmla="*/ 36 w 296"/>
              <a:gd name="T15" fmla="*/ 68 h 280"/>
              <a:gd name="T16" fmla="*/ 211 w 296"/>
              <a:gd name="T17" fmla="*/ 3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6" h="280">
                <a:moveTo>
                  <a:pt x="211" y="39"/>
                </a:moveTo>
                <a:lnTo>
                  <a:pt x="211" y="39"/>
                </a:lnTo>
                <a:cubicBezTo>
                  <a:pt x="273" y="79"/>
                  <a:pt x="295" y="155"/>
                  <a:pt x="259" y="210"/>
                </a:cubicBezTo>
                <a:lnTo>
                  <a:pt x="259" y="210"/>
                </a:lnTo>
                <a:cubicBezTo>
                  <a:pt x="224" y="266"/>
                  <a:pt x="145" y="279"/>
                  <a:pt x="84" y="240"/>
                </a:cubicBezTo>
                <a:lnTo>
                  <a:pt x="84" y="240"/>
                </a:lnTo>
                <a:cubicBezTo>
                  <a:pt x="22" y="200"/>
                  <a:pt x="0" y="124"/>
                  <a:pt x="36" y="68"/>
                </a:cubicBezTo>
                <a:lnTo>
                  <a:pt x="36" y="68"/>
                </a:lnTo>
                <a:cubicBezTo>
                  <a:pt x="71" y="13"/>
                  <a:pt x="150" y="0"/>
                  <a:pt x="211" y="39"/>
                </a:cubicBezTo>
              </a:path>
            </a:pathLst>
          </a:custGeom>
          <a:solidFill>
            <a:srgbClr val="BFE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9" name="Freeform 58">
            <a:extLst>
              <a:ext uri="{FF2B5EF4-FFF2-40B4-BE49-F238E27FC236}">
                <a16:creationId xmlns:a16="http://schemas.microsoft.com/office/drawing/2014/main" id="{70CB3AFB-EE7A-4942-802A-4CC9577EE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3935" y="6808549"/>
            <a:ext cx="725365" cy="686897"/>
          </a:xfrm>
          <a:custGeom>
            <a:avLst/>
            <a:gdLst>
              <a:gd name="T0" fmla="*/ 417 w 582"/>
              <a:gd name="T1" fmla="*/ 76 h 552"/>
              <a:gd name="T2" fmla="*/ 417 w 582"/>
              <a:gd name="T3" fmla="*/ 76 h 552"/>
              <a:gd name="T4" fmla="*/ 512 w 582"/>
              <a:gd name="T5" fmla="*/ 415 h 552"/>
              <a:gd name="T6" fmla="*/ 512 w 582"/>
              <a:gd name="T7" fmla="*/ 415 h 552"/>
              <a:gd name="T8" fmla="*/ 165 w 582"/>
              <a:gd name="T9" fmla="*/ 472 h 552"/>
              <a:gd name="T10" fmla="*/ 165 w 582"/>
              <a:gd name="T11" fmla="*/ 472 h 552"/>
              <a:gd name="T12" fmla="*/ 69 w 582"/>
              <a:gd name="T13" fmla="*/ 133 h 552"/>
              <a:gd name="T14" fmla="*/ 69 w 582"/>
              <a:gd name="T15" fmla="*/ 133 h 552"/>
              <a:gd name="T16" fmla="*/ 417 w 582"/>
              <a:gd name="T17" fmla="*/ 76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2" h="552">
                <a:moveTo>
                  <a:pt x="417" y="76"/>
                </a:moveTo>
                <a:lnTo>
                  <a:pt x="417" y="76"/>
                </a:lnTo>
                <a:cubicBezTo>
                  <a:pt x="539" y="154"/>
                  <a:pt x="581" y="306"/>
                  <a:pt x="512" y="415"/>
                </a:cubicBezTo>
                <a:lnTo>
                  <a:pt x="512" y="415"/>
                </a:lnTo>
                <a:cubicBezTo>
                  <a:pt x="442" y="525"/>
                  <a:pt x="287" y="551"/>
                  <a:pt x="165" y="472"/>
                </a:cubicBezTo>
                <a:lnTo>
                  <a:pt x="165" y="472"/>
                </a:lnTo>
                <a:cubicBezTo>
                  <a:pt x="42" y="395"/>
                  <a:pt x="0" y="243"/>
                  <a:pt x="69" y="133"/>
                </a:cubicBezTo>
                <a:lnTo>
                  <a:pt x="69" y="133"/>
                </a:lnTo>
                <a:cubicBezTo>
                  <a:pt x="139" y="25"/>
                  <a:pt x="295" y="0"/>
                  <a:pt x="417" y="76"/>
                </a:cubicBezTo>
              </a:path>
            </a:pathLst>
          </a:custGeom>
          <a:solidFill>
            <a:srgbClr val="BFE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0" name="Freeform 59">
            <a:extLst>
              <a:ext uri="{FF2B5EF4-FFF2-40B4-BE49-F238E27FC236}">
                <a16:creationId xmlns:a16="http://schemas.microsoft.com/office/drawing/2014/main" id="{54F8134C-E66E-AC4D-A3AD-1DC5020B3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0435" y="2318973"/>
            <a:ext cx="725365" cy="686901"/>
          </a:xfrm>
          <a:custGeom>
            <a:avLst/>
            <a:gdLst>
              <a:gd name="T0" fmla="*/ 417 w 583"/>
              <a:gd name="T1" fmla="*/ 78 h 553"/>
              <a:gd name="T2" fmla="*/ 417 w 583"/>
              <a:gd name="T3" fmla="*/ 78 h 553"/>
              <a:gd name="T4" fmla="*/ 512 w 583"/>
              <a:gd name="T5" fmla="*/ 417 h 553"/>
              <a:gd name="T6" fmla="*/ 512 w 583"/>
              <a:gd name="T7" fmla="*/ 417 h 553"/>
              <a:gd name="T8" fmla="*/ 165 w 583"/>
              <a:gd name="T9" fmla="*/ 474 h 553"/>
              <a:gd name="T10" fmla="*/ 165 w 583"/>
              <a:gd name="T11" fmla="*/ 474 h 553"/>
              <a:gd name="T12" fmla="*/ 70 w 583"/>
              <a:gd name="T13" fmla="*/ 135 h 553"/>
              <a:gd name="T14" fmla="*/ 70 w 583"/>
              <a:gd name="T15" fmla="*/ 135 h 553"/>
              <a:gd name="T16" fmla="*/ 417 w 583"/>
              <a:gd name="T17" fmla="*/ 78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3" h="553">
                <a:moveTo>
                  <a:pt x="417" y="78"/>
                </a:moveTo>
                <a:lnTo>
                  <a:pt x="417" y="78"/>
                </a:lnTo>
                <a:cubicBezTo>
                  <a:pt x="540" y="156"/>
                  <a:pt x="582" y="308"/>
                  <a:pt x="512" y="417"/>
                </a:cubicBezTo>
                <a:lnTo>
                  <a:pt x="512" y="417"/>
                </a:lnTo>
                <a:cubicBezTo>
                  <a:pt x="443" y="527"/>
                  <a:pt x="287" y="552"/>
                  <a:pt x="165" y="474"/>
                </a:cubicBezTo>
                <a:lnTo>
                  <a:pt x="165" y="474"/>
                </a:lnTo>
                <a:cubicBezTo>
                  <a:pt x="43" y="396"/>
                  <a:pt x="0" y="245"/>
                  <a:pt x="70" y="135"/>
                </a:cubicBezTo>
                <a:lnTo>
                  <a:pt x="70" y="135"/>
                </a:lnTo>
                <a:cubicBezTo>
                  <a:pt x="140" y="26"/>
                  <a:pt x="295" y="0"/>
                  <a:pt x="417" y="78"/>
                </a:cubicBezTo>
              </a:path>
            </a:pathLst>
          </a:custGeom>
          <a:solidFill>
            <a:srgbClr val="BFE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1" name="Freeform 60">
            <a:extLst>
              <a:ext uri="{FF2B5EF4-FFF2-40B4-BE49-F238E27FC236}">
                <a16:creationId xmlns:a16="http://schemas.microsoft.com/office/drawing/2014/main" id="{AAF4AD65-65B0-ED4D-80C7-C20314425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7801" y="9220936"/>
            <a:ext cx="269263" cy="236295"/>
          </a:xfrm>
          <a:custGeom>
            <a:avLst/>
            <a:gdLst>
              <a:gd name="T0" fmla="*/ 22 w 218"/>
              <a:gd name="T1" fmla="*/ 189 h 190"/>
              <a:gd name="T2" fmla="*/ 0 w 218"/>
              <a:gd name="T3" fmla="*/ 162 h 190"/>
              <a:gd name="T4" fmla="*/ 195 w 218"/>
              <a:gd name="T5" fmla="*/ 0 h 190"/>
              <a:gd name="T6" fmla="*/ 217 w 218"/>
              <a:gd name="T7" fmla="*/ 26 h 190"/>
              <a:gd name="T8" fmla="*/ 22 w 218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" h="190">
                <a:moveTo>
                  <a:pt x="22" y="189"/>
                </a:moveTo>
                <a:lnTo>
                  <a:pt x="0" y="162"/>
                </a:lnTo>
                <a:lnTo>
                  <a:pt x="195" y="0"/>
                </a:lnTo>
                <a:lnTo>
                  <a:pt x="217" y="26"/>
                </a:lnTo>
                <a:lnTo>
                  <a:pt x="22" y="189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2" name="Freeform 61">
            <a:extLst>
              <a:ext uri="{FF2B5EF4-FFF2-40B4-BE49-F238E27FC236}">
                <a16:creationId xmlns:a16="http://schemas.microsoft.com/office/drawing/2014/main" id="{6B75E0F6-2A69-B844-B76C-6B68218DF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5178" y="9072568"/>
            <a:ext cx="269267" cy="269263"/>
          </a:xfrm>
          <a:custGeom>
            <a:avLst/>
            <a:gdLst>
              <a:gd name="T0" fmla="*/ 217 w 218"/>
              <a:gd name="T1" fmla="*/ 108 h 218"/>
              <a:gd name="T2" fmla="*/ 217 w 218"/>
              <a:gd name="T3" fmla="*/ 108 h 218"/>
              <a:gd name="T4" fmla="*/ 109 w 218"/>
              <a:gd name="T5" fmla="*/ 217 h 218"/>
              <a:gd name="T6" fmla="*/ 109 w 218"/>
              <a:gd name="T7" fmla="*/ 217 h 218"/>
              <a:gd name="T8" fmla="*/ 0 w 218"/>
              <a:gd name="T9" fmla="*/ 108 h 218"/>
              <a:gd name="T10" fmla="*/ 0 w 218"/>
              <a:gd name="T11" fmla="*/ 108 h 218"/>
              <a:gd name="T12" fmla="*/ 109 w 218"/>
              <a:gd name="T13" fmla="*/ 0 h 218"/>
              <a:gd name="T14" fmla="*/ 109 w 218"/>
              <a:gd name="T15" fmla="*/ 0 h 218"/>
              <a:gd name="T16" fmla="*/ 217 w 218"/>
              <a:gd name="T17" fmla="*/ 10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218">
                <a:moveTo>
                  <a:pt x="217" y="108"/>
                </a:moveTo>
                <a:lnTo>
                  <a:pt x="217" y="108"/>
                </a:lnTo>
                <a:cubicBezTo>
                  <a:pt x="217" y="168"/>
                  <a:pt x="168" y="217"/>
                  <a:pt x="109" y="217"/>
                </a:cubicBezTo>
                <a:lnTo>
                  <a:pt x="109" y="217"/>
                </a:lnTo>
                <a:cubicBezTo>
                  <a:pt x="48" y="217"/>
                  <a:pt x="0" y="168"/>
                  <a:pt x="0" y="108"/>
                </a:cubicBezTo>
                <a:lnTo>
                  <a:pt x="0" y="108"/>
                </a:lnTo>
                <a:cubicBezTo>
                  <a:pt x="0" y="49"/>
                  <a:pt x="48" y="0"/>
                  <a:pt x="109" y="0"/>
                </a:cubicBezTo>
                <a:lnTo>
                  <a:pt x="109" y="0"/>
                </a:lnTo>
                <a:cubicBezTo>
                  <a:pt x="168" y="0"/>
                  <a:pt x="217" y="49"/>
                  <a:pt x="217" y="108"/>
                </a:cubicBezTo>
              </a:path>
            </a:pathLst>
          </a:custGeom>
          <a:solidFill>
            <a:srgbClr val="3C4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3" name="Freeform 62">
            <a:extLst>
              <a:ext uri="{FF2B5EF4-FFF2-40B4-BE49-F238E27FC236}">
                <a16:creationId xmlns:a16="http://schemas.microsoft.com/office/drawing/2014/main" id="{F650A067-8492-AD44-8E40-247968E9F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4514" y="9325347"/>
            <a:ext cx="313224" cy="208816"/>
          </a:xfrm>
          <a:custGeom>
            <a:avLst/>
            <a:gdLst>
              <a:gd name="T0" fmla="*/ 232 w 251"/>
              <a:gd name="T1" fmla="*/ 166 h 167"/>
              <a:gd name="T2" fmla="*/ 0 w 251"/>
              <a:gd name="T3" fmla="*/ 30 h 167"/>
              <a:gd name="T4" fmla="*/ 17 w 251"/>
              <a:gd name="T5" fmla="*/ 0 h 167"/>
              <a:gd name="T6" fmla="*/ 250 w 251"/>
              <a:gd name="T7" fmla="*/ 137 h 167"/>
              <a:gd name="T8" fmla="*/ 232 w 251"/>
              <a:gd name="T9" fmla="*/ 16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167">
                <a:moveTo>
                  <a:pt x="232" y="166"/>
                </a:moveTo>
                <a:lnTo>
                  <a:pt x="0" y="30"/>
                </a:lnTo>
                <a:lnTo>
                  <a:pt x="17" y="0"/>
                </a:lnTo>
                <a:lnTo>
                  <a:pt x="250" y="137"/>
                </a:lnTo>
                <a:lnTo>
                  <a:pt x="232" y="166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4" name="Freeform 63">
            <a:extLst>
              <a:ext uri="{FF2B5EF4-FFF2-40B4-BE49-F238E27FC236}">
                <a16:creationId xmlns:a16="http://schemas.microsoft.com/office/drawing/2014/main" id="{86881019-81E2-1D41-AE10-FB9627DA2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5600" y="9242915"/>
            <a:ext cx="225300" cy="225304"/>
          </a:xfrm>
          <a:custGeom>
            <a:avLst/>
            <a:gdLst>
              <a:gd name="T0" fmla="*/ 136 w 180"/>
              <a:gd name="T1" fmla="*/ 26 h 179"/>
              <a:gd name="T2" fmla="*/ 136 w 180"/>
              <a:gd name="T3" fmla="*/ 26 h 179"/>
              <a:gd name="T4" fmla="*/ 153 w 180"/>
              <a:gd name="T5" fmla="*/ 136 h 179"/>
              <a:gd name="T6" fmla="*/ 153 w 180"/>
              <a:gd name="T7" fmla="*/ 136 h 179"/>
              <a:gd name="T8" fmla="*/ 44 w 180"/>
              <a:gd name="T9" fmla="*/ 153 h 179"/>
              <a:gd name="T10" fmla="*/ 44 w 180"/>
              <a:gd name="T11" fmla="*/ 153 h 179"/>
              <a:gd name="T12" fmla="*/ 26 w 180"/>
              <a:gd name="T13" fmla="*/ 43 h 179"/>
              <a:gd name="T14" fmla="*/ 26 w 180"/>
              <a:gd name="T15" fmla="*/ 43 h 179"/>
              <a:gd name="T16" fmla="*/ 136 w 180"/>
              <a:gd name="T17" fmla="*/ 2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" h="179">
                <a:moveTo>
                  <a:pt x="136" y="26"/>
                </a:moveTo>
                <a:lnTo>
                  <a:pt x="136" y="26"/>
                </a:lnTo>
                <a:cubicBezTo>
                  <a:pt x="171" y="52"/>
                  <a:pt x="179" y="101"/>
                  <a:pt x="153" y="136"/>
                </a:cubicBezTo>
                <a:lnTo>
                  <a:pt x="153" y="136"/>
                </a:lnTo>
                <a:cubicBezTo>
                  <a:pt x="128" y="171"/>
                  <a:pt x="79" y="178"/>
                  <a:pt x="44" y="153"/>
                </a:cubicBezTo>
                <a:lnTo>
                  <a:pt x="44" y="153"/>
                </a:lnTo>
                <a:cubicBezTo>
                  <a:pt x="8" y="127"/>
                  <a:pt x="0" y="78"/>
                  <a:pt x="26" y="43"/>
                </a:cubicBezTo>
                <a:lnTo>
                  <a:pt x="26" y="43"/>
                </a:lnTo>
                <a:cubicBezTo>
                  <a:pt x="51" y="8"/>
                  <a:pt x="100" y="0"/>
                  <a:pt x="136" y="26"/>
                </a:cubicBezTo>
              </a:path>
            </a:pathLst>
          </a:custGeom>
          <a:solidFill>
            <a:srgbClr val="AB7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5" name="Freeform 64">
            <a:extLst>
              <a:ext uri="{FF2B5EF4-FFF2-40B4-BE49-F238E27FC236}">
                <a16:creationId xmlns:a16="http://schemas.microsoft.com/office/drawing/2014/main" id="{AE5EBDE1-A1A6-164E-98FA-A70BBBA11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8888" y="9775950"/>
            <a:ext cx="225300" cy="280254"/>
          </a:xfrm>
          <a:custGeom>
            <a:avLst/>
            <a:gdLst>
              <a:gd name="T0" fmla="*/ 151 w 179"/>
              <a:gd name="T1" fmla="*/ 225 h 226"/>
              <a:gd name="T2" fmla="*/ 0 w 179"/>
              <a:gd name="T3" fmla="*/ 21 h 226"/>
              <a:gd name="T4" fmla="*/ 28 w 179"/>
              <a:gd name="T5" fmla="*/ 0 h 226"/>
              <a:gd name="T6" fmla="*/ 178 w 179"/>
              <a:gd name="T7" fmla="*/ 205 h 226"/>
              <a:gd name="T8" fmla="*/ 151 w 179"/>
              <a:gd name="T9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26">
                <a:moveTo>
                  <a:pt x="151" y="225"/>
                </a:moveTo>
                <a:lnTo>
                  <a:pt x="0" y="21"/>
                </a:lnTo>
                <a:lnTo>
                  <a:pt x="28" y="0"/>
                </a:lnTo>
                <a:lnTo>
                  <a:pt x="178" y="205"/>
                </a:lnTo>
                <a:lnTo>
                  <a:pt x="151" y="225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6" name="Freeform 65">
            <a:extLst>
              <a:ext uri="{FF2B5EF4-FFF2-40B4-BE49-F238E27FC236}">
                <a16:creationId xmlns:a16="http://schemas.microsoft.com/office/drawing/2014/main" id="{37B15A9F-F661-0C4C-85FD-ED98DD29A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4285" y="9957291"/>
            <a:ext cx="170352" cy="170352"/>
          </a:xfrm>
          <a:custGeom>
            <a:avLst/>
            <a:gdLst>
              <a:gd name="T0" fmla="*/ 123 w 138"/>
              <a:gd name="T1" fmla="*/ 95 h 138"/>
              <a:gd name="T2" fmla="*/ 123 w 138"/>
              <a:gd name="T3" fmla="*/ 95 h 138"/>
              <a:gd name="T4" fmla="*/ 41 w 138"/>
              <a:gd name="T5" fmla="*/ 122 h 138"/>
              <a:gd name="T6" fmla="*/ 41 w 138"/>
              <a:gd name="T7" fmla="*/ 122 h 138"/>
              <a:gd name="T8" fmla="*/ 15 w 138"/>
              <a:gd name="T9" fmla="*/ 41 h 138"/>
              <a:gd name="T10" fmla="*/ 15 w 138"/>
              <a:gd name="T11" fmla="*/ 41 h 138"/>
              <a:gd name="T12" fmla="*/ 96 w 138"/>
              <a:gd name="T13" fmla="*/ 14 h 138"/>
              <a:gd name="T14" fmla="*/ 96 w 138"/>
              <a:gd name="T15" fmla="*/ 14 h 138"/>
              <a:gd name="T16" fmla="*/ 123 w 138"/>
              <a:gd name="T17" fmla="*/ 95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8" h="138">
                <a:moveTo>
                  <a:pt x="123" y="95"/>
                </a:moveTo>
                <a:lnTo>
                  <a:pt x="123" y="95"/>
                </a:lnTo>
                <a:cubicBezTo>
                  <a:pt x="107" y="125"/>
                  <a:pt x="71" y="137"/>
                  <a:pt x="41" y="122"/>
                </a:cubicBezTo>
                <a:lnTo>
                  <a:pt x="41" y="122"/>
                </a:lnTo>
                <a:cubicBezTo>
                  <a:pt x="12" y="108"/>
                  <a:pt x="0" y="71"/>
                  <a:pt x="15" y="41"/>
                </a:cubicBezTo>
                <a:lnTo>
                  <a:pt x="15" y="41"/>
                </a:lnTo>
                <a:cubicBezTo>
                  <a:pt x="30" y="11"/>
                  <a:pt x="66" y="0"/>
                  <a:pt x="96" y="14"/>
                </a:cubicBezTo>
                <a:lnTo>
                  <a:pt x="96" y="14"/>
                </a:lnTo>
                <a:cubicBezTo>
                  <a:pt x="126" y="30"/>
                  <a:pt x="137" y="66"/>
                  <a:pt x="123" y="95"/>
                </a:cubicBezTo>
              </a:path>
            </a:pathLst>
          </a:custGeom>
          <a:solidFill>
            <a:srgbClr val="3C4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7" name="Freeform 66">
            <a:extLst>
              <a:ext uri="{FF2B5EF4-FFF2-40B4-BE49-F238E27FC236}">
                <a16:creationId xmlns:a16="http://schemas.microsoft.com/office/drawing/2014/main" id="{7F131DC0-3C46-FE4F-A1D9-EA3C0E803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1889" y="9160490"/>
            <a:ext cx="862746" cy="862744"/>
          </a:xfrm>
          <a:custGeom>
            <a:avLst/>
            <a:gdLst>
              <a:gd name="T0" fmla="*/ 346 w 693"/>
              <a:gd name="T1" fmla="*/ 0 h 694"/>
              <a:gd name="T2" fmla="*/ 346 w 693"/>
              <a:gd name="T3" fmla="*/ 0 h 694"/>
              <a:gd name="T4" fmla="*/ 692 w 693"/>
              <a:gd name="T5" fmla="*/ 346 h 694"/>
              <a:gd name="T6" fmla="*/ 692 w 693"/>
              <a:gd name="T7" fmla="*/ 346 h 694"/>
              <a:gd name="T8" fmla="*/ 346 w 693"/>
              <a:gd name="T9" fmla="*/ 693 h 694"/>
              <a:gd name="T10" fmla="*/ 346 w 693"/>
              <a:gd name="T11" fmla="*/ 693 h 694"/>
              <a:gd name="T12" fmla="*/ 0 w 693"/>
              <a:gd name="T13" fmla="*/ 346 h 694"/>
              <a:gd name="T14" fmla="*/ 0 w 693"/>
              <a:gd name="T15" fmla="*/ 346 h 694"/>
              <a:gd name="T16" fmla="*/ 346 w 693"/>
              <a:gd name="T17" fmla="*/ 0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3" h="694">
                <a:moveTo>
                  <a:pt x="346" y="0"/>
                </a:moveTo>
                <a:lnTo>
                  <a:pt x="346" y="0"/>
                </a:lnTo>
                <a:cubicBezTo>
                  <a:pt x="537" y="0"/>
                  <a:pt x="692" y="155"/>
                  <a:pt x="692" y="346"/>
                </a:cubicBezTo>
                <a:lnTo>
                  <a:pt x="692" y="346"/>
                </a:lnTo>
                <a:cubicBezTo>
                  <a:pt x="692" y="538"/>
                  <a:pt x="537" y="693"/>
                  <a:pt x="346" y="693"/>
                </a:cubicBezTo>
                <a:lnTo>
                  <a:pt x="346" y="693"/>
                </a:lnTo>
                <a:cubicBezTo>
                  <a:pt x="154" y="693"/>
                  <a:pt x="0" y="538"/>
                  <a:pt x="0" y="346"/>
                </a:cubicBezTo>
                <a:lnTo>
                  <a:pt x="0" y="346"/>
                </a:lnTo>
                <a:cubicBezTo>
                  <a:pt x="0" y="155"/>
                  <a:pt x="154" y="0"/>
                  <a:pt x="346" y="0"/>
                </a:cubicBezTo>
              </a:path>
            </a:pathLst>
          </a:custGeom>
          <a:solidFill>
            <a:srgbClr val="AB7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8" name="Freeform 67">
            <a:extLst>
              <a:ext uri="{FF2B5EF4-FFF2-40B4-BE49-F238E27FC236}">
                <a16:creationId xmlns:a16="http://schemas.microsoft.com/office/drawing/2014/main" id="{397AAB83-C7F9-534E-B91F-7CAEA0815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2243" y="9556142"/>
            <a:ext cx="368175" cy="346195"/>
          </a:xfrm>
          <a:custGeom>
            <a:avLst/>
            <a:gdLst>
              <a:gd name="T0" fmla="*/ 211 w 295"/>
              <a:gd name="T1" fmla="*/ 40 h 280"/>
              <a:gd name="T2" fmla="*/ 211 w 295"/>
              <a:gd name="T3" fmla="*/ 40 h 280"/>
              <a:gd name="T4" fmla="*/ 259 w 295"/>
              <a:gd name="T5" fmla="*/ 211 h 280"/>
              <a:gd name="T6" fmla="*/ 259 w 295"/>
              <a:gd name="T7" fmla="*/ 211 h 280"/>
              <a:gd name="T8" fmla="*/ 83 w 295"/>
              <a:gd name="T9" fmla="*/ 240 h 280"/>
              <a:gd name="T10" fmla="*/ 83 w 295"/>
              <a:gd name="T11" fmla="*/ 240 h 280"/>
              <a:gd name="T12" fmla="*/ 36 w 295"/>
              <a:gd name="T13" fmla="*/ 68 h 280"/>
              <a:gd name="T14" fmla="*/ 36 w 295"/>
              <a:gd name="T15" fmla="*/ 68 h 280"/>
              <a:gd name="T16" fmla="*/ 211 w 295"/>
              <a:gd name="T17" fmla="*/ 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80">
                <a:moveTo>
                  <a:pt x="211" y="40"/>
                </a:moveTo>
                <a:lnTo>
                  <a:pt x="211" y="40"/>
                </a:lnTo>
                <a:cubicBezTo>
                  <a:pt x="273" y="79"/>
                  <a:pt x="294" y="155"/>
                  <a:pt x="259" y="211"/>
                </a:cubicBezTo>
                <a:lnTo>
                  <a:pt x="259" y="211"/>
                </a:lnTo>
                <a:cubicBezTo>
                  <a:pt x="224" y="266"/>
                  <a:pt x="145" y="279"/>
                  <a:pt x="83" y="240"/>
                </a:cubicBezTo>
                <a:lnTo>
                  <a:pt x="83" y="240"/>
                </a:lnTo>
                <a:cubicBezTo>
                  <a:pt x="22" y="200"/>
                  <a:pt x="0" y="124"/>
                  <a:pt x="36" y="68"/>
                </a:cubicBezTo>
                <a:lnTo>
                  <a:pt x="36" y="68"/>
                </a:lnTo>
                <a:cubicBezTo>
                  <a:pt x="71" y="13"/>
                  <a:pt x="149" y="0"/>
                  <a:pt x="211" y="40"/>
                </a:cubicBezTo>
              </a:path>
            </a:pathLst>
          </a:custGeom>
          <a:solidFill>
            <a:srgbClr val="3C4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9" name="Freeform 68">
            <a:extLst>
              <a:ext uri="{FF2B5EF4-FFF2-40B4-BE49-F238E27FC236}">
                <a16:creationId xmlns:a16="http://schemas.microsoft.com/office/drawing/2014/main" id="{E9CBCA6E-EAD8-3444-8F44-AE11CB144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0867" y="9528667"/>
            <a:ext cx="131884" cy="148372"/>
          </a:xfrm>
          <a:custGeom>
            <a:avLst/>
            <a:gdLst>
              <a:gd name="T0" fmla="*/ 101 w 106"/>
              <a:gd name="T1" fmla="*/ 65 h 117"/>
              <a:gd name="T2" fmla="*/ 101 w 106"/>
              <a:gd name="T3" fmla="*/ 65 h 117"/>
              <a:gd name="T4" fmla="*/ 44 w 106"/>
              <a:gd name="T5" fmla="*/ 113 h 117"/>
              <a:gd name="T6" fmla="*/ 44 w 106"/>
              <a:gd name="T7" fmla="*/ 113 h 117"/>
              <a:gd name="T8" fmla="*/ 4 w 106"/>
              <a:gd name="T9" fmla="*/ 52 h 117"/>
              <a:gd name="T10" fmla="*/ 4 w 106"/>
              <a:gd name="T11" fmla="*/ 52 h 117"/>
              <a:gd name="T12" fmla="*/ 60 w 106"/>
              <a:gd name="T13" fmla="*/ 4 h 117"/>
              <a:gd name="T14" fmla="*/ 60 w 106"/>
              <a:gd name="T15" fmla="*/ 4 h 117"/>
              <a:gd name="T16" fmla="*/ 101 w 106"/>
              <a:gd name="T17" fmla="*/ 65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117">
                <a:moveTo>
                  <a:pt x="101" y="65"/>
                </a:moveTo>
                <a:lnTo>
                  <a:pt x="101" y="65"/>
                </a:lnTo>
                <a:cubicBezTo>
                  <a:pt x="96" y="95"/>
                  <a:pt x="72" y="116"/>
                  <a:pt x="44" y="113"/>
                </a:cubicBezTo>
                <a:lnTo>
                  <a:pt x="44" y="113"/>
                </a:lnTo>
                <a:cubicBezTo>
                  <a:pt x="18" y="108"/>
                  <a:pt x="0" y="82"/>
                  <a:pt x="4" y="52"/>
                </a:cubicBezTo>
                <a:lnTo>
                  <a:pt x="4" y="52"/>
                </a:lnTo>
                <a:cubicBezTo>
                  <a:pt x="8" y="21"/>
                  <a:pt x="33" y="0"/>
                  <a:pt x="60" y="4"/>
                </a:cubicBezTo>
                <a:lnTo>
                  <a:pt x="60" y="4"/>
                </a:lnTo>
                <a:cubicBezTo>
                  <a:pt x="87" y="8"/>
                  <a:pt x="105" y="35"/>
                  <a:pt x="101" y="65"/>
                </a:cubicBezTo>
              </a:path>
            </a:pathLst>
          </a:custGeom>
          <a:solidFill>
            <a:srgbClr val="DFF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0" name="Freeform 69">
            <a:extLst>
              <a:ext uri="{FF2B5EF4-FFF2-40B4-BE49-F238E27FC236}">
                <a16:creationId xmlns:a16="http://schemas.microsoft.com/office/drawing/2014/main" id="{13DDFB5F-41E8-2344-AC49-57A7ECF9E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6107" y="9347326"/>
            <a:ext cx="131884" cy="148368"/>
          </a:xfrm>
          <a:custGeom>
            <a:avLst/>
            <a:gdLst>
              <a:gd name="T0" fmla="*/ 101 w 106"/>
              <a:gd name="T1" fmla="*/ 65 h 117"/>
              <a:gd name="T2" fmla="*/ 101 w 106"/>
              <a:gd name="T3" fmla="*/ 65 h 117"/>
              <a:gd name="T4" fmla="*/ 45 w 106"/>
              <a:gd name="T5" fmla="*/ 112 h 117"/>
              <a:gd name="T6" fmla="*/ 45 w 106"/>
              <a:gd name="T7" fmla="*/ 112 h 117"/>
              <a:gd name="T8" fmla="*/ 4 w 106"/>
              <a:gd name="T9" fmla="*/ 51 h 117"/>
              <a:gd name="T10" fmla="*/ 4 w 106"/>
              <a:gd name="T11" fmla="*/ 51 h 117"/>
              <a:gd name="T12" fmla="*/ 60 w 106"/>
              <a:gd name="T13" fmla="*/ 4 h 117"/>
              <a:gd name="T14" fmla="*/ 60 w 106"/>
              <a:gd name="T15" fmla="*/ 4 h 117"/>
              <a:gd name="T16" fmla="*/ 101 w 106"/>
              <a:gd name="T17" fmla="*/ 65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117">
                <a:moveTo>
                  <a:pt x="101" y="65"/>
                </a:moveTo>
                <a:lnTo>
                  <a:pt x="101" y="65"/>
                </a:lnTo>
                <a:cubicBezTo>
                  <a:pt x="97" y="94"/>
                  <a:pt x="72" y="116"/>
                  <a:pt x="45" y="112"/>
                </a:cubicBezTo>
                <a:lnTo>
                  <a:pt x="45" y="112"/>
                </a:lnTo>
                <a:cubicBezTo>
                  <a:pt x="18" y="109"/>
                  <a:pt x="0" y="81"/>
                  <a:pt x="4" y="51"/>
                </a:cubicBezTo>
                <a:lnTo>
                  <a:pt x="4" y="51"/>
                </a:lnTo>
                <a:cubicBezTo>
                  <a:pt x="8" y="21"/>
                  <a:pt x="33" y="0"/>
                  <a:pt x="60" y="4"/>
                </a:cubicBezTo>
                <a:lnTo>
                  <a:pt x="60" y="4"/>
                </a:lnTo>
                <a:cubicBezTo>
                  <a:pt x="87" y="7"/>
                  <a:pt x="105" y="35"/>
                  <a:pt x="101" y="65"/>
                </a:cubicBezTo>
              </a:path>
            </a:pathLst>
          </a:custGeom>
          <a:solidFill>
            <a:srgbClr val="3C4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1" name="Freeform 70">
            <a:extLst>
              <a:ext uri="{FF2B5EF4-FFF2-40B4-BE49-F238E27FC236}">
                <a16:creationId xmlns:a16="http://schemas.microsoft.com/office/drawing/2014/main" id="{6DCBCA61-4E7C-874E-BFE9-A1F645B20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485" y="6967906"/>
            <a:ext cx="384663" cy="71440"/>
          </a:xfrm>
          <a:custGeom>
            <a:avLst/>
            <a:gdLst>
              <a:gd name="T0" fmla="*/ 305 w 308"/>
              <a:gd name="T1" fmla="*/ 57 h 58"/>
              <a:gd name="T2" fmla="*/ 0 w 308"/>
              <a:gd name="T3" fmla="*/ 38 h 58"/>
              <a:gd name="T4" fmla="*/ 2 w 308"/>
              <a:gd name="T5" fmla="*/ 0 h 58"/>
              <a:gd name="T6" fmla="*/ 307 w 308"/>
              <a:gd name="T7" fmla="*/ 18 h 58"/>
              <a:gd name="T8" fmla="*/ 305 w 308"/>
              <a:gd name="T9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58">
                <a:moveTo>
                  <a:pt x="305" y="57"/>
                </a:moveTo>
                <a:lnTo>
                  <a:pt x="0" y="38"/>
                </a:lnTo>
                <a:lnTo>
                  <a:pt x="2" y="0"/>
                </a:lnTo>
                <a:lnTo>
                  <a:pt x="307" y="18"/>
                </a:lnTo>
                <a:lnTo>
                  <a:pt x="305" y="5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2" name="Freeform 71">
            <a:extLst>
              <a:ext uri="{FF2B5EF4-FFF2-40B4-BE49-F238E27FC236}">
                <a16:creationId xmlns:a16="http://schemas.microsoft.com/office/drawing/2014/main" id="{9E460C29-C380-E342-A517-A2FC45C4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595" y="6506312"/>
            <a:ext cx="186836" cy="280256"/>
          </a:xfrm>
          <a:custGeom>
            <a:avLst/>
            <a:gdLst>
              <a:gd name="T0" fmla="*/ 121 w 149"/>
              <a:gd name="T1" fmla="*/ 224 h 225"/>
              <a:gd name="T2" fmla="*/ 0 w 149"/>
              <a:gd name="T3" fmla="*/ 15 h 225"/>
              <a:gd name="T4" fmla="*/ 27 w 149"/>
              <a:gd name="T5" fmla="*/ 0 h 225"/>
              <a:gd name="T6" fmla="*/ 148 w 149"/>
              <a:gd name="T7" fmla="*/ 208 h 225"/>
              <a:gd name="T8" fmla="*/ 121 w 149"/>
              <a:gd name="T9" fmla="*/ 22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225">
                <a:moveTo>
                  <a:pt x="121" y="224"/>
                </a:moveTo>
                <a:lnTo>
                  <a:pt x="0" y="15"/>
                </a:lnTo>
                <a:lnTo>
                  <a:pt x="27" y="0"/>
                </a:lnTo>
                <a:lnTo>
                  <a:pt x="148" y="208"/>
                </a:lnTo>
                <a:lnTo>
                  <a:pt x="121" y="224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3" name="Freeform 72">
            <a:extLst>
              <a:ext uri="{FF2B5EF4-FFF2-40B4-BE49-F238E27FC236}">
                <a16:creationId xmlns:a16="http://schemas.microsoft.com/office/drawing/2014/main" id="{2B4EBC9A-9913-344F-AAF9-623CF9B3F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2236" y="6440367"/>
            <a:ext cx="175847" cy="307731"/>
          </a:xfrm>
          <a:custGeom>
            <a:avLst/>
            <a:gdLst>
              <a:gd name="T0" fmla="*/ 31 w 143"/>
              <a:gd name="T1" fmla="*/ 247 h 248"/>
              <a:gd name="T2" fmla="*/ 0 w 143"/>
              <a:gd name="T3" fmla="*/ 232 h 248"/>
              <a:gd name="T4" fmla="*/ 111 w 143"/>
              <a:gd name="T5" fmla="*/ 0 h 248"/>
              <a:gd name="T6" fmla="*/ 142 w 143"/>
              <a:gd name="T7" fmla="*/ 14 h 248"/>
              <a:gd name="T8" fmla="*/ 31 w 143"/>
              <a:gd name="T9" fmla="*/ 24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" h="248">
                <a:moveTo>
                  <a:pt x="31" y="247"/>
                </a:moveTo>
                <a:lnTo>
                  <a:pt x="0" y="232"/>
                </a:lnTo>
                <a:lnTo>
                  <a:pt x="111" y="0"/>
                </a:lnTo>
                <a:lnTo>
                  <a:pt x="142" y="14"/>
                </a:lnTo>
                <a:lnTo>
                  <a:pt x="31" y="24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4" name="Freeform 73">
            <a:extLst>
              <a:ext uri="{FF2B5EF4-FFF2-40B4-BE49-F238E27FC236}">
                <a16:creationId xmlns:a16="http://schemas.microsoft.com/office/drawing/2014/main" id="{A1CB864C-EAAB-154B-B60D-DAAD5D61C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043" y="7566884"/>
            <a:ext cx="115396" cy="197827"/>
          </a:xfrm>
          <a:custGeom>
            <a:avLst/>
            <a:gdLst>
              <a:gd name="T0" fmla="*/ 20 w 91"/>
              <a:gd name="T1" fmla="*/ 156 h 157"/>
              <a:gd name="T2" fmla="*/ 0 w 91"/>
              <a:gd name="T3" fmla="*/ 147 h 157"/>
              <a:gd name="T4" fmla="*/ 70 w 91"/>
              <a:gd name="T5" fmla="*/ 0 h 157"/>
              <a:gd name="T6" fmla="*/ 90 w 91"/>
              <a:gd name="T7" fmla="*/ 10 h 157"/>
              <a:gd name="T8" fmla="*/ 20 w 91"/>
              <a:gd name="T9" fmla="*/ 15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157">
                <a:moveTo>
                  <a:pt x="20" y="156"/>
                </a:moveTo>
                <a:lnTo>
                  <a:pt x="0" y="147"/>
                </a:lnTo>
                <a:lnTo>
                  <a:pt x="70" y="0"/>
                </a:lnTo>
                <a:lnTo>
                  <a:pt x="90" y="10"/>
                </a:lnTo>
                <a:lnTo>
                  <a:pt x="20" y="156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5" name="Freeform 74">
            <a:extLst>
              <a:ext uri="{FF2B5EF4-FFF2-40B4-BE49-F238E27FC236}">
                <a16:creationId xmlns:a16="http://schemas.microsoft.com/office/drawing/2014/main" id="{F43EB009-8D5D-774A-A977-AC403EA06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864" y="7193210"/>
            <a:ext cx="324219" cy="60445"/>
          </a:xfrm>
          <a:custGeom>
            <a:avLst/>
            <a:gdLst>
              <a:gd name="T0" fmla="*/ 257 w 260"/>
              <a:gd name="T1" fmla="*/ 46 h 47"/>
              <a:gd name="T2" fmla="*/ 0 w 260"/>
              <a:gd name="T3" fmla="*/ 35 h 47"/>
              <a:gd name="T4" fmla="*/ 1 w 260"/>
              <a:gd name="T5" fmla="*/ 0 h 47"/>
              <a:gd name="T6" fmla="*/ 259 w 260"/>
              <a:gd name="T7" fmla="*/ 11 h 47"/>
              <a:gd name="T8" fmla="*/ 257 w 260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" h="47">
                <a:moveTo>
                  <a:pt x="257" y="46"/>
                </a:moveTo>
                <a:lnTo>
                  <a:pt x="0" y="35"/>
                </a:lnTo>
                <a:lnTo>
                  <a:pt x="1" y="0"/>
                </a:lnTo>
                <a:lnTo>
                  <a:pt x="259" y="11"/>
                </a:lnTo>
                <a:lnTo>
                  <a:pt x="257" y="46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6" name="Freeform 75">
            <a:extLst>
              <a:ext uri="{FF2B5EF4-FFF2-40B4-BE49-F238E27FC236}">
                <a16:creationId xmlns:a16="http://schemas.microsoft.com/office/drawing/2014/main" id="{8A289664-972B-CD42-8AE5-2BF81EC72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969" y="6704137"/>
            <a:ext cx="214315" cy="164856"/>
          </a:xfrm>
          <a:custGeom>
            <a:avLst/>
            <a:gdLst>
              <a:gd name="T0" fmla="*/ 19 w 174"/>
              <a:gd name="T1" fmla="*/ 131 h 132"/>
              <a:gd name="T2" fmla="*/ 0 w 174"/>
              <a:gd name="T3" fmla="*/ 103 h 132"/>
              <a:gd name="T4" fmla="*/ 153 w 174"/>
              <a:gd name="T5" fmla="*/ 0 h 132"/>
              <a:gd name="T6" fmla="*/ 173 w 174"/>
              <a:gd name="T7" fmla="*/ 29 h 132"/>
              <a:gd name="T8" fmla="*/ 19 w 174"/>
              <a:gd name="T9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132">
                <a:moveTo>
                  <a:pt x="19" y="131"/>
                </a:moveTo>
                <a:lnTo>
                  <a:pt x="0" y="103"/>
                </a:lnTo>
                <a:lnTo>
                  <a:pt x="153" y="0"/>
                </a:lnTo>
                <a:lnTo>
                  <a:pt x="173" y="29"/>
                </a:lnTo>
                <a:lnTo>
                  <a:pt x="19" y="131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7" name="Freeform 76">
            <a:extLst>
              <a:ext uri="{FF2B5EF4-FFF2-40B4-BE49-F238E27FC236}">
                <a16:creationId xmlns:a16="http://schemas.microsoft.com/office/drawing/2014/main" id="{AF2E3E51-ADF6-6146-A9AA-2ED34D3BE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341" y="7424008"/>
            <a:ext cx="252779" cy="175847"/>
          </a:xfrm>
          <a:custGeom>
            <a:avLst/>
            <a:gdLst>
              <a:gd name="T0" fmla="*/ 20 w 203"/>
              <a:gd name="T1" fmla="*/ 142 h 143"/>
              <a:gd name="T2" fmla="*/ 0 w 203"/>
              <a:gd name="T3" fmla="*/ 107 h 143"/>
              <a:gd name="T4" fmla="*/ 182 w 203"/>
              <a:gd name="T5" fmla="*/ 0 h 143"/>
              <a:gd name="T6" fmla="*/ 202 w 203"/>
              <a:gd name="T7" fmla="*/ 35 h 143"/>
              <a:gd name="T8" fmla="*/ 20 w 203"/>
              <a:gd name="T9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143">
                <a:moveTo>
                  <a:pt x="20" y="142"/>
                </a:moveTo>
                <a:lnTo>
                  <a:pt x="0" y="107"/>
                </a:lnTo>
                <a:lnTo>
                  <a:pt x="182" y="0"/>
                </a:lnTo>
                <a:lnTo>
                  <a:pt x="202" y="35"/>
                </a:lnTo>
                <a:lnTo>
                  <a:pt x="20" y="14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8" name="Freeform 77">
            <a:extLst>
              <a:ext uri="{FF2B5EF4-FFF2-40B4-BE49-F238E27FC236}">
                <a16:creationId xmlns:a16="http://schemas.microsoft.com/office/drawing/2014/main" id="{4C2C3BE4-7C40-7D4E-A873-5775BB689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514" y="7484455"/>
            <a:ext cx="181339" cy="230799"/>
          </a:xfrm>
          <a:custGeom>
            <a:avLst/>
            <a:gdLst>
              <a:gd name="T0" fmla="*/ 115 w 144"/>
              <a:gd name="T1" fmla="*/ 185 h 186"/>
              <a:gd name="T2" fmla="*/ 0 w 144"/>
              <a:gd name="T3" fmla="*/ 20 h 186"/>
              <a:gd name="T4" fmla="*/ 29 w 144"/>
              <a:gd name="T5" fmla="*/ 0 h 186"/>
              <a:gd name="T6" fmla="*/ 143 w 144"/>
              <a:gd name="T7" fmla="*/ 165 h 186"/>
              <a:gd name="T8" fmla="*/ 115 w 144"/>
              <a:gd name="T9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" h="186">
                <a:moveTo>
                  <a:pt x="115" y="185"/>
                </a:moveTo>
                <a:lnTo>
                  <a:pt x="0" y="20"/>
                </a:lnTo>
                <a:lnTo>
                  <a:pt x="29" y="0"/>
                </a:lnTo>
                <a:lnTo>
                  <a:pt x="143" y="165"/>
                </a:lnTo>
                <a:lnTo>
                  <a:pt x="115" y="185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9" name="Freeform 78">
            <a:extLst>
              <a:ext uri="{FF2B5EF4-FFF2-40B4-BE49-F238E27FC236}">
                <a16:creationId xmlns:a16="http://schemas.microsoft.com/office/drawing/2014/main" id="{0A1969F5-4962-9149-A5BF-0BDC2E62B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131" y="6819538"/>
            <a:ext cx="351692" cy="346195"/>
          </a:xfrm>
          <a:custGeom>
            <a:avLst/>
            <a:gdLst>
              <a:gd name="T0" fmla="*/ 252 w 281"/>
              <a:gd name="T1" fmla="*/ 88 h 280"/>
              <a:gd name="T2" fmla="*/ 252 w 281"/>
              <a:gd name="T3" fmla="*/ 88 h 280"/>
              <a:gd name="T4" fmla="*/ 191 w 281"/>
              <a:gd name="T5" fmla="*/ 251 h 280"/>
              <a:gd name="T6" fmla="*/ 191 w 281"/>
              <a:gd name="T7" fmla="*/ 251 h 280"/>
              <a:gd name="T8" fmla="*/ 28 w 281"/>
              <a:gd name="T9" fmla="*/ 190 h 280"/>
              <a:gd name="T10" fmla="*/ 28 w 281"/>
              <a:gd name="T11" fmla="*/ 190 h 280"/>
              <a:gd name="T12" fmla="*/ 89 w 281"/>
              <a:gd name="T13" fmla="*/ 28 h 280"/>
              <a:gd name="T14" fmla="*/ 89 w 281"/>
              <a:gd name="T15" fmla="*/ 28 h 280"/>
              <a:gd name="T16" fmla="*/ 252 w 281"/>
              <a:gd name="T17" fmla="*/ 88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1" h="280">
                <a:moveTo>
                  <a:pt x="252" y="88"/>
                </a:moveTo>
                <a:lnTo>
                  <a:pt x="252" y="88"/>
                </a:lnTo>
                <a:cubicBezTo>
                  <a:pt x="280" y="150"/>
                  <a:pt x="254" y="223"/>
                  <a:pt x="191" y="251"/>
                </a:cubicBezTo>
                <a:lnTo>
                  <a:pt x="191" y="251"/>
                </a:lnTo>
                <a:cubicBezTo>
                  <a:pt x="129" y="279"/>
                  <a:pt x="56" y="252"/>
                  <a:pt x="28" y="190"/>
                </a:cubicBezTo>
                <a:lnTo>
                  <a:pt x="28" y="190"/>
                </a:lnTo>
                <a:cubicBezTo>
                  <a:pt x="0" y="128"/>
                  <a:pt x="27" y="56"/>
                  <a:pt x="89" y="28"/>
                </a:cubicBezTo>
                <a:lnTo>
                  <a:pt x="89" y="28"/>
                </a:lnTo>
                <a:cubicBezTo>
                  <a:pt x="151" y="0"/>
                  <a:pt x="224" y="27"/>
                  <a:pt x="252" y="88"/>
                </a:cubicBezTo>
              </a:path>
            </a:pathLst>
          </a:custGeom>
          <a:solidFill>
            <a:srgbClr val="7C46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0" name="Freeform 79">
            <a:extLst>
              <a:ext uri="{FF2B5EF4-FFF2-40B4-BE49-F238E27FC236}">
                <a16:creationId xmlns:a16="http://schemas.microsoft.com/office/drawing/2014/main" id="{FEA546EE-7B0C-8446-A870-E46E98B19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763" y="6242540"/>
            <a:ext cx="357186" cy="357190"/>
          </a:xfrm>
          <a:custGeom>
            <a:avLst/>
            <a:gdLst>
              <a:gd name="T0" fmla="*/ 256 w 286"/>
              <a:gd name="T1" fmla="*/ 90 h 285"/>
              <a:gd name="T2" fmla="*/ 256 w 286"/>
              <a:gd name="T3" fmla="*/ 90 h 285"/>
              <a:gd name="T4" fmla="*/ 194 w 286"/>
              <a:gd name="T5" fmla="*/ 255 h 285"/>
              <a:gd name="T6" fmla="*/ 194 w 286"/>
              <a:gd name="T7" fmla="*/ 255 h 285"/>
              <a:gd name="T8" fmla="*/ 29 w 286"/>
              <a:gd name="T9" fmla="*/ 193 h 285"/>
              <a:gd name="T10" fmla="*/ 29 w 286"/>
              <a:gd name="T11" fmla="*/ 193 h 285"/>
              <a:gd name="T12" fmla="*/ 91 w 286"/>
              <a:gd name="T13" fmla="*/ 28 h 285"/>
              <a:gd name="T14" fmla="*/ 91 w 286"/>
              <a:gd name="T15" fmla="*/ 28 h 285"/>
              <a:gd name="T16" fmla="*/ 256 w 286"/>
              <a:gd name="T17" fmla="*/ 9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6" h="285">
                <a:moveTo>
                  <a:pt x="256" y="90"/>
                </a:moveTo>
                <a:lnTo>
                  <a:pt x="256" y="90"/>
                </a:lnTo>
                <a:cubicBezTo>
                  <a:pt x="285" y="152"/>
                  <a:pt x="257" y="226"/>
                  <a:pt x="194" y="255"/>
                </a:cubicBezTo>
                <a:lnTo>
                  <a:pt x="194" y="255"/>
                </a:lnTo>
                <a:cubicBezTo>
                  <a:pt x="132" y="284"/>
                  <a:pt x="57" y="256"/>
                  <a:pt x="29" y="193"/>
                </a:cubicBezTo>
                <a:lnTo>
                  <a:pt x="29" y="193"/>
                </a:lnTo>
                <a:cubicBezTo>
                  <a:pt x="0" y="131"/>
                  <a:pt x="28" y="57"/>
                  <a:pt x="91" y="28"/>
                </a:cubicBezTo>
                <a:lnTo>
                  <a:pt x="91" y="28"/>
                </a:lnTo>
                <a:cubicBezTo>
                  <a:pt x="153" y="0"/>
                  <a:pt x="227" y="28"/>
                  <a:pt x="256" y="90"/>
                </a:cubicBezTo>
              </a:path>
            </a:pathLst>
          </a:custGeom>
          <a:solidFill>
            <a:srgbClr val="7C46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1" name="Freeform 80">
            <a:extLst>
              <a:ext uri="{FF2B5EF4-FFF2-40B4-BE49-F238E27FC236}">
                <a16:creationId xmlns:a16="http://schemas.microsoft.com/office/drawing/2014/main" id="{D6598DB5-0747-F040-BFF4-13E1E584B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00" y="7682280"/>
            <a:ext cx="159359" cy="159363"/>
          </a:xfrm>
          <a:custGeom>
            <a:avLst/>
            <a:gdLst>
              <a:gd name="T0" fmla="*/ 113 w 126"/>
              <a:gd name="T1" fmla="*/ 40 h 126"/>
              <a:gd name="T2" fmla="*/ 113 w 126"/>
              <a:gd name="T3" fmla="*/ 40 h 126"/>
              <a:gd name="T4" fmla="*/ 86 w 126"/>
              <a:gd name="T5" fmla="*/ 113 h 126"/>
              <a:gd name="T6" fmla="*/ 86 w 126"/>
              <a:gd name="T7" fmla="*/ 113 h 126"/>
              <a:gd name="T8" fmla="*/ 13 w 126"/>
              <a:gd name="T9" fmla="*/ 86 h 126"/>
              <a:gd name="T10" fmla="*/ 13 w 126"/>
              <a:gd name="T11" fmla="*/ 86 h 126"/>
              <a:gd name="T12" fmla="*/ 40 w 126"/>
              <a:gd name="T13" fmla="*/ 12 h 126"/>
              <a:gd name="T14" fmla="*/ 40 w 126"/>
              <a:gd name="T15" fmla="*/ 12 h 126"/>
              <a:gd name="T16" fmla="*/ 113 w 126"/>
              <a:gd name="T17" fmla="*/ 4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" h="126">
                <a:moveTo>
                  <a:pt x="113" y="40"/>
                </a:moveTo>
                <a:lnTo>
                  <a:pt x="113" y="40"/>
                </a:lnTo>
                <a:cubicBezTo>
                  <a:pt x="125" y="67"/>
                  <a:pt x="113" y="100"/>
                  <a:pt x="86" y="113"/>
                </a:cubicBezTo>
                <a:lnTo>
                  <a:pt x="86" y="113"/>
                </a:lnTo>
                <a:cubicBezTo>
                  <a:pt x="58" y="125"/>
                  <a:pt x="25" y="113"/>
                  <a:pt x="13" y="86"/>
                </a:cubicBezTo>
                <a:lnTo>
                  <a:pt x="13" y="86"/>
                </a:lnTo>
                <a:cubicBezTo>
                  <a:pt x="0" y="58"/>
                  <a:pt x="12" y="25"/>
                  <a:pt x="40" y="12"/>
                </a:cubicBezTo>
                <a:lnTo>
                  <a:pt x="40" y="12"/>
                </a:lnTo>
                <a:cubicBezTo>
                  <a:pt x="67" y="0"/>
                  <a:pt x="101" y="12"/>
                  <a:pt x="113" y="40"/>
                </a:cubicBezTo>
              </a:path>
            </a:pathLst>
          </a:custGeom>
          <a:solidFill>
            <a:srgbClr val="7C46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2" name="Freeform 81">
            <a:extLst>
              <a:ext uri="{FF2B5EF4-FFF2-40B4-BE49-F238E27FC236}">
                <a16:creationId xmlns:a16="http://schemas.microsoft.com/office/drawing/2014/main" id="{078EEA29-D2CE-1446-9DFA-5C64475B1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249" y="7638319"/>
            <a:ext cx="76932" cy="263770"/>
          </a:xfrm>
          <a:custGeom>
            <a:avLst/>
            <a:gdLst>
              <a:gd name="T0" fmla="*/ 59 w 60"/>
              <a:gd name="T1" fmla="*/ 206 h 211"/>
              <a:gd name="T2" fmla="*/ 32 w 60"/>
              <a:gd name="T3" fmla="*/ 210 h 211"/>
              <a:gd name="T4" fmla="*/ 0 w 60"/>
              <a:gd name="T5" fmla="*/ 4 h 211"/>
              <a:gd name="T6" fmla="*/ 27 w 60"/>
              <a:gd name="T7" fmla="*/ 0 h 211"/>
              <a:gd name="T8" fmla="*/ 59 w 60"/>
              <a:gd name="T9" fmla="*/ 206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11">
                <a:moveTo>
                  <a:pt x="59" y="206"/>
                </a:moveTo>
                <a:lnTo>
                  <a:pt x="32" y="210"/>
                </a:lnTo>
                <a:lnTo>
                  <a:pt x="0" y="4"/>
                </a:lnTo>
                <a:lnTo>
                  <a:pt x="27" y="0"/>
                </a:lnTo>
                <a:lnTo>
                  <a:pt x="59" y="206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3" name="Freeform 82">
            <a:extLst>
              <a:ext uri="{FF2B5EF4-FFF2-40B4-BE49-F238E27FC236}">
                <a16:creationId xmlns:a16="http://schemas.microsoft.com/office/drawing/2014/main" id="{A116D86C-1B3B-9746-9524-FC5C8FA98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820" y="7781195"/>
            <a:ext cx="285750" cy="285751"/>
          </a:xfrm>
          <a:custGeom>
            <a:avLst/>
            <a:gdLst>
              <a:gd name="T0" fmla="*/ 166 w 229"/>
              <a:gd name="T1" fmla="*/ 28 h 228"/>
              <a:gd name="T2" fmla="*/ 166 w 229"/>
              <a:gd name="T3" fmla="*/ 28 h 228"/>
              <a:gd name="T4" fmla="*/ 199 w 229"/>
              <a:gd name="T5" fmla="*/ 165 h 228"/>
              <a:gd name="T6" fmla="*/ 199 w 229"/>
              <a:gd name="T7" fmla="*/ 165 h 228"/>
              <a:gd name="T8" fmla="*/ 63 w 229"/>
              <a:gd name="T9" fmla="*/ 199 h 228"/>
              <a:gd name="T10" fmla="*/ 63 w 229"/>
              <a:gd name="T11" fmla="*/ 199 h 228"/>
              <a:gd name="T12" fmla="*/ 28 w 229"/>
              <a:gd name="T13" fmla="*/ 62 h 228"/>
              <a:gd name="T14" fmla="*/ 28 w 229"/>
              <a:gd name="T15" fmla="*/ 62 h 228"/>
              <a:gd name="T16" fmla="*/ 166 w 229"/>
              <a:gd name="T17" fmla="*/ 2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" h="228">
                <a:moveTo>
                  <a:pt x="166" y="28"/>
                </a:moveTo>
                <a:lnTo>
                  <a:pt x="166" y="28"/>
                </a:lnTo>
                <a:cubicBezTo>
                  <a:pt x="213" y="56"/>
                  <a:pt x="228" y="118"/>
                  <a:pt x="199" y="165"/>
                </a:cubicBezTo>
                <a:lnTo>
                  <a:pt x="199" y="165"/>
                </a:lnTo>
                <a:cubicBezTo>
                  <a:pt x="171" y="213"/>
                  <a:pt x="110" y="227"/>
                  <a:pt x="63" y="199"/>
                </a:cubicBezTo>
                <a:lnTo>
                  <a:pt x="63" y="199"/>
                </a:lnTo>
                <a:cubicBezTo>
                  <a:pt x="15" y="171"/>
                  <a:pt x="0" y="110"/>
                  <a:pt x="28" y="62"/>
                </a:cubicBezTo>
                <a:lnTo>
                  <a:pt x="28" y="62"/>
                </a:lnTo>
                <a:cubicBezTo>
                  <a:pt x="57" y="15"/>
                  <a:pt x="118" y="0"/>
                  <a:pt x="166" y="28"/>
                </a:cubicBezTo>
              </a:path>
            </a:pathLst>
          </a:custGeom>
          <a:solidFill>
            <a:srgbClr val="7C46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4" name="Freeform 83">
            <a:extLst>
              <a:ext uri="{FF2B5EF4-FFF2-40B4-BE49-F238E27FC236}">
                <a16:creationId xmlns:a16="http://schemas.microsoft.com/office/drawing/2014/main" id="{40C002E7-E8C1-5B4F-B0BD-42B4E2605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168" y="6423885"/>
            <a:ext cx="203320" cy="203320"/>
          </a:xfrm>
          <a:custGeom>
            <a:avLst/>
            <a:gdLst>
              <a:gd name="T0" fmla="*/ 144 w 161"/>
              <a:gd name="T1" fmla="*/ 50 h 161"/>
              <a:gd name="T2" fmla="*/ 144 w 161"/>
              <a:gd name="T3" fmla="*/ 50 h 161"/>
              <a:gd name="T4" fmla="*/ 109 w 161"/>
              <a:gd name="T5" fmla="*/ 143 h 161"/>
              <a:gd name="T6" fmla="*/ 109 w 161"/>
              <a:gd name="T7" fmla="*/ 143 h 161"/>
              <a:gd name="T8" fmla="*/ 17 w 161"/>
              <a:gd name="T9" fmla="*/ 108 h 161"/>
              <a:gd name="T10" fmla="*/ 17 w 161"/>
              <a:gd name="T11" fmla="*/ 108 h 161"/>
              <a:gd name="T12" fmla="*/ 51 w 161"/>
              <a:gd name="T13" fmla="*/ 15 h 161"/>
              <a:gd name="T14" fmla="*/ 51 w 161"/>
              <a:gd name="T15" fmla="*/ 15 h 161"/>
              <a:gd name="T16" fmla="*/ 144 w 161"/>
              <a:gd name="T17" fmla="*/ 5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" h="161">
                <a:moveTo>
                  <a:pt x="144" y="50"/>
                </a:moveTo>
                <a:lnTo>
                  <a:pt x="144" y="50"/>
                </a:lnTo>
                <a:cubicBezTo>
                  <a:pt x="160" y="86"/>
                  <a:pt x="145" y="128"/>
                  <a:pt x="109" y="143"/>
                </a:cubicBezTo>
                <a:lnTo>
                  <a:pt x="109" y="143"/>
                </a:lnTo>
                <a:cubicBezTo>
                  <a:pt x="74" y="160"/>
                  <a:pt x="33" y="144"/>
                  <a:pt x="17" y="108"/>
                </a:cubicBezTo>
                <a:lnTo>
                  <a:pt x="17" y="108"/>
                </a:lnTo>
                <a:cubicBezTo>
                  <a:pt x="0" y="73"/>
                  <a:pt x="16" y="31"/>
                  <a:pt x="51" y="15"/>
                </a:cubicBezTo>
                <a:lnTo>
                  <a:pt x="51" y="15"/>
                </a:lnTo>
                <a:cubicBezTo>
                  <a:pt x="86" y="0"/>
                  <a:pt x="128" y="15"/>
                  <a:pt x="144" y="50"/>
                </a:cubicBezTo>
              </a:path>
            </a:pathLst>
          </a:custGeom>
          <a:solidFill>
            <a:srgbClr val="3C4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5" name="Freeform 84">
            <a:extLst>
              <a:ext uri="{FF2B5EF4-FFF2-40B4-BE49-F238E27FC236}">
                <a16:creationId xmlns:a16="http://schemas.microsoft.com/office/drawing/2014/main" id="{EF16C283-51AD-D54C-9B67-E69F50DB2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468" y="7594359"/>
            <a:ext cx="225300" cy="225304"/>
          </a:xfrm>
          <a:custGeom>
            <a:avLst/>
            <a:gdLst>
              <a:gd name="T0" fmla="*/ 163 w 181"/>
              <a:gd name="T1" fmla="*/ 58 h 182"/>
              <a:gd name="T2" fmla="*/ 163 w 181"/>
              <a:gd name="T3" fmla="*/ 58 h 182"/>
              <a:gd name="T4" fmla="*/ 123 w 181"/>
              <a:gd name="T5" fmla="*/ 163 h 182"/>
              <a:gd name="T6" fmla="*/ 123 w 181"/>
              <a:gd name="T7" fmla="*/ 163 h 182"/>
              <a:gd name="T8" fmla="*/ 18 w 181"/>
              <a:gd name="T9" fmla="*/ 124 h 182"/>
              <a:gd name="T10" fmla="*/ 18 w 181"/>
              <a:gd name="T11" fmla="*/ 124 h 182"/>
              <a:gd name="T12" fmla="*/ 57 w 181"/>
              <a:gd name="T13" fmla="*/ 18 h 182"/>
              <a:gd name="T14" fmla="*/ 57 w 181"/>
              <a:gd name="T15" fmla="*/ 18 h 182"/>
              <a:gd name="T16" fmla="*/ 163 w 181"/>
              <a:gd name="T17" fmla="*/ 5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1" h="182">
                <a:moveTo>
                  <a:pt x="163" y="58"/>
                </a:moveTo>
                <a:lnTo>
                  <a:pt x="163" y="58"/>
                </a:lnTo>
                <a:cubicBezTo>
                  <a:pt x="180" y="98"/>
                  <a:pt x="163" y="145"/>
                  <a:pt x="123" y="163"/>
                </a:cubicBezTo>
                <a:lnTo>
                  <a:pt x="123" y="163"/>
                </a:lnTo>
                <a:cubicBezTo>
                  <a:pt x="83" y="181"/>
                  <a:pt x="36" y="164"/>
                  <a:pt x="18" y="124"/>
                </a:cubicBezTo>
                <a:lnTo>
                  <a:pt x="18" y="124"/>
                </a:lnTo>
                <a:cubicBezTo>
                  <a:pt x="0" y="84"/>
                  <a:pt x="17" y="37"/>
                  <a:pt x="57" y="18"/>
                </a:cubicBezTo>
                <a:lnTo>
                  <a:pt x="57" y="18"/>
                </a:lnTo>
                <a:cubicBezTo>
                  <a:pt x="97" y="0"/>
                  <a:pt x="144" y="17"/>
                  <a:pt x="163" y="58"/>
                </a:cubicBezTo>
              </a:path>
            </a:pathLst>
          </a:custGeom>
          <a:solidFill>
            <a:srgbClr val="3C4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6" name="Freeform 85">
            <a:extLst>
              <a:ext uri="{FF2B5EF4-FFF2-40B4-BE49-F238E27FC236}">
                <a16:creationId xmlns:a16="http://schemas.microsoft.com/office/drawing/2014/main" id="{FF9B4EB4-C90E-DC43-8531-48E88EF9F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700" y="7094299"/>
            <a:ext cx="252779" cy="252779"/>
          </a:xfrm>
          <a:custGeom>
            <a:avLst/>
            <a:gdLst>
              <a:gd name="T0" fmla="*/ 184 w 205"/>
              <a:gd name="T1" fmla="*/ 65 h 205"/>
              <a:gd name="T2" fmla="*/ 184 w 205"/>
              <a:gd name="T3" fmla="*/ 65 h 205"/>
              <a:gd name="T4" fmla="*/ 139 w 205"/>
              <a:gd name="T5" fmla="*/ 183 h 205"/>
              <a:gd name="T6" fmla="*/ 139 w 205"/>
              <a:gd name="T7" fmla="*/ 183 h 205"/>
              <a:gd name="T8" fmla="*/ 21 w 205"/>
              <a:gd name="T9" fmla="*/ 140 h 205"/>
              <a:gd name="T10" fmla="*/ 21 w 205"/>
              <a:gd name="T11" fmla="*/ 140 h 205"/>
              <a:gd name="T12" fmla="*/ 65 w 205"/>
              <a:gd name="T13" fmla="*/ 20 h 205"/>
              <a:gd name="T14" fmla="*/ 65 w 205"/>
              <a:gd name="T15" fmla="*/ 20 h 205"/>
              <a:gd name="T16" fmla="*/ 184 w 205"/>
              <a:gd name="T17" fmla="*/ 65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5" h="205">
                <a:moveTo>
                  <a:pt x="184" y="65"/>
                </a:moveTo>
                <a:lnTo>
                  <a:pt x="184" y="65"/>
                </a:lnTo>
                <a:cubicBezTo>
                  <a:pt x="204" y="109"/>
                  <a:pt x="185" y="163"/>
                  <a:pt x="139" y="183"/>
                </a:cubicBezTo>
                <a:lnTo>
                  <a:pt x="139" y="183"/>
                </a:lnTo>
                <a:cubicBezTo>
                  <a:pt x="95" y="204"/>
                  <a:pt x="42" y="184"/>
                  <a:pt x="21" y="140"/>
                </a:cubicBezTo>
                <a:lnTo>
                  <a:pt x="21" y="140"/>
                </a:lnTo>
                <a:cubicBezTo>
                  <a:pt x="0" y="94"/>
                  <a:pt x="20" y="41"/>
                  <a:pt x="65" y="20"/>
                </a:cubicBezTo>
                <a:lnTo>
                  <a:pt x="65" y="20"/>
                </a:lnTo>
                <a:cubicBezTo>
                  <a:pt x="110" y="0"/>
                  <a:pt x="163" y="20"/>
                  <a:pt x="184" y="65"/>
                </a:cubicBezTo>
              </a:path>
            </a:pathLst>
          </a:custGeom>
          <a:solidFill>
            <a:srgbClr val="7C46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7" name="Freeform 86">
            <a:extLst>
              <a:ext uri="{FF2B5EF4-FFF2-40B4-BE49-F238E27FC236}">
                <a16:creationId xmlns:a16="http://schemas.microsoft.com/office/drawing/2014/main" id="{0E379DEE-6723-4144-8C72-70B8C464B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910" y="7473464"/>
            <a:ext cx="203324" cy="203324"/>
          </a:xfrm>
          <a:custGeom>
            <a:avLst/>
            <a:gdLst>
              <a:gd name="T0" fmla="*/ 145 w 162"/>
              <a:gd name="T1" fmla="*/ 51 h 162"/>
              <a:gd name="T2" fmla="*/ 145 w 162"/>
              <a:gd name="T3" fmla="*/ 51 h 162"/>
              <a:gd name="T4" fmla="*/ 110 w 162"/>
              <a:gd name="T5" fmla="*/ 145 h 162"/>
              <a:gd name="T6" fmla="*/ 110 w 162"/>
              <a:gd name="T7" fmla="*/ 145 h 162"/>
              <a:gd name="T8" fmla="*/ 16 w 162"/>
              <a:gd name="T9" fmla="*/ 110 h 162"/>
              <a:gd name="T10" fmla="*/ 16 w 162"/>
              <a:gd name="T11" fmla="*/ 110 h 162"/>
              <a:gd name="T12" fmla="*/ 52 w 162"/>
              <a:gd name="T13" fmla="*/ 16 h 162"/>
              <a:gd name="T14" fmla="*/ 52 w 162"/>
              <a:gd name="T15" fmla="*/ 16 h 162"/>
              <a:gd name="T16" fmla="*/ 145 w 162"/>
              <a:gd name="T17" fmla="*/ 5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" h="162">
                <a:moveTo>
                  <a:pt x="145" y="51"/>
                </a:moveTo>
                <a:lnTo>
                  <a:pt x="145" y="51"/>
                </a:lnTo>
                <a:cubicBezTo>
                  <a:pt x="161" y="87"/>
                  <a:pt x="146" y="128"/>
                  <a:pt x="110" y="145"/>
                </a:cubicBezTo>
                <a:lnTo>
                  <a:pt x="110" y="145"/>
                </a:lnTo>
                <a:cubicBezTo>
                  <a:pt x="75" y="161"/>
                  <a:pt x="33" y="146"/>
                  <a:pt x="16" y="110"/>
                </a:cubicBezTo>
                <a:lnTo>
                  <a:pt x="16" y="110"/>
                </a:lnTo>
                <a:cubicBezTo>
                  <a:pt x="0" y="74"/>
                  <a:pt x="16" y="32"/>
                  <a:pt x="52" y="16"/>
                </a:cubicBezTo>
                <a:lnTo>
                  <a:pt x="52" y="16"/>
                </a:lnTo>
                <a:cubicBezTo>
                  <a:pt x="87" y="0"/>
                  <a:pt x="129" y="15"/>
                  <a:pt x="145" y="51"/>
                </a:cubicBezTo>
              </a:path>
            </a:pathLst>
          </a:custGeom>
          <a:solidFill>
            <a:srgbClr val="3C4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8" name="Freeform 87">
            <a:extLst>
              <a:ext uri="{FF2B5EF4-FFF2-40B4-BE49-F238E27FC236}">
                <a16:creationId xmlns:a16="http://schemas.microsoft.com/office/drawing/2014/main" id="{DC56324E-5643-F446-888D-61182B7F8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7" y="6605225"/>
            <a:ext cx="214311" cy="214315"/>
          </a:xfrm>
          <a:custGeom>
            <a:avLst/>
            <a:gdLst>
              <a:gd name="T0" fmla="*/ 155 w 173"/>
              <a:gd name="T1" fmla="*/ 54 h 172"/>
              <a:gd name="T2" fmla="*/ 155 w 173"/>
              <a:gd name="T3" fmla="*/ 54 h 172"/>
              <a:gd name="T4" fmla="*/ 118 w 173"/>
              <a:gd name="T5" fmla="*/ 154 h 172"/>
              <a:gd name="T6" fmla="*/ 118 w 173"/>
              <a:gd name="T7" fmla="*/ 154 h 172"/>
              <a:gd name="T8" fmla="*/ 17 w 173"/>
              <a:gd name="T9" fmla="*/ 117 h 172"/>
              <a:gd name="T10" fmla="*/ 17 w 173"/>
              <a:gd name="T11" fmla="*/ 117 h 172"/>
              <a:gd name="T12" fmla="*/ 55 w 173"/>
              <a:gd name="T13" fmla="*/ 17 h 172"/>
              <a:gd name="T14" fmla="*/ 55 w 173"/>
              <a:gd name="T15" fmla="*/ 17 h 172"/>
              <a:gd name="T16" fmla="*/ 155 w 173"/>
              <a:gd name="T17" fmla="*/ 5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" h="172">
                <a:moveTo>
                  <a:pt x="155" y="54"/>
                </a:moveTo>
                <a:lnTo>
                  <a:pt x="155" y="54"/>
                </a:lnTo>
                <a:cubicBezTo>
                  <a:pt x="172" y="92"/>
                  <a:pt x="155" y="137"/>
                  <a:pt x="118" y="154"/>
                </a:cubicBezTo>
                <a:lnTo>
                  <a:pt x="118" y="154"/>
                </a:lnTo>
                <a:cubicBezTo>
                  <a:pt x="80" y="171"/>
                  <a:pt x="35" y="155"/>
                  <a:pt x="17" y="117"/>
                </a:cubicBezTo>
                <a:lnTo>
                  <a:pt x="17" y="117"/>
                </a:lnTo>
                <a:cubicBezTo>
                  <a:pt x="0" y="80"/>
                  <a:pt x="17" y="35"/>
                  <a:pt x="55" y="17"/>
                </a:cubicBezTo>
                <a:lnTo>
                  <a:pt x="55" y="17"/>
                </a:lnTo>
                <a:cubicBezTo>
                  <a:pt x="93" y="0"/>
                  <a:pt x="137" y="17"/>
                  <a:pt x="155" y="54"/>
                </a:cubicBezTo>
              </a:path>
            </a:pathLst>
          </a:custGeom>
          <a:solidFill>
            <a:srgbClr val="3C4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9" name="Freeform 88">
            <a:extLst>
              <a:ext uri="{FF2B5EF4-FFF2-40B4-BE49-F238E27FC236}">
                <a16:creationId xmlns:a16="http://schemas.microsoft.com/office/drawing/2014/main" id="{4D30E363-6D92-BE45-99AC-04B5E1C98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323" y="6517301"/>
            <a:ext cx="1241913" cy="1241913"/>
          </a:xfrm>
          <a:custGeom>
            <a:avLst/>
            <a:gdLst>
              <a:gd name="T0" fmla="*/ 895 w 997"/>
              <a:gd name="T1" fmla="*/ 315 h 996"/>
              <a:gd name="T2" fmla="*/ 895 w 997"/>
              <a:gd name="T3" fmla="*/ 315 h 996"/>
              <a:gd name="T4" fmla="*/ 679 w 997"/>
              <a:gd name="T5" fmla="*/ 895 h 996"/>
              <a:gd name="T6" fmla="*/ 679 w 997"/>
              <a:gd name="T7" fmla="*/ 895 h 996"/>
              <a:gd name="T8" fmla="*/ 100 w 997"/>
              <a:gd name="T9" fmla="*/ 679 h 996"/>
              <a:gd name="T10" fmla="*/ 100 w 997"/>
              <a:gd name="T11" fmla="*/ 679 h 996"/>
              <a:gd name="T12" fmla="*/ 316 w 997"/>
              <a:gd name="T13" fmla="*/ 101 h 996"/>
              <a:gd name="T14" fmla="*/ 316 w 997"/>
              <a:gd name="T15" fmla="*/ 101 h 996"/>
              <a:gd name="T16" fmla="*/ 895 w 997"/>
              <a:gd name="T17" fmla="*/ 315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7" h="996">
                <a:moveTo>
                  <a:pt x="895" y="315"/>
                </a:moveTo>
                <a:lnTo>
                  <a:pt x="895" y="315"/>
                </a:lnTo>
                <a:cubicBezTo>
                  <a:pt x="996" y="535"/>
                  <a:pt x="899" y="794"/>
                  <a:pt x="679" y="895"/>
                </a:cubicBezTo>
                <a:lnTo>
                  <a:pt x="679" y="895"/>
                </a:lnTo>
                <a:cubicBezTo>
                  <a:pt x="459" y="995"/>
                  <a:pt x="200" y="898"/>
                  <a:pt x="100" y="679"/>
                </a:cubicBezTo>
                <a:lnTo>
                  <a:pt x="100" y="679"/>
                </a:lnTo>
                <a:cubicBezTo>
                  <a:pt x="0" y="459"/>
                  <a:pt x="96" y="201"/>
                  <a:pt x="316" y="101"/>
                </a:cubicBezTo>
                <a:lnTo>
                  <a:pt x="316" y="101"/>
                </a:lnTo>
                <a:cubicBezTo>
                  <a:pt x="535" y="0"/>
                  <a:pt x="794" y="96"/>
                  <a:pt x="895" y="315"/>
                </a:cubicBezTo>
              </a:path>
            </a:pathLst>
          </a:custGeom>
          <a:solidFill>
            <a:srgbClr val="3C4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0" name="Freeform 89">
            <a:extLst>
              <a:ext uri="{FF2B5EF4-FFF2-40B4-BE49-F238E27FC236}">
                <a16:creationId xmlns:a16="http://schemas.microsoft.com/office/drawing/2014/main" id="{7D93BA29-0CE0-4244-BCBB-A66D9573A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131" y="6901963"/>
            <a:ext cx="401147" cy="439615"/>
          </a:xfrm>
          <a:custGeom>
            <a:avLst/>
            <a:gdLst>
              <a:gd name="T0" fmla="*/ 309 w 323"/>
              <a:gd name="T1" fmla="*/ 197 h 354"/>
              <a:gd name="T2" fmla="*/ 309 w 323"/>
              <a:gd name="T3" fmla="*/ 197 h 354"/>
              <a:gd name="T4" fmla="*/ 138 w 323"/>
              <a:gd name="T5" fmla="*/ 341 h 354"/>
              <a:gd name="T6" fmla="*/ 138 w 323"/>
              <a:gd name="T7" fmla="*/ 341 h 354"/>
              <a:gd name="T8" fmla="*/ 13 w 323"/>
              <a:gd name="T9" fmla="*/ 156 h 354"/>
              <a:gd name="T10" fmla="*/ 13 w 323"/>
              <a:gd name="T11" fmla="*/ 156 h 354"/>
              <a:gd name="T12" fmla="*/ 184 w 323"/>
              <a:gd name="T13" fmla="*/ 11 h 354"/>
              <a:gd name="T14" fmla="*/ 184 w 323"/>
              <a:gd name="T15" fmla="*/ 11 h 354"/>
              <a:gd name="T16" fmla="*/ 309 w 323"/>
              <a:gd name="T17" fmla="*/ 197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3" h="354">
                <a:moveTo>
                  <a:pt x="309" y="197"/>
                </a:moveTo>
                <a:lnTo>
                  <a:pt x="309" y="197"/>
                </a:lnTo>
                <a:cubicBezTo>
                  <a:pt x="296" y="288"/>
                  <a:pt x="220" y="353"/>
                  <a:pt x="138" y="341"/>
                </a:cubicBezTo>
                <a:lnTo>
                  <a:pt x="138" y="341"/>
                </a:lnTo>
                <a:cubicBezTo>
                  <a:pt x="56" y="331"/>
                  <a:pt x="0" y="247"/>
                  <a:pt x="13" y="156"/>
                </a:cubicBezTo>
                <a:lnTo>
                  <a:pt x="13" y="156"/>
                </a:lnTo>
                <a:cubicBezTo>
                  <a:pt x="25" y="65"/>
                  <a:pt x="102" y="0"/>
                  <a:pt x="184" y="11"/>
                </a:cubicBezTo>
                <a:lnTo>
                  <a:pt x="184" y="11"/>
                </a:lnTo>
                <a:cubicBezTo>
                  <a:pt x="266" y="22"/>
                  <a:pt x="322" y="105"/>
                  <a:pt x="309" y="197"/>
                </a:cubicBezTo>
              </a:path>
            </a:pathLst>
          </a:custGeom>
          <a:solidFill>
            <a:srgbClr val="DFF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1" name="Freeform 90">
            <a:extLst>
              <a:ext uri="{FF2B5EF4-FFF2-40B4-BE49-F238E27FC236}">
                <a16:creationId xmlns:a16="http://schemas.microsoft.com/office/drawing/2014/main" id="{84E8A783-155E-C54F-BE71-F398B2508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763" y="7325094"/>
            <a:ext cx="192331" cy="175847"/>
          </a:xfrm>
          <a:custGeom>
            <a:avLst/>
            <a:gdLst>
              <a:gd name="T0" fmla="*/ 94 w 153"/>
              <a:gd name="T1" fmla="*/ 128 h 141"/>
              <a:gd name="T2" fmla="*/ 94 w 153"/>
              <a:gd name="T3" fmla="*/ 128 h 141"/>
              <a:gd name="T4" fmla="*/ 10 w 153"/>
              <a:gd name="T5" fmla="*/ 89 h 141"/>
              <a:gd name="T6" fmla="*/ 10 w 153"/>
              <a:gd name="T7" fmla="*/ 89 h 141"/>
              <a:gd name="T8" fmla="*/ 58 w 153"/>
              <a:gd name="T9" fmla="*/ 10 h 141"/>
              <a:gd name="T10" fmla="*/ 58 w 153"/>
              <a:gd name="T11" fmla="*/ 10 h 141"/>
              <a:gd name="T12" fmla="*/ 142 w 153"/>
              <a:gd name="T13" fmla="*/ 50 h 141"/>
              <a:gd name="T14" fmla="*/ 142 w 153"/>
              <a:gd name="T15" fmla="*/ 50 h 141"/>
              <a:gd name="T16" fmla="*/ 94 w 153"/>
              <a:gd name="T17" fmla="*/ 128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" h="141">
                <a:moveTo>
                  <a:pt x="94" y="128"/>
                </a:moveTo>
                <a:lnTo>
                  <a:pt x="94" y="128"/>
                </a:lnTo>
                <a:cubicBezTo>
                  <a:pt x="57" y="140"/>
                  <a:pt x="19" y="122"/>
                  <a:pt x="10" y="89"/>
                </a:cubicBezTo>
                <a:lnTo>
                  <a:pt x="10" y="89"/>
                </a:lnTo>
                <a:cubicBezTo>
                  <a:pt x="0" y="57"/>
                  <a:pt x="21" y="21"/>
                  <a:pt x="58" y="10"/>
                </a:cubicBezTo>
                <a:lnTo>
                  <a:pt x="58" y="10"/>
                </a:lnTo>
                <a:cubicBezTo>
                  <a:pt x="95" y="0"/>
                  <a:pt x="132" y="17"/>
                  <a:pt x="142" y="50"/>
                </a:cubicBezTo>
                <a:lnTo>
                  <a:pt x="142" y="50"/>
                </a:lnTo>
                <a:cubicBezTo>
                  <a:pt x="152" y="82"/>
                  <a:pt x="129" y="117"/>
                  <a:pt x="94" y="128"/>
                </a:cubicBezTo>
              </a:path>
            </a:pathLst>
          </a:custGeom>
          <a:solidFill>
            <a:srgbClr val="AB7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2" name="Freeform 91">
            <a:extLst>
              <a:ext uri="{FF2B5EF4-FFF2-40B4-BE49-F238E27FC236}">
                <a16:creationId xmlns:a16="http://schemas.microsoft.com/office/drawing/2014/main" id="{40A3B484-D00A-CD48-BFD1-FA51CAC95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704" y="6912954"/>
            <a:ext cx="192331" cy="175847"/>
          </a:xfrm>
          <a:custGeom>
            <a:avLst/>
            <a:gdLst>
              <a:gd name="T0" fmla="*/ 94 w 153"/>
              <a:gd name="T1" fmla="*/ 130 h 142"/>
              <a:gd name="T2" fmla="*/ 94 w 153"/>
              <a:gd name="T3" fmla="*/ 130 h 142"/>
              <a:gd name="T4" fmla="*/ 10 w 153"/>
              <a:gd name="T5" fmla="*/ 90 h 142"/>
              <a:gd name="T6" fmla="*/ 10 w 153"/>
              <a:gd name="T7" fmla="*/ 90 h 142"/>
              <a:gd name="T8" fmla="*/ 58 w 153"/>
              <a:gd name="T9" fmla="*/ 11 h 142"/>
              <a:gd name="T10" fmla="*/ 58 w 153"/>
              <a:gd name="T11" fmla="*/ 11 h 142"/>
              <a:gd name="T12" fmla="*/ 142 w 153"/>
              <a:gd name="T13" fmla="*/ 51 h 142"/>
              <a:gd name="T14" fmla="*/ 142 w 153"/>
              <a:gd name="T15" fmla="*/ 51 h 142"/>
              <a:gd name="T16" fmla="*/ 94 w 153"/>
              <a:gd name="T17" fmla="*/ 13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" h="142">
                <a:moveTo>
                  <a:pt x="94" y="130"/>
                </a:moveTo>
                <a:lnTo>
                  <a:pt x="94" y="130"/>
                </a:lnTo>
                <a:cubicBezTo>
                  <a:pt x="57" y="141"/>
                  <a:pt x="20" y="123"/>
                  <a:pt x="10" y="90"/>
                </a:cubicBezTo>
                <a:lnTo>
                  <a:pt x="10" y="90"/>
                </a:lnTo>
                <a:cubicBezTo>
                  <a:pt x="0" y="58"/>
                  <a:pt x="22" y="22"/>
                  <a:pt x="58" y="11"/>
                </a:cubicBezTo>
                <a:lnTo>
                  <a:pt x="58" y="11"/>
                </a:lnTo>
                <a:cubicBezTo>
                  <a:pt x="95" y="0"/>
                  <a:pt x="132" y="18"/>
                  <a:pt x="142" y="51"/>
                </a:cubicBezTo>
                <a:lnTo>
                  <a:pt x="142" y="51"/>
                </a:lnTo>
                <a:cubicBezTo>
                  <a:pt x="152" y="83"/>
                  <a:pt x="130" y="119"/>
                  <a:pt x="94" y="130"/>
                </a:cubicBezTo>
              </a:path>
            </a:pathLst>
          </a:custGeom>
          <a:solidFill>
            <a:srgbClr val="AB7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3" name="Freeform 92">
            <a:extLst>
              <a:ext uri="{FF2B5EF4-FFF2-40B4-BE49-F238E27FC236}">
                <a16:creationId xmlns:a16="http://schemas.microsoft.com/office/drawing/2014/main" id="{80E8813E-466A-3F41-832F-185262084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948" y="8171356"/>
            <a:ext cx="335208" cy="208816"/>
          </a:xfrm>
          <a:custGeom>
            <a:avLst/>
            <a:gdLst>
              <a:gd name="T0" fmla="*/ 252 w 270"/>
              <a:gd name="T1" fmla="*/ 167 h 168"/>
              <a:gd name="T2" fmla="*/ 0 w 270"/>
              <a:gd name="T3" fmla="*/ 32 h 168"/>
              <a:gd name="T4" fmla="*/ 17 w 270"/>
              <a:gd name="T5" fmla="*/ 0 h 168"/>
              <a:gd name="T6" fmla="*/ 269 w 270"/>
              <a:gd name="T7" fmla="*/ 135 h 168"/>
              <a:gd name="T8" fmla="*/ 252 w 270"/>
              <a:gd name="T9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168">
                <a:moveTo>
                  <a:pt x="252" y="167"/>
                </a:moveTo>
                <a:lnTo>
                  <a:pt x="0" y="32"/>
                </a:lnTo>
                <a:lnTo>
                  <a:pt x="17" y="0"/>
                </a:lnTo>
                <a:lnTo>
                  <a:pt x="269" y="135"/>
                </a:lnTo>
                <a:lnTo>
                  <a:pt x="252" y="1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4" name="Freeform 93">
            <a:extLst>
              <a:ext uri="{FF2B5EF4-FFF2-40B4-BE49-F238E27FC236}">
                <a16:creationId xmlns:a16="http://schemas.microsoft.com/office/drawing/2014/main" id="{6E1FF2A1-0888-614A-9816-83C123577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9886" y="7748225"/>
            <a:ext cx="82427" cy="362683"/>
          </a:xfrm>
          <a:custGeom>
            <a:avLst/>
            <a:gdLst>
              <a:gd name="T0" fmla="*/ 28 w 66"/>
              <a:gd name="T1" fmla="*/ 291 h 292"/>
              <a:gd name="T2" fmla="*/ 0 w 66"/>
              <a:gd name="T3" fmla="*/ 4 h 292"/>
              <a:gd name="T4" fmla="*/ 36 w 66"/>
              <a:gd name="T5" fmla="*/ 0 h 292"/>
              <a:gd name="T6" fmla="*/ 65 w 66"/>
              <a:gd name="T7" fmla="*/ 287 h 292"/>
              <a:gd name="T8" fmla="*/ 28 w 66"/>
              <a:gd name="T9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292">
                <a:moveTo>
                  <a:pt x="28" y="291"/>
                </a:moveTo>
                <a:lnTo>
                  <a:pt x="0" y="4"/>
                </a:lnTo>
                <a:lnTo>
                  <a:pt x="36" y="0"/>
                </a:lnTo>
                <a:lnTo>
                  <a:pt x="65" y="287"/>
                </a:lnTo>
                <a:lnTo>
                  <a:pt x="28" y="291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5" name="Freeform 94">
            <a:extLst>
              <a:ext uri="{FF2B5EF4-FFF2-40B4-BE49-F238E27FC236}">
                <a16:creationId xmlns:a16="http://schemas.microsoft.com/office/drawing/2014/main" id="{D758A2DE-AB1C-C149-90BB-97650E234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1582" y="7979022"/>
            <a:ext cx="291243" cy="252779"/>
          </a:xfrm>
          <a:custGeom>
            <a:avLst/>
            <a:gdLst>
              <a:gd name="T0" fmla="*/ 24 w 233"/>
              <a:gd name="T1" fmla="*/ 201 h 202"/>
              <a:gd name="T2" fmla="*/ 0 w 233"/>
              <a:gd name="T3" fmla="*/ 173 h 202"/>
              <a:gd name="T4" fmla="*/ 208 w 233"/>
              <a:gd name="T5" fmla="*/ 0 h 202"/>
              <a:gd name="T6" fmla="*/ 232 w 233"/>
              <a:gd name="T7" fmla="*/ 27 h 202"/>
              <a:gd name="T8" fmla="*/ 24 w 233"/>
              <a:gd name="T9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" h="202">
                <a:moveTo>
                  <a:pt x="24" y="201"/>
                </a:moveTo>
                <a:lnTo>
                  <a:pt x="0" y="173"/>
                </a:lnTo>
                <a:lnTo>
                  <a:pt x="208" y="0"/>
                </a:lnTo>
                <a:lnTo>
                  <a:pt x="232" y="27"/>
                </a:lnTo>
                <a:lnTo>
                  <a:pt x="24" y="201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6" name="Freeform 95">
            <a:extLst>
              <a:ext uri="{FF2B5EF4-FFF2-40B4-BE49-F238E27FC236}">
                <a16:creationId xmlns:a16="http://schemas.microsoft.com/office/drawing/2014/main" id="{A06DABC7-E40C-BA40-A4A9-E53B957DF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851" y="8847263"/>
            <a:ext cx="291247" cy="252779"/>
          </a:xfrm>
          <a:custGeom>
            <a:avLst/>
            <a:gdLst>
              <a:gd name="T0" fmla="*/ 23 w 232"/>
              <a:gd name="T1" fmla="*/ 202 h 203"/>
              <a:gd name="T2" fmla="*/ 0 w 232"/>
              <a:gd name="T3" fmla="*/ 174 h 203"/>
              <a:gd name="T4" fmla="*/ 208 w 232"/>
              <a:gd name="T5" fmla="*/ 0 h 203"/>
              <a:gd name="T6" fmla="*/ 231 w 232"/>
              <a:gd name="T7" fmla="*/ 28 h 203"/>
              <a:gd name="T8" fmla="*/ 23 w 232"/>
              <a:gd name="T9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" h="203">
                <a:moveTo>
                  <a:pt x="23" y="202"/>
                </a:moveTo>
                <a:lnTo>
                  <a:pt x="0" y="174"/>
                </a:lnTo>
                <a:lnTo>
                  <a:pt x="208" y="0"/>
                </a:lnTo>
                <a:lnTo>
                  <a:pt x="231" y="28"/>
                </a:lnTo>
                <a:lnTo>
                  <a:pt x="23" y="20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7" name="Freeform 96">
            <a:extLst>
              <a:ext uri="{FF2B5EF4-FFF2-40B4-BE49-F238E27FC236}">
                <a16:creationId xmlns:a16="http://schemas.microsoft.com/office/drawing/2014/main" id="{9104A35B-AAD8-494A-A8A3-CE91A0F8E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910" y="8830777"/>
            <a:ext cx="324219" cy="192331"/>
          </a:xfrm>
          <a:custGeom>
            <a:avLst/>
            <a:gdLst>
              <a:gd name="T0" fmla="*/ 242 w 259"/>
              <a:gd name="T1" fmla="*/ 155 h 156"/>
              <a:gd name="T2" fmla="*/ 0 w 259"/>
              <a:gd name="T3" fmla="*/ 32 h 156"/>
              <a:gd name="T4" fmla="*/ 17 w 259"/>
              <a:gd name="T5" fmla="*/ 0 h 156"/>
              <a:gd name="T6" fmla="*/ 258 w 259"/>
              <a:gd name="T7" fmla="*/ 123 h 156"/>
              <a:gd name="T8" fmla="*/ 242 w 259"/>
              <a:gd name="T9" fmla="*/ 15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" h="156">
                <a:moveTo>
                  <a:pt x="242" y="155"/>
                </a:moveTo>
                <a:lnTo>
                  <a:pt x="0" y="32"/>
                </a:lnTo>
                <a:lnTo>
                  <a:pt x="17" y="0"/>
                </a:lnTo>
                <a:lnTo>
                  <a:pt x="258" y="123"/>
                </a:lnTo>
                <a:lnTo>
                  <a:pt x="242" y="155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8" name="Freeform 97">
            <a:extLst>
              <a:ext uri="{FF2B5EF4-FFF2-40B4-BE49-F238E27FC236}">
                <a16:creationId xmlns:a16="http://schemas.microsoft.com/office/drawing/2014/main" id="{507025FA-01EA-C94E-829D-83B043851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4359" y="8391162"/>
            <a:ext cx="247282" cy="82427"/>
          </a:xfrm>
          <a:custGeom>
            <a:avLst/>
            <a:gdLst>
              <a:gd name="T0" fmla="*/ 6 w 199"/>
              <a:gd name="T1" fmla="*/ 67 h 68"/>
              <a:gd name="T2" fmla="*/ 0 w 199"/>
              <a:gd name="T3" fmla="*/ 31 h 68"/>
              <a:gd name="T4" fmla="*/ 191 w 199"/>
              <a:gd name="T5" fmla="*/ 0 h 68"/>
              <a:gd name="T6" fmla="*/ 198 w 199"/>
              <a:gd name="T7" fmla="*/ 36 h 68"/>
              <a:gd name="T8" fmla="*/ 6 w 199"/>
              <a:gd name="T9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68">
                <a:moveTo>
                  <a:pt x="6" y="67"/>
                </a:moveTo>
                <a:lnTo>
                  <a:pt x="0" y="31"/>
                </a:lnTo>
                <a:lnTo>
                  <a:pt x="191" y="0"/>
                </a:lnTo>
                <a:lnTo>
                  <a:pt x="198" y="36"/>
                </a:lnTo>
                <a:lnTo>
                  <a:pt x="6" y="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9" name="Freeform 98">
            <a:extLst>
              <a:ext uri="{FF2B5EF4-FFF2-40B4-BE49-F238E27FC236}">
                <a16:creationId xmlns:a16="http://schemas.microsoft.com/office/drawing/2014/main" id="{0CD66D8A-B40A-DB44-A963-BC36A1588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891" y="8627453"/>
            <a:ext cx="241788" cy="71440"/>
          </a:xfrm>
          <a:custGeom>
            <a:avLst/>
            <a:gdLst>
              <a:gd name="T0" fmla="*/ 4 w 196"/>
              <a:gd name="T1" fmla="*/ 55 h 56"/>
              <a:gd name="T2" fmla="*/ 0 w 196"/>
              <a:gd name="T3" fmla="*/ 19 h 56"/>
              <a:gd name="T4" fmla="*/ 191 w 196"/>
              <a:gd name="T5" fmla="*/ 0 h 56"/>
              <a:gd name="T6" fmla="*/ 195 w 196"/>
              <a:gd name="T7" fmla="*/ 36 h 56"/>
              <a:gd name="T8" fmla="*/ 4 w 196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" h="56">
                <a:moveTo>
                  <a:pt x="4" y="55"/>
                </a:moveTo>
                <a:lnTo>
                  <a:pt x="0" y="19"/>
                </a:lnTo>
                <a:lnTo>
                  <a:pt x="191" y="0"/>
                </a:lnTo>
                <a:lnTo>
                  <a:pt x="195" y="36"/>
                </a:lnTo>
                <a:lnTo>
                  <a:pt x="4" y="55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0" name="Freeform 99">
            <a:extLst>
              <a:ext uri="{FF2B5EF4-FFF2-40B4-BE49-F238E27FC236}">
                <a16:creationId xmlns:a16="http://schemas.microsoft.com/office/drawing/2014/main" id="{8C06EB24-3461-4D4B-A723-5CA659C61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658" y="9050586"/>
            <a:ext cx="93416" cy="269263"/>
          </a:xfrm>
          <a:custGeom>
            <a:avLst/>
            <a:gdLst>
              <a:gd name="T0" fmla="*/ 37 w 74"/>
              <a:gd name="T1" fmla="*/ 214 h 215"/>
              <a:gd name="T2" fmla="*/ 0 w 74"/>
              <a:gd name="T3" fmla="*/ 6 h 215"/>
              <a:gd name="T4" fmla="*/ 36 w 74"/>
              <a:gd name="T5" fmla="*/ 0 h 215"/>
              <a:gd name="T6" fmla="*/ 73 w 74"/>
              <a:gd name="T7" fmla="*/ 208 h 215"/>
              <a:gd name="T8" fmla="*/ 37 w 74"/>
              <a:gd name="T9" fmla="*/ 21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215">
                <a:moveTo>
                  <a:pt x="37" y="214"/>
                </a:moveTo>
                <a:lnTo>
                  <a:pt x="0" y="6"/>
                </a:lnTo>
                <a:lnTo>
                  <a:pt x="36" y="0"/>
                </a:lnTo>
                <a:lnTo>
                  <a:pt x="73" y="208"/>
                </a:lnTo>
                <a:lnTo>
                  <a:pt x="37" y="214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1" name="Freeform 100">
            <a:extLst>
              <a:ext uri="{FF2B5EF4-FFF2-40B4-BE49-F238E27FC236}">
                <a16:creationId xmlns:a16="http://schemas.microsoft.com/office/drawing/2014/main" id="{63C66361-C031-FF43-8EAC-9315DF668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1101" y="8006499"/>
            <a:ext cx="329711" cy="329711"/>
          </a:xfrm>
          <a:custGeom>
            <a:avLst/>
            <a:gdLst>
              <a:gd name="T0" fmla="*/ 264 w 265"/>
              <a:gd name="T1" fmla="*/ 132 h 264"/>
              <a:gd name="T2" fmla="*/ 264 w 265"/>
              <a:gd name="T3" fmla="*/ 132 h 264"/>
              <a:gd name="T4" fmla="*/ 132 w 265"/>
              <a:gd name="T5" fmla="*/ 263 h 264"/>
              <a:gd name="T6" fmla="*/ 132 w 265"/>
              <a:gd name="T7" fmla="*/ 263 h 264"/>
              <a:gd name="T8" fmla="*/ 0 w 265"/>
              <a:gd name="T9" fmla="*/ 132 h 264"/>
              <a:gd name="T10" fmla="*/ 0 w 265"/>
              <a:gd name="T11" fmla="*/ 132 h 264"/>
              <a:gd name="T12" fmla="*/ 132 w 265"/>
              <a:gd name="T13" fmla="*/ 0 h 264"/>
              <a:gd name="T14" fmla="*/ 132 w 265"/>
              <a:gd name="T15" fmla="*/ 0 h 264"/>
              <a:gd name="T16" fmla="*/ 264 w 265"/>
              <a:gd name="T17" fmla="*/ 132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64">
                <a:moveTo>
                  <a:pt x="264" y="132"/>
                </a:moveTo>
                <a:lnTo>
                  <a:pt x="264" y="132"/>
                </a:lnTo>
                <a:cubicBezTo>
                  <a:pt x="264" y="205"/>
                  <a:pt x="205" y="263"/>
                  <a:pt x="132" y="263"/>
                </a:cubicBezTo>
                <a:lnTo>
                  <a:pt x="132" y="263"/>
                </a:lnTo>
                <a:cubicBezTo>
                  <a:pt x="60" y="263"/>
                  <a:pt x="0" y="205"/>
                  <a:pt x="0" y="132"/>
                </a:cubicBezTo>
                <a:lnTo>
                  <a:pt x="0" y="132"/>
                </a:lnTo>
                <a:cubicBezTo>
                  <a:pt x="0" y="59"/>
                  <a:pt x="60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9"/>
                  <a:pt x="264" y="132"/>
                </a:cubicBezTo>
              </a:path>
            </a:pathLst>
          </a:custGeom>
          <a:solidFill>
            <a:srgbClr val="35D6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2" name="Freeform 101">
            <a:extLst>
              <a:ext uri="{FF2B5EF4-FFF2-40B4-BE49-F238E27FC236}">
                <a16:creationId xmlns:a16="http://schemas.microsoft.com/office/drawing/2014/main" id="{E1991015-8ED5-8942-BBAB-7A6EBDCB6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4455" y="7825155"/>
            <a:ext cx="291243" cy="291247"/>
          </a:xfrm>
          <a:custGeom>
            <a:avLst/>
            <a:gdLst>
              <a:gd name="T0" fmla="*/ 231 w 232"/>
              <a:gd name="T1" fmla="*/ 115 h 232"/>
              <a:gd name="T2" fmla="*/ 231 w 232"/>
              <a:gd name="T3" fmla="*/ 115 h 232"/>
              <a:gd name="T4" fmla="*/ 115 w 232"/>
              <a:gd name="T5" fmla="*/ 231 h 232"/>
              <a:gd name="T6" fmla="*/ 115 w 232"/>
              <a:gd name="T7" fmla="*/ 231 h 232"/>
              <a:gd name="T8" fmla="*/ 0 w 232"/>
              <a:gd name="T9" fmla="*/ 115 h 232"/>
              <a:gd name="T10" fmla="*/ 0 w 232"/>
              <a:gd name="T11" fmla="*/ 115 h 232"/>
              <a:gd name="T12" fmla="*/ 115 w 232"/>
              <a:gd name="T13" fmla="*/ 0 h 232"/>
              <a:gd name="T14" fmla="*/ 115 w 232"/>
              <a:gd name="T15" fmla="*/ 0 h 232"/>
              <a:gd name="T16" fmla="*/ 231 w 232"/>
              <a:gd name="T17" fmla="*/ 115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" h="232">
                <a:moveTo>
                  <a:pt x="231" y="115"/>
                </a:moveTo>
                <a:lnTo>
                  <a:pt x="231" y="115"/>
                </a:lnTo>
                <a:cubicBezTo>
                  <a:pt x="231" y="180"/>
                  <a:pt x="179" y="231"/>
                  <a:pt x="115" y="231"/>
                </a:cubicBezTo>
                <a:lnTo>
                  <a:pt x="115" y="231"/>
                </a:lnTo>
                <a:cubicBezTo>
                  <a:pt x="52" y="231"/>
                  <a:pt x="0" y="180"/>
                  <a:pt x="0" y="115"/>
                </a:cubicBezTo>
                <a:lnTo>
                  <a:pt x="0" y="115"/>
                </a:lnTo>
                <a:cubicBezTo>
                  <a:pt x="0" y="52"/>
                  <a:pt x="52" y="0"/>
                  <a:pt x="115" y="0"/>
                </a:cubicBezTo>
                <a:lnTo>
                  <a:pt x="115" y="0"/>
                </a:lnTo>
                <a:cubicBezTo>
                  <a:pt x="179" y="0"/>
                  <a:pt x="231" y="52"/>
                  <a:pt x="231" y="115"/>
                </a:cubicBezTo>
              </a:path>
            </a:pathLst>
          </a:custGeom>
          <a:solidFill>
            <a:srgbClr val="35D6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3" name="Freeform 102">
            <a:extLst>
              <a:ext uri="{FF2B5EF4-FFF2-40B4-BE49-F238E27FC236}">
                <a16:creationId xmlns:a16="http://schemas.microsoft.com/office/drawing/2014/main" id="{3B57EAD2-A6D0-064D-8FAC-0D10B044E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985" y="8951674"/>
            <a:ext cx="291247" cy="291243"/>
          </a:xfrm>
          <a:custGeom>
            <a:avLst/>
            <a:gdLst>
              <a:gd name="T0" fmla="*/ 231 w 232"/>
              <a:gd name="T1" fmla="*/ 116 h 232"/>
              <a:gd name="T2" fmla="*/ 231 w 232"/>
              <a:gd name="T3" fmla="*/ 116 h 232"/>
              <a:gd name="T4" fmla="*/ 116 w 232"/>
              <a:gd name="T5" fmla="*/ 231 h 232"/>
              <a:gd name="T6" fmla="*/ 116 w 232"/>
              <a:gd name="T7" fmla="*/ 231 h 232"/>
              <a:gd name="T8" fmla="*/ 0 w 232"/>
              <a:gd name="T9" fmla="*/ 116 h 232"/>
              <a:gd name="T10" fmla="*/ 0 w 232"/>
              <a:gd name="T11" fmla="*/ 116 h 232"/>
              <a:gd name="T12" fmla="*/ 116 w 232"/>
              <a:gd name="T13" fmla="*/ 0 h 232"/>
              <a:gd name="T14" fmla="*/ 116 w 232"/>
              <a:gd name="T15" fmla="*/ 0 h 232"/>
              <a:gd name="T16" fmla="*/ 231 w 232"/>
              <a:gd name="T17" fmla="*/ 116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" h="232">
                <a:moveTo>
                  <a:pt x="231" y="116"/>
                </a:moveTo>
                <a:lnTo>
                  <a:pt x="231" y="116"/>
                </a:lnTo>
                <a:cubicBezTo>
                  <a:pt x="231" y="179"/>
                  <a:pt x="180" y="231"/>
                  <a:pt x="116" y="231"/>
                </a:cubicBezTo>
                <a:lnTo>
                  <a:pt x="116" y="231"/>
                </a:lnTo>
                <a:cubicBezTo>
                  <a:pt x="52" y="231"/>
                  <a:pt x="0" y="179"/>
                  <a:pt x="0" y="116"/>
                </a:cubicBezTo>
                <a:lnTo>
                  <a:pt x="0" y="116"/>
                </a:lnTo>
                <a:cubicBezTo>
                  <a:pt x="0" y="52"/>
                  <a:pt x="52" y="0"/>
                  <a:pt x="116" y="0"/>
                </a:cubicBezTo>
                <a:lnTo>
                  <a:pt x="116" y="0"/>
                </a:lnTo>
                <a:cubicBezTo>
                  <a:pt x="180" y="0"/>
                  <a:pt x="231" y="52"/>
                  <a:pt x="231" y="116"/>
                </a:cubicBezTo>
              </a:path>
            </a:pathLst>
          </a:custGeom>
          <a:solidFill>
            <a:srgbClr val="2CA0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4" name="Freeform 103">
            <a:extLst>
              <a:ext uri="{FF2B5EF4-FFF2-40B4-BE49-F238E27FC236}">
                <a16:creationId xmlns:a16="http://schemas.microsoft.com/office/drawing/2014/main" id="{299A9212-5C9E-D341-B2AB-F84D4BF71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004" y="9072567"/>
            <a:ext cx="137379" cy="335206"/>
          </a:xfrm>
          <a:custGeom>
            <a:avLst/>
            <a:gdLst>
              <a:gd name="T0" fmla="*/ 35 w 109"/>
              <a:gd name="T1" fmla="*/ 270 h 271"/>
              <a:gd name="T2" fmla="*/ 0 w 109"/>
              <a:gd name="T3" fmla="*/ 261 h 271"/>
              <a:gd name="T4" fmla="*/ 73 w 109"/>
              <a:gd name="T5" fmla="*/ 0 h 271"/>
              <a:gd name="T6" fmla="*/ 108 w 109"/>
              <a:gd name="T7" fmla="*/ 10 h 271"/>
              <a:gd name="T8" fmla="*/ 35 w 109"/>
              <a:gd name="T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271">
                <a:moveTo>
                  <a:pt x="35" y="270"/>
                </a:moveTo>
                <a:lnTo>
                  <a:pt x="0" y="261"/>
                </a:lnTo>
                <a:lnTo>
                  <a:pt x="73" y="0"/>
                </a:lnTo>
                <a:lnTo>
                  <a:pt x="108" y="10"/>
                </a:lnTo>
                <a:lnTo>
                  <a:pt x="35" y="27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5" name="Freeform 104">
            <a:extLst>
              <a:ext uri="{FF2B5EF4-FFF2-40B4-BE49-F238E27FC236}">
                <a16:creationId xmlns:a16="http://schemas.microsoft.com/office/drawing/2014/main" id="{3BDDB649-203F-244A-89D5-8C1AF466E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155" y="9253906"/>
            <a:ext cx="373674" cy="373674"/>
          </a:xfrm>
          <a:custGeom>
            <a:avLst/>
            <a:gdLst>
              <a:gd name="T0" fmla="*/ 256 w 298"/>
              <a:gd name="T1" fmla="*/ 74 h 298"/>
              <a:gd name="T2" fmla="*/ 256 w 298"/>
              <a:gd name="T3" fmla="*/ 74 h 298"/>
              <a:gd name="T4" fmla="*/ 222 w 298"/>
              <a:gd name="T5" fmla="*/ 256 h 298"/>
              <a:gd name="T6" fmla="*/ 222 w 298"/>
              <a:gd name="T7" fmla="*/ 256 h 298"/>
              <a:gd name="T8" fmla="*/ 40 w 298"/>
              <a:gd name="T9" fmla="*/ 222 h 298"/>
              <a:gd name="T10" fmla="*/ 40 w 298"/>
              <a:gd name="T11" fmla="*/ 222 h 298"/>
              <a:gd name="T12" fmla="*/ 75 w 298"/>
              <a:gd name="T13" fmla="*/ 40 h 298"/>
              <a:gd name="T14" fmla="*/ 75 w 298"/>
              <a:gd name="T15" fmla="*/ 40 h 298"/>
              <a:gd name="T16" fmla="*/ 256 w 298"/>
              <a:gd name="T17" fmla="*/ 74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" h="298">
                <a:moveTo>
                  <a:pt x="256" y="74"/>
                </a:moveTo>
                <a:lnTo>
                  <a:pt x="256" y="74"/>
                </a:lnTo>
                <a:cubicBezTo>
                  <a:pt x="297" y="134"/>
                  <a:pt x="281" y="215"/>
                  <a:pt x="222" y="256"/>
                </a:cubicBezTo>
                <a:lnTo>
                  <a:pt x="222" y="256"/>
                </a:lnTo>
                <a:cubicBezTo>
                  <a:pt x="163" y="297"/>
                  <a:pt x="82" y="281"/>
                  <a:pt x="40" y="222"/>
                </a:cubicBezTo>
                <a:lnTo>
                  <a:pt x="40" y="222"/>
                </a:lnTo>
                <a:cubicBezTo>
                  <a:pt x="0" y="162"/>
                  <a:pt x="15" y="81"/>
                  <a:pt x="75" y="40"/>
                </a:cubicBezTo>
                <a:lnTo>
                  <a:pt x="75" y="40"/>
                </a:lnTo>
                <a:cubicBezTo>
                  <a:pt x="134" y="0"/>
                  <a:pt x="215" y="15"/>
                  <a:pt x="256" y="74"/>
                </a:cubicBezTo>
              </a:path>
            </a:pathLst>
          </a:custGeom>
          <a:solidFill>
            <a:srgbClr val="35D6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6" name="Freeform 105">
            <a:extLst>
              <a:ext uri="{FF2B5EF4-FFF2-40B4-BE49-F238E27FC236}">
                <a16:creationId xmlns:a16="http://schemas.microsoft.com/office/drawing/2014/main" id="{2FE998DC-4E37-1442-B506-FD013D1C3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1967" y="7654807"/>
            <a:ext cx="208816" cy="214311"/>
          </a:xfrm>
          <a:custGeom>
            <a:avLst/>
            <a:gdLst>
              <a:gd name="T0" fmla="*/ 167 w 168"/>
              <a:gd name="T1" fmla="*/ 84 h 170"/>
              <a:gd name="T2" fmla="*/ 167 w 168"/>
              <a:gd name="T3" fmla="*/ 84 h 170"/>
              <a:gd name="T4" fmla="*/ 84 w 168"/>
              <a:gd name="T5" fmla="*/ 169 h 170"/>
              <a:gd name="T6" fmla="*/ 84 w 168"/>
              <a:gd name="T7" fmla="*/ 169 h 170"/>
              <a:gd name="T8" fmla="*/ 0 w 168"/>
              <a:gd name="T9" fmla="*/ 84 h 170"/>
              <a:gd name="T10" fmla="*/ 0 w 168"/>
              <a:gd name="T11" fmla="*/ 84 h 170"/>
              <a:gd name="T12" fmla="*/ 84 w 168"/>
              <a:gd name="T13" fmla="*/ 0 h 170"/>
              <a:gd name="T14" fmla="*/ 84 w 168"/>
              <a:gd name="T15" fmla="*/ 0 h 170"/>
              <a:gd name="T16" fmla="*/ 167 w 168"/>
              <a:gd name="T17" fmla="*/ 8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" h="170">
                <a:moveTo>
                  <a:pt x="167" y="84"/>
                </a:moveTo>
                <a:lnTo>
                  <a:pt x="167" y="84"/>
                </a:lnTo>
                <a:cubicBezTo>
                  <a:pt x="167" y="132"/>
                  <a:pt x="130" y="169"/>
                  <a:pt x="84" y="169"/>
                </a:cubicBezTo>
                <a:lnTo>
                  <a:pt x="84" y="169"/>
                </a:lnTo>
                <a:cubicBezTo>
                  <a:pt x="38" y="169"/>
                  <a:pt x="0" y="132"/>
                  <a:pt x="0" y="84"/>
                </a:cubicBezTo>
                <a:lnTo>
                  <a:pt x="0" y="84"/>
                </a:lnTo>
                <a:cubicBezTo>
                  <a:pt x="0" y="38"/>
                  <a:pt x="38" y="0"/>
                  <a:pt x="84" y="0"/>
                </a:cubicBezTo>
                <a:lnTo>
                  <a:pt x="84" y="0"/>
                </a:lnTo>
                <a:cubicBezTo>
                  <a:pt x="130" y="0"/>
                  <a:pt x="167" y="38"/>
                  <a:pt x="167" y="84"/>
                </a:cubicBezTo>
              </a:path>
            </a:pathLst>
          </a:custGeom>
          <a:solidFill>
            <a:srgbClr val="29B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7" name="Freeform 106">
            <a:extLst>
              <a:ext uri="{FF2B5EF4-FFF2-40B4-BE49-F238E27FC236}">
                <a16:creationId xmlns:a16="http://schemas.microsoft.com/office/drawing/2014/main" id="{1C882A2E-1095-1142-98A8-5964E41FC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0687" y="9215444"/>
            <a:ext cx="208816" cy="208816"/>
          </a:xfrm>
          <a:custGeom>
            <a:avLst/>
            <a:gdLst>
              <a:gd name="T0" fmla="*/ 167 w 168"/>
              <a:gd name="T1" fmla="*/ 84 h 168"/>
              <a:gd name="T2" fmla="*/ 167 w 168"/>
              <a:gd name="T3" fmla="*/ 84 h 168"/>
              <a:gd name="T4" fmla="*/ 83 w 168"/>
              <a:gd name="T5" fmla="*/ 167 h 168"/>
              <a:gd name="T6" fmla="*/ 83 w 168"/>
              <a:gd name="T7" fmla="*/ 167 h 168"/>
              <a:gd name="T8" fmla="*/ 0 w 168"/>
              <a:gd name="T9" fmla="*/ 84 h 168"/>
              <a:gd name="T10" fmla="*/ 0 w 168"/>
              <a:gd name="T11" fmla="*/ 84 h 168"/>
              <a:gd name="T12" fmla="*/ 83 w 168"/>
              <a:gd name="T13" fmla="*/ 0 h 168"/>
              <a:gd name="T14" fmla="*/ 83 w 168"/>
              <a:gd name="T15" fmla="*/ 0 h 168"/>
              <a:gd name="T16" fmla="*/ 167 w 168"/>
              <a:gd name="T17" fmla="*/ 84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" h="168">
                <a:moveTo>
                  <a:pt x="167" y="84"/>
                </a:moveTo>
                <a:lnTo>
                  <a:pt x="167" y="84"/>
                </a:lnTo>
                <a:cubicBezTo>
                  <a:pt x="167" y="130"/>
                  <a:pt x="129" y="167"/>
                  <a:pt x="83" y="167"/>
                </a:cubicBezTo>
                <a:lnTo>
                  <a:pt x="83" y="167"/>
                </a:lnTo>
                <a:cubicBezTo>
                  <a:pt x="37" y="167"/>
                  <a:pt x="0" y="130"/>
                  <a:pt x="0" y="84"/>
                </a:cubicBezTo>
                <a:lnTo>
                  <a:pt x="0" y="84"/>
                </a:lnTo>
                <a:cubicBezTo>
                  <a:pt x="0" y="37"/>
                  <a:pt x="37" y="0"/>
                  <a:pt x="83" y="0"/>
                </a:cubicBezTo>
                <a:lnTo>
                  <a:pt x="83" y="0"/>
                </a:lnTo>
                <a:cubicBezTo>
                  <a:pt x="129" y="0"/>
                  <a:pt x="167" y="37"/>
                  <a:pt x="167" y="84"/>
                </a:cubicBezTo>
              </a:path>
            </a:pathLst>
          </a:custGeom>
          <a:solidFill>
            <a:srgbClr val="29B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8" name="Freeform 107">
            <a:extLst>
              <a:ext uri="{FF2B5EF4-FFF2-40B4-BE49-F238E27FC236}">
                <a16:creationId xmlns:a16="http://schemas.microsoft.com/office/drawing/2014/main" id="{376BA660-C500-7D41-AA39-E722E2FC4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9214" y="8918702"/>
            <a:ext cx="159359" cy="159359"/>
          </a:xfrm>
          <a:custGeom>
            <a:avLst/>
            <a:gdLst>
              <a:gd name="T0" fmla="*/ 128 w 129"/>
              <a:gd name="T1" fmla="*/ 64 h 129"/>
              <a:gd name="T2" fmla="*/ 128 w 129"/>
              <a:gd name="T3" fmla="*/ 64 h 129"/>
              <a:gd name="T4" fmla="*/ 64 w 129"/>
              <a:gd name="T5" fmla="*/ 128 h 129"/>
              <a:gd name="T6" fmla="*/ 64 w 129"/>
              <a:gd name="T7" fmla="*/ 128 h 129"/>
              <a:gd name="T8" fmla="*/ 0 w 129"/>
              <a:gd name="T9" fmla="*/ 64 h 129"/>
              <a:gd name="T10" fmla="*/ 0 w 129"/>
              <a:gd name="T11" fmla="*/ 64 h 129"/>
              <a:gd name="T12" fmla="*/ 64 w 129"/>
              <a:gd name="T13" fmla="*/ 0 h 129"/>
              <a:gd name="T14" fmla="*/ 64 w 129"/>
              <a:gd name="T15" fmla="*/ 0 h 129"/>
              <a:gd name="T16" fmla="*/ 128 w 129"/>
              <a:gd name="T17" fmla="*/ 6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" h="129">
                <a:moveTo>
                  <a:pt x="128" y="64"/>
                </a:moveTo>
                <a:lnTo>
                  <a:pt x="128" y="64"/>
                </a:lnTo>
                <a:cubicBezTo>
                  <a:pt x="128" y="99"/>
                  <a:pt x="100" y="128"/>
                  <a:pt x="64" y="128"/>
                </a:cubicBezTo>
                <a:lnTo>
                  <a:pt x="64" y="128"/>
                </a:lnTo>
                <a:cubicBezTo>
                  <a:pt x="28" y="128"/>
                  <a:pt x="0" y="99"/>
                  <a:pt x="0" y="64"/>
                </a:cubicBezTo>
                <a:lnTo>
                  <a:pt x="0" y="64"/>
                </a:lnTo>
                <a:cubicBezTo>
                  <a:pt x="0" y="28"/>
                  <a:pt x="28" y="0"/>
                  <a:pt x="64" y="0"/>
                </a:cubicBezTo>
                <a:lnTo>
                  <a:pt x="64" y="0"/>
                </a:lnTo>
                <a:cubicBezTo>
                  <a:pt x="100" y="0"/>
                  <a:pt x="128" y="28"/>
                  <a:pt x="128" y="64"/>
                </a:cubicBezTo>
              </a:path>
            </a:pathLst>
          </a:custGeom>
          <a:solidFill>
            <a:srgbClr val="29B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9" name="Freeform 108">
            <a:extLst>
              <a:ext uri="{FF2B5EF4-FFF2-40B4-BE49-F238E27FC236}">
                <a16:creationId xmlns:a16="http://schemas.microsoft.com/office/drawing/2014/main" id="{0766311F-8B4F-6A44-BECE-7FA72EEA7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5957" y="8588991"/>
            <a:ext cx="159363" cy="159359"/>
          </a:xfrm>
          <a:custGeom>
            <a:avLst/>
            <a:gdLst>
              <a:gd name="T0" fmla="*/ 129 w 130"/>
              <a:gd name="T1" fmla="*/ 65 h 130"/>
              <a:gd name="T2" fmla="*/ 129 w 130"/>
              <a:gd name="T3" fmla="*/ 65 h 130"/>
              <a:gd name="T4" fmla="*/ 65 w 130"/>
              <a:gd name="T5" fmla="*/ 129 h 130"/>
              <a:gd name="T6" fmla="*/ 65 w 130"/>
              <a:gd name="T7" fmla="*/ 129 h 130"/>
              <a:gd name="T8" fmla="*/ 0 w 130"/>
              <a:gd name="T9" fmla="*/ 65 h 130"/>
              <a:gd name="T10" fmla="*/ 0 w 130"/>
              <a:gd name="T11" fmla="*/ 65 h 130"/>
              <a:gd name="T12" fmla="*/ 65 w 130"/>
              <a:gd name="T13" fmla="*/ 0 h 130"/>
              <a:gd name="T14" fmla="*/ 65 w 130"/>
              <a:gd name="T15" fmla="*/ 0 h 130"/>
              <a:gd name="T16" fmla="*/ 129 w 130"/>
              <a:gd name="T17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" h="130">
                <a:moveTo>
                  <a:pt x="129" y="65"/>
                </a:moveTo>
                <a:lnTo>
                  <a:pt x="129" y="65"/>
                </a:lnTo>
                <a:cubicBezTo>
                  <a:pt x="129" y="100"/>
                  <a:pt x="100" y="129"/>
                  <a:pt x="65" y="129"/>
                </a:cubicBezTo>
                <a:lnTo>
                  <a:pt x="65" y="129"/>
                </a:lnTo>
                <a:cubicBezTo>
                  <a:pt x="29" y="129"/>
                  <a:pt x="0" y="100"/>
                  <a:pt x="0" y="65"/>
                </a:cubicBezTo>
                <a:lnTo>
                  <a:pt x="0" y="65"/>
                </a:lnTo>
                <a:cubicBezTo>
                  <a:pt x="0" y="29"/>
                  <a:pt x="29" y="0"/>
                  <a:pt x="65" y="0"/>
                </a:cubicBezTo>
                <a:lnTo>
                  <a:pt x="65" y="0"/>
                </a:lnTo>
                <a:cubicBezTo>
                  <a:pt x="100" y="0"/>
                  <a:pt x="129" y="29"/>
                  <a:pt x="129" y="65"/>
                </a:cubicBezTo>
              </a:path>
            </a:pathLst>
          </a:custGeom>
          <a:solidFill>
            <a:srgbClr val="2CA0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0" name="Freeform 109">
            <a:extLst>
              <a:ext uri="{FF2B5EF4-FFF2-40B4-BE49-F238E27FC236}">
                <a16:creationId xmlns:a16="http://schemas.microsoft.com/office/drawing/2014/main" id="{58001449-1A6B-9743-A4A9-657EA9D41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2727" y="8303238"/>
            <a:ext cx="197827" cy="197827"/>
          </a:xfrm>
          <a:custGeom>
            <a:avLst/>
            <a:gdLst>
              <a:gd name="T0" fmla="*/ 158 w 159"/>
              <a:gd name="T1" fmla="*/ 79 h 159"/>
              <a:gd name="T2" fmla="*/ 158 w 159"/>
              <a:gd name="T3" fmla="*/ 79 h 159"/>
              <a:gd name="T4" fmla="*/ 79 w 159"/>
              <a:gd name="T5" fmla="*/ 158 h 159"/>
              <a:gd name="T6" fmla="*/ 79 w 159"/>
              <a:gd name="T7" fmla="*/ 158 h 159"/>
              <a:gd name="T8" fmla="*/ 0 w 159"/>
              <a:gd name="T9" fmla="*/ 79 h 159"/>
              <a:gd name="T10" fmla="*/ 0 w 159"/>
              <a:gd name="T11" fmla="*/ 79 h 159"/>
              <a:gd name="T12" fmla="*/ 79 w 159"/>
              <a:gd name="T13" fmla="*/ 0 h 159"/>
              <a:gd name="T14" fmla="*/ 79 w 159"/>
              <a:gd name="T15" fmla="*/ 0 h 159"/>
              <a:gd name="T16" fmla="*/ 158 w 159"/>
              <a:gd name="T17" fmla="*/ 7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" h="159">
                <a:moveTo>
                  <a:pt x="158" y="79"/>
                </a:moveTo>
                <a:lnTo>
                  <a:pt x="158" y="79"/>
                </a:lnTo>
                <a:cubicBezTo>
                  <a:pt x="158" y="123"/>
                  <a:pt x="122" y="158"/>
                  <a:pt x="79" y="158"/>
                </a:cubicBezTo>
                <a:lnTo>
                  <a:pt x="79" y="158"/>
                </a:lnTo>
                <a:cubicBezTo>
                  <a:pt x="35" y="158"/>
                  <a:pt x="0" y="123"/>
                  <a:pt x="0" y="79"/>
                </a:cubicBezTo>
                <a:lnTo>
                  <a:pt x="0" y="79"/>
                </a:lnTo>
                <a:cubicBezTo>
                  <a:pt x="0" y="35"/>
                  <a:pt x="35" y="0"/>
                  <a:pt x="79" y="0"/>
                </a:cubicBezTo>
                <a:lnTo>
                  <a:pt x="79" y="0"/>
                </a:lnTo>
                <a:cubicBezTo>
                  <a:pt x="122" y="0"/>
                  <a:pt x="158" y="35"/>
                  <a:pt x="158" y="79"/>
                </a:cubicBezTo>
              </a:path>
            </a:pathLst>
          </a:custGeom>
          <a:solidFill>
            <a:srgbClr val="2CA0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1" name="Freeform 110">
            <a:extLst>
              <a:ext uri="{FF2B5EF4-FFF2-40B4-BE49-F238E27FC236}">
                <a16:creationId xmlns:a16="http://schemas.microsoft.com/office/drawing/2014/main" id="{33171188-B11D-4B4F-A1F0-003AED383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273" y="7995509"/>
            <a:ext cx="1148493" cy="1148493"/>
          </a:xfrm>
          <a:custGeom>
            <a:avLst/>
            <a:gdLst>
              <a:gd name="T0" fmla="*/ 919 w 920"/>
              <a:gd name="T1" fmla="*/ 460 h 921"/>
              <a:gd name="T2" fmla="*/ 919 w 920"/>
              <a:gd name="T3" fmla="*/ 460 h 921"/>
              <a:gd name="T4" fmla="*/ 460 w 920"/>
              <a:gd name="T5" fmla="*/ 920 h 921"/>
              <a:gd name="T6" fmla="*/ 460 w 920"/>
              <a:gd name="T7" fmla="*/ 920 h 921"/>
              <a:gd name="T8" fmla="*/ 0 w 920"/>
              <a:gd name="T9" fmla="*/ 460 h 921"/>
              <a:gd name="T10" fmla="*/ 0 w 920"/>
              <a:gd name="T11" fmla="*/ 460 h 921"/>
              <a:gd name="T12" fmla="*/ 460 w 920"/>
              <a:gd name="T13" fmla="*/ 0 h 921"/>
              <a:gd name="T14" fmla="*/ 460 w 920"/>
              <a:gd name="T15" fmla="*/ 0 h 921"/>
              <a:gd name="T16" fmla="*/ 919 w 920"/>
              <a:gd name="T17" fmla="*/ 460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0" h="921">
                <a:moveTo>
                  <a:pt x="919" y="460"/>
                </a:moveTo>
                <a:lnTo>
                  <a:pt x="919" y="460"/>
                </a:lnTo>
                <a:cubicBezTo>
                  <a:pt x="919" y="714"/>
                  <a:pt x="714" y="920"/>
                  <a:pt x="460" y="920"/>
                </a:cubicBezTo>
                <a:lnTo>
                  <a:pt x="460" y="920"/>
                </a:lnTo>
                <a:cubicBezTo>
                  <a:pt x="206" y="920"/>
                  <a:pt x="0" y="714"/>
                  <a:pt x="0" y="460"/>
                </a:cubicBezTo>
                <a:lnTo>
                  <a:pt x="0" y="460"/>
                </a:lnTo>
                <a:cubicBezTo>
                  <a:pt x="0" y="206"/>
                  <a:pt x="206" y="0"/>
                  <a:pt x="460" y="0"/>
                </a:cubicBezTo>
                <a:lnTo>
                  <a:pt x="460" y="0"/>
                </a:lnTo>
                <a:cubicBezTo>
                  <a:pt x="714" y="0"/>
                  <a:pt x="919" y="206"/>
                  <a:pt x="919" y="460"/>
                </a:cubicBezTo>
              </a:path>
            </a:pathLst>
          </a:custGeom>
          <a:solidFill>
            <a:srgbClr val="35D6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2" name="Freeform 111">
            <a:extLst>
              <a:ext uri="{FF2B5EF4-FFF2-40B4-BE49-F238E27FC236}">
                <a16:creationId xmlns:a16="http://schemas.microsoft.com/office/drawing/2014/main" id="{BB1EBC61-9D43-F94C-9AFE-566479810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630" y="8226308"/>
            <a:ext cx="439615" cy="489070"/>
          </a:xfrm>
          <a:custGeom>
            <a:avLst/>
            <a:gdLst>
              <a:gd name="T0" fmla="*/ 280 w 354"/>
              <a:gd name="T1" fmla="*/ 245 h 391"/>
              <a:gd name="T2" fmla="*/ 280 w 354"/>
              <a:gd name="T3" fmla="*/ 245 h 391"/>
              <a:gd name="T4" fmla="*/ 91 w 354"/>
              <a:gd name="T5" fmla="*/ 343 h 391"/>
              <a:gd name="T6" fmla="*/ 91 w 354"/>
              <a:gd name="T7" fmla="*/ 343 h 391"/>
              <a:gd name="T8" fmla="*/ 52 w 354"/>
              <a:gd name="T9" fmla="*/ 110 h 391"/>
              <a:gd name="T10" fmla="*/ 52 w 354"/>
              <a:gd name="T11" fmla="*/ 110 h 391"/>
              <a:gd name="T12" fmla="*/ 280 w 354"/>
              <a:gd name="T13" fmla="*/ 46 h 391"/>
              <a:gd name="T14" fmla="*/ 280 w 354"/>
              <a:gd name="T15" fmla="*/ 46 h 391"/>
              <a:gd name="T16" fmla="*/ 280 w 354"/>
              <a:gd name="T17" fmla="*/ 245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4" h="391">
                <a:moveTo>
                  <a:pt x="280" y="245"/>
                </a:moveTo>
                <a:lnTo>
                  <a:pt x="280" y="245"/>
                </a:lnTo>
                <a:cubicBezTo>
                  <a:pt x="228" y="327"/>
                  <a:pt x="164" y="390"/>
                  <a:pt x="91" y="343"/>
                </a:cubicBezTo>
                <a:lnTo>
                  <a:pt x="91" y="343"/>
                </a:lnTo>
                <a:cubicBezTo>
                  <a:pt x="17" y="297"/>
                  <a:pt x="0" y="192"/>
                  <a:pt x="52" y="110"/>
                </a:cubicBezTo>
                <a:lnTo>
                  <a:pt x="52" y="110"/>
                </a:lnTo>
                <a:cubicBezTo>
                  <a:pt x="104" y="29"/>
                  <a:pt x="206" y="0"/>
                  <a:pt x="280" y="46"/>
                </a:cubicBezTo>
                <a:lnTo>
                  <a:pt x="280" y="46"/>
                </a:lnTo>
                <a:cubicBezTo>
                  <a:pt x="353" y="93"/>
                  <a:pt x="332" y="163"/>
                  <a:pt x="280" y="245"/>
                </a:cubicBezTo>
              </a:path>
            </a:pathLst>
          </a:custGeom>
          <a:solidFill>
            <a:srgbClr val="DFF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3" name="Freeform 112">
            <a:extLst>
              <a:ext uri="{FF2B5EF4-FFF2-40B4-BE49-F238E27FC236}">
                <a16:creationId xmlns:a16="http://schemas.microsoft.com/office/drawing/2014/main" id="{CE28E1B3-3928-EA49-85C8-F9373A8D9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4934" y="8704389"/>
            <a:ext cx="373674" cy="280256"/>
          </a:xfrm>
          <a:custGeom>
            <a:avLst/>
            <a:gdLst>
              <a:gd name="T0" fmla="*/ 180 w 298"/>
              <a:gd name="T1" fmla="*/ 202 h 224"/>
              <a:gd name="T2" fmla="*/ 180 w 298"/>
              <a:gd name="T3" fmla="*/ 202 h 224"/>
              <a:gd name="T4" fmla="*/ 17 w 298"/>
              <a:gd name="T5" fmla="*/ 136 h 224"/>
              <a:gd name="T6" fmla="*/ 17 w 298"/>
              <a:gd name="T7" fmla="*/ 136 h 224"/>
              <a:gd name="T8" fmla="*/ 130 w 298"/>
              <a:gd name="T9" fmla="*/ 40 h 224"/>
              <a:gd name="T10" fmla="*/ 130 w 298"/>
              <a:gd name="T11" fmla="*/ 40 h 224"/>
              <a:gd name="T12" fmla="*/ 280 w 298"/>
              <a:gd name="T13" fmla="*/ 58 h 224"/>
              <a:gd name="T14" fmla="*/ 280 w 298"/>
              <a:gd name="T15" fmla="*/ 58 h 224"/>
              <a:gd name="T16" fmla="*/ 180 w 298"/>
              <a:gd name="T17" fmla="*/ 20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" h="224">
                <a:moveTo>
                  <a:pt x="180" y="202"/>
                </a:moveTo>
                <a:lnTo>
                  <a:pt x="180" y="202"/>
                </a:lnTo>
                <a:cubicBezTo>
                  <a:pt x="107" y="223"/>
                  <a:pt x="35" y="194"/>
                  <a:pt x="17" y="136"/>
                </a:cubicBezTo>
                <a:lnTo>
                  <a:pt x="17" y="136"/>
                </a:lnTo>
                <a:cubicBezTo>
                  <a:pt x="0" y="78"/>
                  <a:pt x="58" y="62"/>
                  <a:pt x="130" y="40"/>
                </a:cubicBezTo>
                <a:lnTo>
                  <a:pt x="130" y="40"/>
                </a:lnTo>
                <a:cubicBezTo>
                  <a:pt x="203" y="19"/>
                  <a:pt x="263" y="0"/>
                  <a:pt x="280" y="58"/>
                </a:cubicBezTo>
                <a:lnTo>
                  <a:pt x="280" y="58"/>
                </a:lnTo>
                <a:cubicBezTo>
                  <a:pt x="297" y="116"/>
                  <a:pt x="252" y="181"/>
                  <a:pt x="180" y="202"/>
                </a:cubicBezTo>
              </a:path>
            </a:pathLst>
          </a:custGeom>
          <a:solidFill>
            <a:srgbClr val="29B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4" name="Freeform 113">
            <a:extLst>
              <a:ext uri="{FF2B5EF4-FFF2-40B4-BE49-F238E27FC236}">
                <a16:creationId xmlns:a16="http://schemas.microsoft.com/office/drawing/2014/main" id="{D78A2550-AFAB-FE45-AF36-72D847376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5733" y="8391162"/>
            <a:ext cx="307731" cy="280254"/>
          </a:xfrm>
          <a:custGeom>
            <a:avLst/>
            <a:gdLst>
              <a:gd name="T0" fmla="*/ 108 w 246"/>
              <a:gd name="T1" fmla="*/ 214 h 225"/>
              <a:gd name="T2" fmla="*/ 108 w 246"/>
              <a:gd name="T3" fmla="*/ 214 h 225"/>
              <a:gd name="T4" fmla="*/ 8 w 246"/>
              <a:gd name="T5" fmla="*/ 96 h 225"/>
              <a:gd name="T6" fmla="*/ 8 w 246"/>
              <a:gd name="T7" fmla="*/ 96 h 225"/>
              <a:gd name="T8" fmla="*/ 137 w 246"/>
              <a:gd name="T9" fmla="*/ 9 h 225"/>
              <a:gd name="T10" fmla="*/ 137 w 246"/>
              <a:gd name="T11" fmla="*/ 9 h 225"/>
              <a:gd name="T12" fmla="*/ 237 w 246"/>
              <a:gd name="T13" fmla="*/ 128 h 225"/>
              <a:gd name="T14" fmla="*/ 237 w 246"/>
              <a:gd name="T15" fmla="*/ 128 h 225"/>
              <a:gd name="T16" fmla="*/ 108 w 246"/>
              <a:gd name="T17" fmla="*/ 21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6" h="225">
                <a:moveTo>
                  <a:pt x="108" y="214"/>
                </a:moveTo>
                <a:lnTo>
                  <a:pt x="108" y="214"/>
                </a:lnTo>
                <a:cubicBezTo>
                  <a:pt x="45" y="206"/>
                  <a:pt x="0" y="153"/>
                  <a:pt x="8" y="96"/>
                </a:cubicBezTo>
                <a:lnTo>
                  <a:pt x="8" y="96"/>
                </a:lnTo>
                <a:cubicBezTo>
                  <a:pt x="16" y="39"/>
                  <a:pt x="73" y="0"/>
                  <a:pt x="137" y="9"/>
                </a:cubicBezTo>
                <a:lnTo>
                  <a:pt x="137" y="9"/>
                </a:lnTo>
                <a:cubicBezTo>
                  <a:pt x="201" y="18"/>
                  <a:pt x="245" y="71"/>
                  <a:pt x="237" y="128"/>
                </a:cubicBezTo>
                <a:lnTo>
                  <a:pt x="237" y="128"/>
                </a:lnTo>
                <a:cubicBezTo>
                  <a:pt x="229" y="184"/>
                  <a:pt x="172" y="224"/>
                  <a:pt x="108" y="214"/>
                </a:cubicBezTo>
              </a:path>
            </a:pathLst>
          </a:custGeom>
          <a:solidFill>
            <a:srgbClr val="2CA0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5" name="Freeform 114">
            <a:extLst>
              <a:ext uri="{FF2B5EF4-FFF2-40B4-BE49-F238E27FC236}">
                <a16:creationId xmlns:a16="http://schemas.microsoft.com/office/drawing/2014/main" id="{22E2AD05-90C4-C64E-AE85-C578E4ED4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1446" y="4269769"/>
            <a:ext cx="93416" cy="274759"/>
          </a:xfrm>
          <a:custGeom>
            <a:avLst/>
            <a:gdLst>
              <a:gd name="T0" fmla="*/ 46 w 74"/>
              <a:gd name="T1" fmla="*/ 218 h 219"/>
              <a:gd name="T2" fmla="*/ 0 w 74"/>
              <a:gd name="T3" fmla="*/ 6 h 219"/>
              <a:gd name="T4" fmla="*/ 27 w 74"/>
              <a:gd name="T5" fmla="*/ 0 h 219"/>
              <a:gd name="T6" fmla="*/ 73 w 74"/>
              <a:gd name="T7" fmla="*/ 212 h 219"/>
              <a:gd name="T8" fmla="*/ 46 w 74"/>
              <a:gd name="T9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219">
                <a:moveTo>
                  <a:pt x="46" y="218"/>
                </a:moveTo>
                <a:lnTo>
                  <a:pt x="0" y="6"/>
                </a:lnTo>
                <a:lnTo>
                  <a:pt x="27" y="0"/>
                </a:lnTo>
                <a:lnTo>
                  <a:pt x="73" y="212"/>
                </a:lnTo>
                <a:lnTo>
                  <a:pt x="46" y="21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6" name="Freeform 115">
            <a:extLst>
              <a:ext uri="{FF2B5EF4-FFF2-40B4-BE49-F238E27FC236}">
                <a16:creationId xmlns:a16="http://schemas.microsoft.com/office/drawing/2014/main" id="{8F13E3EE-8A18-D44F-BD44-3B08DE2E8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1602" y="4423634"/>
            <a:ext cx="214315" cy="219808"/>
          </a:xfrm>
          <a:custGeom>
            <a:avLst/>
            <a:gdLst>
              <a:gd name="T0" fmla="*/ 0 w 171"/>
              <a:gd name="T1" fmla="*/ 155 h 175"/>
              <a:gd name="T2" fmla="*/ 150 w 171"/>
              <a:gd name="T3" fmla="*/ 0 h 175"/>
              <a:gd name="T4" fmla="*/ 170 w 171"/>
              <a:gd name="T5" fmla="*/ 19 h 175"/>
              <a:gd name="T6" fmla="*/ 19 w 171"/>
              <a:gd name="T7" fmla="*/ 174 h 175"/>
              <a:gd name="T8" fmla="*/ 0 w 171"/>
              <a:gd name="T9" fmla="*/ 15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175">
                <a:moveTo>
                  <a:pt x="0" y="155"/>
                </a:moveTo>
                <a:lnTo>
                  <a:pt x="150" y="0"/>
                </a:lnTo>
                <a:lnTo>
                  <a:pt x="170" y="19"/>
                </a:lnTo>
                <a:lnTo>
                  <a:pt x="19" y="174"/>
                </a:lnTo>
                <a:lnTo>
                  <a:pt x="0" y="155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7" name="Freeform 116">
            <a:extLst>
              <a:ext uri="{FF2B5EF4-FFF2-40B4-BE49-F238E27FC236}">
                <a16:creationId xmlns:a16="http://schemas.microsoft.com/office/drawing/2014/main" id="{574AD271-F85A-9B4B-8484-6005055A0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6011" y="4841268"/>
            <a:ext cx="258272" cy="82427"/>
          </a:xfrm>
          <a:custGeom>
            <a:avLst/>
            <a:gdLst>
              <a:gd name="T0" fmla="*/ 0 w 208"/>
              <a:gd name="T1" fmla="*/ 28 h 64"/>
              <a:gd name="T2" fmla="*/ 5 w 208"/>
              <a:gd name="T3" fmla="*/ 0 h 64"/>
              <a:gd name="T4" fmla="*/ 207 w 208"/>
              <a:gd name="T5" fmla="*/ 36 h 64"/>
              <a:gd name="T6" fmla="*/ 202 w 208"/>
              <a:gd name="T7" fmla="*/ 63 h 64"/>
              <a:gd name="T8" fmla="*/ 0 w 208"/>
              <a:gd name="T9" fmla="*/ 2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64">
                <a:moveTo>
                  <a:pt x="0" y="28"/>
                </a:moveTo>
                <a:lnTo>
                  <a:pt x="5" y="0"/>
                </a:lnTo>
                <a:lnTo>
                  <a:pt x="207" y="36"/>
                </a:lnTo>
                <a:lnTo>
                  <a:pt x="202" y="63"/>
                </a:lnTo>
                <a:lnTo>
                  <a:pt x="0" y="2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8" name="Freeform 117">
            <a:extLst>
              <a:ext uri="{FF2B5EF4-FFF2-40B4-BE49-F238E27FC236}">
                <a16:creationId xmlns:a16="http://schemas.microsoft.com/office/drawing/2014/main" id="{659235B6-3AC2-1D4F-8F3C-5E02CE12B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1829" y="4753347"/>
            <a:ext cx="258272" cy="76932"/>
          </a:xfrm>
          <a:custGeom>
            <a:avLst/>
            <a:gdLst>
              <a:gd name="T0" fmla="*/ 0 w 207"/>
              <a:gd name="T1" fmla="*/ 26 h 62"/>
              <a:gd name="T2" fmla="*/ 5 w 207"/>
              <a:gd name="T3" fmla="*/ 0 h 62"/>
              <a:gd name="T4" fmla="*/ 206 w 207"/>
              <a:gd name="T5" fmla="*/ 34 h 62"/>
              <a:gd name="T6" fmla="*/ 201 w 207"/>
              <a:gd name="T7" fmla="*/ 61 h 62"/>
              <a:gd name="T8" fmla="*/ 0 w 207"/>
              <a:gd name="T9" fmla="*/ 2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62">
                <a:moveTo>
                  <a:pt x="0" y="26"/>
                </a:moveTo>
                <a:lnTo>
                  <a:pt x="5" y="0"/>
                </a:lnTo>
                <a:lnTo>
                  <a:pt x="206" y="34"/>
                </a:lnTo>
                <a:lnTo>
                  <a:pt x="201" y="61"/>
                </a:lnTo>
                <a:lnTo>
                  <a:pt x="0" y="26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9" name="Freeform 118">
            <a:extLst>
              <a:ext uri="{FF2B5EF4-FFF2-40B4-BE49-F238E27FC236}">
                <a16:creationId xmlns:a16="http://schemas.microsoft.com/office/drawing/2014/main" id="{EBDECC32-B8D3-F647-A19E-D09CEFF0C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4764" y="5275389"/>
            <a:ext cx="93420" cy="258276"/>
          </a:xfrm>
          <a:custGeom>
            <a:avLst/>
            <a:gdLst>
              <a:gd name="T0" fmla="*/ 47 w 75"/>
              <a:gd name="T1" fmla="*/ 206 h 207"/>
              <a:gd name="T2" fmla="*/ 0 w 75"/>
              <a:gd name="T3" fmla="*/ 6 h 207"/>
              <a:gd name="T4" fmla="*/ 27 w 75"/>
              <a:gd name="T5" fmla="*/ 0 h 207"/>
              <a:gd name="T6" fmla="*/ 74 w 75"/>
              <a:gd name="T7" fmla="*/ 200 h 207"/>
              <a:gd name="T8" fmla="*/ 47 w 75"/>
              <a:gd name="T9" fmla="*/ 20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207">
                <a:moveTo>
                  <a:pt x="47" y="206"/>
                </a:moveTo>
                <a:lnTo>
                  <a:pt x="0" y="6"/>
                </a:lnTo>
                <a:lnTo>
                  <a:pt x="27" y="0"/>
                </a:lnTo>
                <a:lnTo>
                  <a:pt x="74" y="200"/>
                </a:lnTo>
                <a:lnTo>
                  <a:pt x="47" y="206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0" name="Freeform 119">
            <a:extLst>
              <a:ext uri="{FF2B5EF4-FFF2-40B4-BE49-F238E27FC236}">
                <a16:creationId xmlns:a16="http://schemas.microsoft.com/office/drawing/2014/main" id="{9DF013AA-FB13-8348-B467-5F6088712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3042" y="5099542"/>
            <a:ext cx="159359" cy="148372"/>
          </a:xfrm>
          <a:custGeom>
            <a:avLst/>
            <a:gdLst>
              <a:gd name="T0" fmla="*/ 0 w 129"/>
              <a:gd name="T1" fmla="*/ 21 h 117"/>
              <a:gd name="T2" fmla="*/ 17 w 129"/>
              <a:gd name="T3" fmla="*/ 0 h 117"/>
              <a:gd name="T4" fmla="*/ 128 w 129"/>
              <a:gd name="T5" fmla="*/ 96 h 117"/>
              <a:gd name="T6" fmla="*/ 111 w 129"/>
              <a:gd name="T7" fmla="*/ 116 h 117"/>
              <a:gd name="T8" fmla="*/ 0 w 129"/>
              <a:gd name="T9" fmla="*/ 21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117">
                <a:moveTo>
                  <a:pt x="0" y="21"/>
                </a:moveTo>
                <a:lnTo>
                  <a:pt x="17" y="0"/>
                </a:lnTo>
                <a:lnTo>
                  <a:pt x="128" y="96"/>
                </a:lnTo>
                <a:lnTo>
                  <a:pt x="111" y="116"/>
                </a:lnTo>
                <a:lnTo>
                  <a:pt x="0" y="21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1" name="Freeform 120">
            <a:extLst>
              <a:ext uri="{FF2B5EF4-FFF2-40B4-BE49-F238E27FC236}">
                <a16:creationId xmlns:a16="http://schemas.microsoft.com/office/drawing/2014/main" id="{96A116AC-93BF-C446-B123-0AE575D01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1092" y="5209444"/>
            <a:ext cx="153864" cy="175847"/>
          </a:xfrm>
          <a:custGeom>
            <a:avLst/>
            <a:gdLst>
              <a:gd name="T0" fmla="*/ 0 w 124"/>
              <a:gd name="T1" fmla="*/ 124 h 143"/>
              <a:gd name="T2" fmla="*/ 102 w 124"/>
              <a:gd name="T3" fmla="*/ 0 h 143"/>
              <a:gd name="T4" fmla="*/ 123 w 124"/>
              <a:gd name="T5" fmla="*/ 18 h 143"/>
              <a:gd name="T6" fmla="*/ 21 w 124"/>
              <a:gd name="T7" fmla="*/ 142 h 143"/>
              <a:gd name="T8" fmla="*/ 0 w 124"/>
              <a:gd name="T9" fmla="*/ 12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143">
                <a:moveTo>
                  <a:pt x="0" y="124"/>
                </a:moveTo>
                <a:lnTo>
                  <a:pt x="102" y="0"/>
                </a:lnTo>
                <a:lnTo>
                  <a:pt x="123" y="18"/>
                </a:lnTo>
                <a:lnTo>
                  <a:pt x="21" y="142"/>
                </a:lnTo>
                <a:lnTo>
                  <a:pt x="0" y="124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2" name="Freeform 121">
            <a:extLst>
              <a:ext uri="{FF2B5EF4-FFF2-40B4-BE49-F238E27FC236}">
                <a16:creationId xmlns:a16="http://schemas.microsoft.com/office/drawing/2014/main" id="{CCCFB61B-1F1A-D84D-A500-0CB1F411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7033" y="4148874"/>
            <a:ext cx="247286" cy="247282"/>
          </a:xfrm>
          <a:custGeom>
            <a:avLst/>
            <a:gdLst>
              <a:gd name="T0" fmla="*/ 155 w 197"/>
              <a:gd name="T1" fmla="*/ 165 h 197"/>
              <a:gd name="T2" fmla="*/ 155 w 197"/>
              <a:gd name="T3" fmla="*/ 165 h 197"/>
              <a:gd name="T4" fmla="*/ 32 w 197"/>
              <a:gd name="T5" fmla="*/ 154 h 197"/>
              <a:gd name="T6" fmla="*/ 32 w 197"/>
              <a:gd name="T7" fmla="*/ 154 h 197"/>
              <a:gd name="T8" fmla="*/ 42 w 197"/>
              <a:gd name="T9" fmla="*/ 31 h 197"/>
              <a:gd name="T10" fmla="*/ 42 w 197"/>
              <a:gd name="T11" fmla="*/ 31 h 197"/>
              <a:gd name="T12" fmla="*/ 165 w 197"/>
              <a:gd name="T13" fmla="*/ 41 h 197"/>
              <a:gd name="T14" fmla="*/ 165 w 197"/>
              <a:gd name="T15" fmla="*/ 41 h 197"/>
              <a:gd name="T16" fmla="*/ 155 w 197"/>
              <a:gd name="T17" fmla="*/ 16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7" h="197">
                <a:moveTo>
                  <a:pt x="155" y="165"/>
                </a:moveTo>
                <a:lnTo>
                  <a:pt x="155" y="165"/>
                </a:lnTo>
                <a:cubicBezTo>
                  <a:pt x="118" y="196"/>
                  <a:pt x="63" y="191"/>
                  <a:pt x="32" y="154"/>
                </a:cubicBezTo>
                <a:lnTo>
                  <a:pt x="32" y="154"/>
                </a:lnTo>
                <a:cubicBezTo>
                  <a:pt x="0" y="117"/>
                  <a:pt x="5" y="62"/>
                  <a:pt x="42" y="31"/>
                </a:cubicBezTo>
                <a:lnTo>
                  <a:pt x="42" y="31"/>
                </a:lnTo>
                <a:cubicBezTo>
                  <a:pt x="79" y="0"/>
                  <a:pt x="134" y="4"/>
                  <a:pt x="165" y="41"/>
                </a:cubicBezTo>
                <a:lnTo>
                  <a:pt x="165" y="41"/>
                </a:lnTo>
                <a:cubicBezTo>
                  <a:pt x="196" y="78"/>
                  <a:pt x="192" y="133"/>
                  <a:pt x="155" y="165"/>
                </a:cubicBezTo>
              </a:path>
            </a:pathLst>
          </a:custGeom>
          <a:solidFill>
            <a:srgbClr val="286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3" name="Freeform 122">
            <a:extLst>
              <a:ext uri="{FF2B5EF4-FFF2-40B4-BE49-F238E27FC236}">
                <a16:creationId xmlns:a16="http://schemas.microsoft.com/office/drawing/2014/main" id="{3726157E-F917-BC49-B1D1-35916C04E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9878" y="4775327"/>
            <a:ext cx="247282" cy="247282"/>
          </a:xfrm>
          <a:custGeom>
            <a:avLst/>
            <a:gdLst>
              <a:gd name="T0" fmla="*/ 154 w 197"/>
              <a:gd name="T1" fmla="*/ 166 h 198"/>
              <a:gd name="T2" fmla="*/ 154 w 197"/>
              <a:gd name="T3" fmla="*/ 166 h 198"/>
              <a:gd name="T4" fmla="*/ 31 w 197"/>
              <a:gd name="T5" fmla="*/ 155 h 198"/>
              <a:gd name="T6" fmla="*/ 31 w 197"/>
              <a:gd name="T7" fmla="*/ 155 h 198"/>
              <a:gd name="T8" fmla="*/ 41 w 197"/>
              <a:gd name="T9" fmla="*/ 32 h 198"/>
              <a:gd name="T10" fmla="*/ 41 w 197"/>
              <a:gd name="T11" fmla="*/ 32 h 198"/>
              <a:gd name="T12" fmla="*/ 164 w 197"/>
              <a:gd name="T13" fmla="*/ 42 h 198"/>
              <a:gd name="T14" fmla="*/ 164 w 197"/>
              <a:gd name="T15" fmla="*/ 42 h 198"/>
              <a:gd name="T16" fmla="*/ 154 w 197"/>
              <a:gd name="T17" fmla="*/ 166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7" h="198">
                <a:moveTo>
                  <a:pt x="154" y="166"/>
                </a:moveTo>
                <a:lnTo>
                  <a:pt x="154" y="166"/>
                </a:lnTo>
                <a:cubicBezTo>
                  <a:pt x="117" y="197"/>
                  <a:pt x="62" y="192"/>
                  <a:pt x="31" y="155"/>
                </a:cubicBezTo>
                <a:lnTo>
                  <a:pt x="31" y="155"/>
                </a:lnTo>
                <a:cubicBezTo>
                  <a:pt x="0" y="119"/>
                  <a:pt x="4" y="63"/>
                  <a:pt x="41" y="32"/>
                </a:cubicBezTo>
                <a:lnTo>
                  <a:pt x="41" y="32"/>
                </a:lnTo>
                <a:cubicBezTo>
                  <a:pt x="78" y="0"/>
                  <a:pt x="133" y="5"/>
                  <a:pt x="164" y="42"/>
                </a:cubicBezTo>
                <a:lnTo>
                  <a:pt x="164" y="42"/>
                </a:lnTo>
                <a:cubicBezTo>
                  <a:pt x="196" y="79"/>
                  <a:pt x="191" y="134"/>
                  <a:pt x="154" y="166"/>
                </a:cubicBezTo>
              </a:path>
            </a:pathLst>
          </a:custGeom>
          <a:solidFill>
            <a:srgbClr val="286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4" name="Freeform 123">
            <a:extLst>
              <a:ext uri="{FF2B5EF4-FFF2-40B4-BE49-F238E27FC236}">
                <a16:creationId xmlns:a16="http://schemas.microsoft.com/office/drawing/2014/main" id="{40939FCE-7DC2-4748-B1CC-3B838306E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5532" y="4566509"/>
            <a:ext cx="357190" cy="357186"/>
          </a:xfrm>
          <a:custGeom>
            <a:avLst/>
            <a:gdLst>
              <a:gd name="T0" fmla="*/ 227 w 288"/>
              <a:gd name="T1" fmla="*/ 241 h 288"/>
              <a:gd name="T2" fmla="*/ 227 w 288"/>
              <a:gd name="T3" fmla="*/ 241 h 288"/>
              <a:gd name="T4" fmla="*/ 46 w 288"/>
              <a:gd name="T5" fmla="*/ 226 h 288"/>
              <a:gd name="T6" fmla="*/ 46 w 288"/>
              <a:gd name="T7" fmla="*/ 226 h 288"/>
              <a:gd name="T8" fmla="*/ 61 w 288"/>
              <a:gd name="T9" fmla="*/ 45 h 288"/>
              <a:gd name="T10" fmla="*/ 61 w 288"/>
              <a:gd name="T11" fmla="*/ 45 h 288"/>
              <a:gd name="T12" fmla="*/ 241 w 288"/>
              <a:gd name="T13" fmla="*/ 60 h 288"/>
              <a:gd name="T14" fmla="*/ 241 w 288"/>
              <a:gd name="T15" fmla="*/ 60 h 288"/>
              <a:gd name="T16" fmla="*/ 227 w 288"/>
              <a:gd name="T17" fmla="*/ 241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8" h="288">
                <a:moveTo>
                  <a:pt x="227" y="241"/>
                </a:moveTo>
                <a:lnTo>
                  <a:pt x="227" y="241"/>
                </a:lnTo>
                <a:cubicBezTo>
                  <a:pt x="172" y="287"/>
                  <a:pt x="92" y="280"/>
                  <a:pt x="46" y="226"/>
                </a:cubicBezTo>
                <a:lnTo>
                  <a:pt x="46" y="226"/>
                </a:lnTo>
                <a:cubicBezTo>
                  <a:pt x="0" y="172"/>
                  <a:pt x="7" y="91"/>
                  <a:pt x="61" y="45"/>
                </a:cubicBezTo>
                <a:lnTo>
                  <a:pt x="61" y="45"/>
                </a:lnTo>
                <a:cubicBezTo>
                  <a:pt x="115" y="0"/>
                  <a:pt x="196" y="6"/>
                  <a:pt x="241" y="60"/>
                </a:cubicBezTo>
                <a:lnTo>
                  <a:pt x="241" y="60"/>
                </a:lnTo>
                <a:cubicBezTo>
                  <a:pt x="287" y="115"/>
                  <a:pt x="280" y="195"/>
                  <a:pt x="227" y="241"/>
                </a:cubicBezTo>
              </a:path>
            </a:pathLst>
          </a:custGeom>
          <a:solidFill>
            <a:srgbClr val="2B8F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5" name="Freeform 124">
            <a:extLst>
              <a:ext uri="{FF2B5EF4-FFF2-40B4-BE49-F238E27FC236}">
                <a16:creationId xmlns:a16="http://schemas.microsoft.com/office/drawing/2014/main" id="{DE72007D-7833-DC4B-99BE-0FF06366E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6011" y="4352194"/>
            <a:ext cx="175847" cy="175847"/>
          </a:xfrm>
          <a:custGeom>
            <a:avLst/>
            <a:gdLst>
              <a:gd name="T0" fmla="*/ 111 w 142"/>
              <a:gd name="T1" fmla="*/ 119 h 142"/>
              <a:gd name="T2" fmla="*/ 111 w 142"/>
              <a:gd name="T3" fmla="*/ 119 h 142"/>
              <a:gd name="T4" fmla="*/ 22 w 142"/>
              <a:gd name="T5" fmla="*/ 111 h 142"/>
              <a:gd name="T6" fmla="*/ 22 w 142"/>
              <a:gd name="T7" fmla="*/ 111 h 142"/>
              <a:gd name="T8" fmla="*/ 29 w 142"/>
              <a:gd name="T9" fmla="*/ 22 h 142"/>
              <a:gd name="T10" fmla="*/ 29 w 142"/>
              <a:gd name="T11" fmla="*/ 22 h 142"/>
              <a:gd name="T12" fmla="*/ 119 w 142"/>
              <a:gd name="T13" fmla="*/ 30 h 142"/>
              <a:gd name="T14" fmla="*/ 119 w 142"/>
              <a:gd name="T15" fmla="*/ 30 h 142"/>
              <a:gd name="T16" fmla="*/ 111 w 142"/>
              <a:gd name="T17" fmla="*/ 119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42">
                <a:moveTo>
                  <a:pt x="111" y="119"/>
                </a:moveTo>
                <a:lnTo>
                  <a:pt x="111" y="119"/>
                </a:lnTo>
                <a:cubicBezTo>
                  <a:pt x="85" y="141"/>
                  <a:pt x="45" y="138"/>
                  <a:pt x="22" y="111"/>
                </a:cubicBezTo>
                <a:lnTo>
                  <a:pt x="22" y="111"/>
                </a:lnTo>
                <a:cubicBezTo>
                  <a:pt x="0" y="85"/>
                  <a:pt x="3" y="45"/>
                  <a:pt x="29" y="22"/>
                </a:cubicBezTo>
                <a:lnTo>
                  <a:pt x="29" y="22"/>
                </a:lnTo>
                <a:cubicBezTo>
                  <a:pt x="56" y="0"/>
                  <a:pt x="96" y="3"/>
                  <a:pt x="119" y="30"/>
                </a:cubicBezTo>
                <a:lnTo>
                  <a:pt x="119" y="30"/>
                </a:lnTo>
                <a:cubicBezTo>
                  <a:pt x="141" y="56"/>
                  <a:pt x="138" y="96"/>
                  <a:pt x="111" y="119"/>
                </a:cubicBezTo>
              </a:path>
            </a:pathLst>
          </a:custGeom>
          <a:solidFill>
            <a:srgbClr val="9DD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6" name="Freeform 125">
            <a:extLst>
              <a:ext uri="{FF2B5EF4-FFF2-40B4-BE49-F238E27FC236}">
                <a16:creationId xmlns:a16="http://schemas.microsoft.com/office/drawing/2014/main" id="{B7CB16A6-00FF-E34D-9BE3-452C324E0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4158" y="5291873"/>
            <a:ext cx="175847" cy="175847"/>
          </a:xfrm>
          <a:custGeom>
            <a:avLst/>
            <a:gdLst>
              <a:gd name="T0" fmla="*/ 112 w 143"/>
              <a:gd name="T1" fmla="*/ 119 h 143"/>
              <a:gd name="T2" fmla="*/ 112 w 143"/>
              <a:gd name="T3" fmla="*/ 119 h 143"/>
              <a:gd name="T4" fmla="*/ 23 w 143"/>
              <a:gd name="T5" fmla="*/ 112 h 143"/>
              <a:gd name="T6" fmla="*/ 23 w 143"/>
              <a:gd name="T7" fmla="*/ 112 h 143"/>
              <a:gd name="T8" fmla="*/ 31 w 143"/>
              <a:gd name="T9" fmla="*/ 23 h 143"/>
              <a:gd name="T10" fmla="*/ 31 w 143"/>
              <a:gd name="T11" fmla="*/ 23 h 143"/>
              <a:gd name="T12" fmla="*/ 119 w 143"/>
              <a:gd name="T13" fmla="*/ 30 h 143"/>
              <a:gd name="T14" fmla="*/ 119 w 143"/>
              <a:gd name="T15" fmla="*/ 30 h 143"/>
              <a:gd name="T16" fmla="*/ 112 w 143"/>
              <a:gd name="T17" fmla="*/ 119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3">
                <a:moveTo>
                  <a:pt x="112" y="119"/>
                </a:moveTo>
                <a:lnTo>
                  <a:pt x="112" y="119"/>
                </a:lnTo>
                <a:cubicBezTo>
                  <a:pt x="85" y="142"/>
                  <a:pt x="46" y="138"/>
                  <a:pt x="23" y="112"/>
                </a:cubicBezTo>
                <a:lnTo>
                  <a:pt x="23" y="112"/>
                </a:lnTo>
                <a:cubicBezTo>
                  <a:pt x="0" y="85"/>
                  <a:pt x="4" y="45"/>
                  <a:pt x="31" y="23"/>
                </a:cubicBezTo>
                <a:lnTo>
                  <a:pt x="31" y="23"/>
                </a:lnTo>
                <a:cubicBezTo>
                  <a:pt x="57" y="0"/>
                  <a:pt x="97" y="4"/>
                  <a:pt x="119" y="30"/>
                </a:cubicBezTo>
                <a:lnTo>
                  <a:pt x="119" y="30"/>
                </a:lnTo>
                <a:cubicBezTo>
                  <a:pt x="142" y="57"/>
                  <a:pt x="139" y="97"/>
                  <a:pt x="112" y="119"/>
                </a:cubicBezTo>
              </a:path>
            </a:pathLst>
          </a:custGeom>
          <a:solidFill>
            <a:srgbClr val="2B8F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7" name="Freeform 126">
            <a:extLst>
              <a:ext uri="{FF2B5EF4-FFF2-40B4-BE49-F238E27FC236}">
                <a16:creationId xmlns:a16="http://schemas.microsoft.com/office/drawing/2014/main" id="{CF7DE1DF-92EC-A64F-B5C6-A426C3FDE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1285" y="5000629"/>
            <a:ext cx="258276" cy="142875"/>
          </a:xfrm>
          <a:custGeom>
            <a:avLst/>
            <a:gdLst>
              <a:gd name="T0" fmla="*/ 0 w 209"/>
              <a:gd name="T1" fmla="*/ 80 h 114"/>
              <a:gd name="T2" fmla="*/ 195 w 209"/>
              <a:gd name="T3" fmla="*/ 0 h 114"/>
              <a:gd name="T4" fmla="*/ 208 w 209"/>
              <a:gd name="T5" fmla="*/ 34 h 114"/>
              <a:gd name="T6" fmla="*/ 13 w 209"/>
              <a:gd name="T7" fmla="*/ 113 h 114"/>
              <a:gd name="T8" fmla="*/ 0 w 209"/>
              <a:gd name="T9" fmla="*/ 8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114">
                <a:moveTo>
                  <a:pt x="0" y="80"/>
                </a:moveTo>
                <a:lnTo>
                  <a:pt x="195" y="0"/>
                </a:lnTo>
                <a:lnTo>
                  <a:pt x="208" y="34"/>
                </a:lnTo>
                <a:lnTo>
                  <a:pt x="13" y="113"/>
                </a:lnTo>
                <a:lnTo>
                  <a:pt x="0" y="8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8" name="Freeform 127">
            <a:extLst>
              <a:ext uri="{FF2B5EF4-FFF2-40B4-BE49-F238E27FC236}">
                <a16:creationId xmlns:a16="http://schemas.microsoft.com/office/drawing/2014/main" id="{780B171D-EFF9-F448-AB24-50ADD9A9C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5888" y="5017117"/>
            <a:ext cx="230799" cy="225300"/>
          </a:xfrm>
          <a:custGeom>
            <a:avLst/>
            <a:gdLst>
              <a:gd name="T0" fmla="*/ 109 w 184"/>
              <a:gd name="T1" fmla="*/ 173 h 183"/>
              <a:gd name="T2" fmla="*/ 109 w 184"/>
              <a:gd name="T3" fmla="*/ 173 h 183"/>
              <a:gd name="T4" fmla="*/ 10 w 184"/>
              <a:gd name="T5" fmla="*/ 108 h 183"/>
              <a:gd name="T6" fmla="*/ 10 w 184"/>
              <a:gd name="T7" fmla="*/ 108 h 183"/>
              <a:gd name="T8" fmla="*/ 75 w 184"/>
              <a:gd name="T9" fmla="*/ 9 h 183"/>
              <a:gd name="T10" fmla="*/ 75 w 184"/>
              <a:gd name="T11" fmla="*/ 9 h 183"/>
              <a:gd name="T12" fmla="*/ 173 w 184"/>
              <a:gd name="T13" fmla="*/ 74 h 183"/>
              <a:gd name="T14" fmla="*/ 173 w 184"/>
              <a:gd name="T15" fmla="*/ 74 h 183"/>
              <a:gd name="T16" fmla="*/ 109 w 184"/>
              <a:gd name="T17" fmla="*/ 17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183">
                <a:moveTo>
                  <a:pt x="109" y="173"/>
                </a:moveTo>
                <a:lnTo>
                  <a:pt x="109" y="173"/>
                </a:lnTo>
                <a:cubicBezTo>
                  <a:pt x="64" y="182"/>
                  <a:pt x="20" y="153"/>
                  <a:pt x="10" y="108"/>
                </a:cubicBezTo>
                <a:lnTo>
                  <a:pt x="10" y="108"/>
                </a:lnTo>
                <a:cubicBezTo>
                  <a:pt x="0" y="63"/>
                  <a:pt x="30" y="19"/>
                  <a:pt x="75" y="9"/>
                </a:cubicBezTo>
                <a:lnTo>
                  <a:pt x="75" y="9"/>
                </a:lnTo>
                <a:cubicBezTo>
                  <a:pt x="120" y="0"/>
                  <a:pt x="165" y="28"/>
                  <a:pt x="173" y="74"/>
                </a:cubicBezTo>
                <a:lnTo>
                  <a:pt x="173" y="74"/>
                </a:lnTo>
                <a:cubicBezTo>
                  <a:pt x="183" y="119"/>
                  <a:pt x="155" y="163"/>
                  <a:pt x="109" y="173"/>
                </a:cubicBezTo>
              </a:path>
            </a:pathLst>
          </a:custGeom>
          <a:solidFill>
            <a:srgbClr val="9DD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9" name="Freeform 128">
            <a:extLst>
              <a:ext uri="{FF2B5EF4-FFF2-40B4-BE49-F238E27FC236}">
                <a16:creationId xmlns:a16="http://schemas.microsoft.com/office/drawing/2014/main" id="{11D89522-3CD6-4C43-9259-DA7442179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3" y="5396282"/>
            <a:ext cx="313227" cy="313227"/>
          </a:xfrm>
          <a:custGeom>
            <a:avLst/>
            <a:gdLst>
              <a:gd name="T0" fmla="*/ 216 w 251"/>
              <a:gd name="T1" fmla="*/ 189 h 253"/>
              <a:gd name="T2" fmla="*/ 216 w 251"/>
              <a:gd name="T3" fmla="*/ 189 h 253"/>
              <a:gd name="T4" fmla="*/ 62 w 251"/>
              <a:gd name="T5" fmla="*/ 218 h 253"/>
              <a:gd name="T6" fmla="*/ 62 w 251"/>
              <a:gd name="T7" fmla="*/ 218 h 253"/>
              <a:gd name="T8" fmla="*/ 34 w 251"/>
              <a:gd name="T9" fmla="*/ 63 h 253"/>
              <a:gd name="T10" fmla="*/ 34 w 251"/>
              <a:gd name="T11" fmla="*/ 63 h 253"/>
              <a:gd name="T12" fmla="*/ 187 w 251"/>
              <a:gd name="T13" fmla="*/ 35 h 253"/>
              <a:gd name="T14" fmla="*/ 187 w 251"/>
              <a:gd name="T15" fmla="*/ 35 h 253"/>
              <a:gd name="T16" fmla="*/ 216 w 251"/>
              <a:gd name="T17" fmla="*/ 189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" h="253">
                <a:moveTo>
                  <a:pt x="216" y="189"/>
                </a:moveTo>
                <a:lnTo>
                  <a:pt x="216" y="189"/>
                </a:lnTo>
                <a:cubicBezTo>
                  <a:pt x="181" y="240"/>
                  <a:pt x="113" y="252"/>
                  <a:pt x="62" y="218"/>
                </a:cubicBezTo>
                <a:lnTo>
                  <a:pt x="62" y="218"/>
                </a:lnTo>
                <a:cubicBezTo>
                  <a:pt x="12" y="183"/>
                  <a:pt x="0" y="114"/>
                  <a:pt x="34" y="63"/>
                </a:cubicBezTo>
                <a:lnTo>
                  <a:pt x="34" y="63"/>
                </a:lnTo>
                <a:cubicBezTo>
                  <a:pt x="69" y="13"/>
                  <a:pt x="137" y="0"/>
                  <a:pt x="187" y="35"/>
                </a:cubicBezTo>
                <a:lnTo>
                  <a:pt x="187" y="35"/>
                </a:lnTo>
                <a:cubicBezTo>
                  <a:pt x="238" y="70"/>
                  <a:pt x="250" y="139"/>
                  <a:pt x="216" y="189"/>
                </a:cubicBezTo>
              </a:path>
            </a:pathLst>
          </a:custGeom>
          <a:solidFill>
            <a:srgbClr val="9DD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50" name="Freeform 129">
            <a:extLst>
              <a:ext uri="{FF2B5EF4-FFF2-40B4-BE49-F238E27FC236}">
                <a16:creationId xmlns:a16="http://schemas.microsoft.com/office/drawing/2014/main" id="{662C1108-3CDA-434C-93ED-91536A316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9974" y="5148999"/>
            <a:ext cx="170348" cy="170348"/>
          </a:xfrm>
          <a:custGeom>
            <a:avLst/>
            <a:gdLst>
              <a:gd name="T0" fmla="*/ 106 w 135"/>
              <a:gd name="T1" fmla="*/ 112 h 135"/>
              <a:gd name="T2" fmla="*/ 106 w 135"/>
              <a:gd name="T3" fmla="*/ 112 h 135"/>
              <a:gd name="T4" fmla="*/ 22 w 135"/>
              <a:gd name="T5" fmla="*/ 105 h 135"/>
              <a:gd name="T6" fmla="*/ 22 w 135"/>
              <a:gd name="T7" fmla="*/ 105 h 135"/>
              <a:gd name="T8" fmla="*/ 29 w 135"/>
              <a:gd name="T9" fmla="*/ 21 h 135"/>
              <a:gd name="T10" fmla="*/ 29 w 135"/>
              <a:gd name="T11" fmla="*/ 21 h 135"/>
              <a:gd name="T12" fmla="*/ 113 w 135"/>
              <a:gd name="T13" fmla="*/ 28 h 135"/>
              <a:gd name="T14" fmla="*/ 113 w 135"/>
              <a:gd name="T15" fmla="*/ 28 h 135"/>
              <a:gd name="T16" fmla="*/ 106 w 135"/>
              <a:gd name="T17" fmla="*/ 11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135">
                <a:moveTo>
                  <a:pt x="106" y="112"/>
                </a:moveTo>
                <a:lnTo>
                  <a:pt x="106" y="112"/>
                </a:lnTo>
                <a:cubicBezTo>
                  <a:pt x="81" y="134"/>
                  <a:pt x="43" y="130"/>
                  <a:pt x="22" y="105"/>
                </a:cubicBezTo>
                <a:lnTo>
                  <a:pt x="22" y="105"/>
                </a:lnTo>
                <a:cubicBezTo>
                  <a:pt x="0" y="80"/>
                  <a:pt x="4" y="42"/>
                  <a:pt x="29" y="21"/>
                </a:cubicBezTo>
                <a:lnTo>
                  <a:pt x="29" y="21"/>
                </a:lnTo>
                <a:cubicBezTo>
                  <a:pt x="54" y="0"/>
                  <a:pt x="92" y="3"/>
                  <a:pt x="113" y="28"/>
                </a:cubicBezTo>
                <a:lnTo>
                  <a:pt x="113" y="28"/>
                </a:lnTo>
                <a:cubicBezTo>
                  <a:pt x="134" y="53"/>
                  <a:pt x="131" y="91"/>
                  <a:pt x="106" y="112"/>
                </a:cubicBezTo>
              </a:path>
            </a:pathLst>
          </a:custGeom>
          <a:solidFill>
            <a:srgbClr val="2B8F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51" name="Freeform 130">
            <a:extLst>
              <a:ext uri="{FF2B5EF4-FFF2-40B4-BE49-F238E27FC236}">
                <a16:creationId xmlns:a16="http://schemas.microsoft.com/office/drawing/2014/main" id="{836B5732-8526-1B4C-A2C7-FB23C6B4B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3715" y="4412644"/>
            <a:ext cx="972648" cy="972648"/>
          </a:xfrm>
          <a:custGeom>
            <a:avLst/>
            <a:gdLst>
              <a:gd name="T0" fmla="*/ 613 w 779"/>
              <a:gd name="T1" fmla="*/ 655 h 780"/>
              <a:gd name="T2" fmla="*/ 613 w 779"/>
              <a:gd name="T3" fmla="*/ 655 h 780"/>
              <a:gd name="T4" fmla="*/ 124 w 779"/>
              <a:gd name="T5" fmla="*/ 614 h 780"/>
              <a:gd name="T6" fmla="*/ 124 w 779"/>
              <a:gd name="T7" fmla="*/ 614 h 780"/>
              <a:gd name="T8" fmla="*/ 165 w 779"/>
              <a:gd name="T9" fmla="*/ 124 h 780"/>
              <a:gd name="T10" fmla="*/ 165 w 779"/>
              <a:gd name="T11" fmla="*/ 124 h 780"/>
              <a:gd name="T12" fmla="*/ 654 w 779"/>
              <a:gd name="T13" fmla="*/ 165 h 780"/>
              <a:gd name="T14" fmla="*/ 654 w 779"/>
              <a:gd name="T15" fmla="*/ 165 h 780"/>
              <a:gd name="T16" fmla="*/ 613 w 779"/>
              <a:gd name="T17" fmla="*/ 655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9" h="780">
                <a:moveTo>
                  <a:pt x="613" y="655"/>
                </a:moveTo>
                <a:lnTo>
                  <a:pt x="613" y="655"/>
                </a:lnTo>
                <a:cubicBezTo>
                  <a:pt x="467" y="779"/>
                  <a:pt x="248" y="761"/>
                  <a:pt x="124" y="614"/>
                </a:cubicBezTo>
                <a:lnTo>
                  <a:pt x="124" y="614"/>
                </a:lnTo>
                <a:cubicBezTo>
                  <a:pt x="0" y="468"/>
                  <a:pt x="18" y="248"/>
                  <a:pt x="165" y="124"/>
                </a:cubicBezTo>
                <a:lnTo>
                  <a:pt x="165" y="124"/>
                </a:lnTo>
                <a:cubicBezTo>
                  <a:pt x="312" y="0"/>
                  <a:pt x="530" y="18"/>
                  <a:pt x="654" y="165"/>
                </a:cubicBezTo>
                <a:lnTo>
                  <a:pt x="654" y="165"/>
                </a:lnTo>
                <a:cubicBezTo>
                  <a:pt x="778" y="311"/>
                  <a:pt x="759" y="531"/>
                  <a:pt x="613" y="655"/>
                </a:cubicBezTo>
              </a:path>
            </a:pathLst>
          </a:custGeom>
          <a:solidFill>
            <a:srgbClr val="73C6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52" name="Freeform 131">
            <a:extLst>
              <a:ext uri="{FF2B5EF4-FFF2-40B4-BE49-F238E27FC236}">
                <a16:creationId xmlns:a16="http://schemas.microsoft.com/office/drawing/2014/main" id="{F3CD4030-1A9C-5141-975E-E54E3F75D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3967" y="4582993"/>
            <a:ext cx="346199" cy="318722"/>
          </a:xfrm>
          <a:custGeom>
            <a:avLst/>
            <a:gdLst>
              <a:gd name="T0" fmla="*/ 155 w 280"/>
              <a:gd name="T1" fmla="*/ 246 h 257"/>
              <a:gd name="T2" fmla="*/ 155 w 280"/>
              <a:gd name="T3" fmla="*/ 246 h 257"/>
              <a:gd name="T4" fmla="*/ 8 w 280"/>
              <a:gd name="T5" fmla="*/ 146 h 257"/>
              <a:gd name="T6" fmla="*/ 8 w 280"/>
              <a:gd name="T7" fmla="*/ 146 h 257"/>
              <a:gd name="T8" fmla="*/ 124 w 280"/>
              <a:gd name="T9" fmla="*/ 10 h 257"/>
              <a:gd name="T10" fmla="*/ 124 w 280"/>
              <a:gd name="T11" fmla="*/ 10 h 257"/>
              <a:gd name="T12" fmla="*/ 271 w 280"/>
              <a:gd name="T13" fmla="*/ 111 h 257"/>
              <a:gd name="T14" fmla="*/ 271 w 280"/>
              <a:gd name="T15" fmla="*/ 111 h 257"/>
              <a:gd name="T16" fmla="*/ 155 w 280"/>
              <a:gd name="T17" fmla="*/ 24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0" h="257">
                <a:moveTo>
                  <a:pt x="155" y="246"/>
                </a:moveTo>
                <a:lnTo>
                  <a:pt x="155" y="246"/>
                </a:lnTo>
                <a:cubicBezTo>
                  <a:pt x="83" y="256"/>
                  <a:pt x="17" y="211"/>
                  <a:pt x="8" y="146"/>
                </a:cubicBezTo>
                <a:lnTo>
                  <a:pt x="8" y="146"/>
                </a:lnTo>
                <a:cubicBezTo>
                  <a:pt x="0" y="81"/>
                  <a:pt x="51" y="20"/>
                  <a:pt x="124" y="10"/>
                </a:cubicBezTo>
                <a:lnTo>
                  <a:pt x="124" y="10"/>
                </a:lnTo>
                <a:cubicBezTo>
                  <a:pt x="196" y="0"/>
                  <a:pt x="261" y="45"/>
                  <a:pt x="271" y="111"/>
                </a:cubicBezTo>
                <a:lnTo>
                  <a:pt x="271" y="111"/>
                </a:lnTo>
                <a:cubicBezTo>
                  <a:pt x="279" y="175"/>
                  <a:pt x="227" y="236"/>
                  <a:pt x="155" y="246"/>
                </a:cubicBezTo>
              </a:path>
            </a:pathLst>
          </a:custGeom>
          <a:solidFill>
            <a:srgbClr val="DFF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53" name="Freeform 132">
            <a:extLst>
              <a:ext uri="{FF2B5EF4-FFF2-40B4-BE49-F238E27FC236}">
                <a16:creationId xmlns:a16="http://schemas.microsoft.com/office/drawing/2014/main" id="{F5BAD931-75F5-2441-BB76-7C805F6D2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016" y="4967656"/>
            <a:ext cx="142875" cy="153864"/>
          </a:xfrm>
          <a:custGeom>
            <a:avLst/>
            <a:gdLst>
              <a:gd name="T0" fmla="*/ 16 w 116"/>
              <a:gd name="T1" fmla="*/ 87 h 122"/>
              <a:gd name="T2" fmla="*/ 16 w 116"/>
              <a:gd name="T3" fmla="*/ 87 h 122"/>
              <a:gd name="T4" fmla="*/ 28 w 116"/>
              <a:gd name="T5" fmla="*/ 14 h 122"/>
              <a:gd name="T6" fmla="*/ 28 w 116"/>
              <a:gd name="T7" fmla="*/ 14 h 122"/>
              <a:gd name="T8" fmla="*/ 99 w 116"/>
              <a:gd name="T9" fmla="*/ 35 h 122"/>
              <a:gd name="T10" fmla="*/ 99 w 116"/>
              <a:gd name="T11" fmla="*/ 35 h 122"/>
              <a:gd name="T12" fmla="*/ 87 w 116"/>
              <a:gd name="T13" fmla="*/ 107 h 122"/>
              <a:gd name="T14" fmla="*/ 87 w 116"/>
              <a:gd name="T15" fmla="*/ 107 h 122"/>
              <a:gd name="T16" fmla="*/ 16 w 116"/>
              <a:gd name="T17" fmla="*/ 87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22">
                <a:moveTo>
                  <a:pt x="16" y="87"/>
                </a:moveTo>
                <a:lnTo>
                  <a:pt x="16" y="87"/>
                </a:lnTo>
                <a:cubicBezTo>
                  <a:pt x="0" y="62"/>
                  <a:pt x="5" y="29"/>
                  <a:pt x="28" y="14"/>
                </a:cubicBezTo>
                <a:lnTo>
                  <a:pt x="28" y="14"/>
                </a:lnTo>
                <a:cubicBezTo>
                  <a:pt x="51" y="0"/>
                  <a:pt x="83" y="9"/>
                  <a:pt x="99" y="35"/>
                </a:cubicBezTo>
                <a:lnTo>
                  <a:pt x="99" y="35"/>
                </a:lnTo>
                <a:cubicBezTo>
                  <a:pt x="115" y="60"/>
                  <a:pt x="109" y="93"/>
                  <a:pt x="87" y="107"/>
                </a:cubicBezTo>
                <a:lnTo>
                  <a:pt x="87" y="107"/>
                </a:lnTo>
                <a:cubicBezTo>
                  <a:pt x="63" y="121"/>
                  <a:pt x="32" y="113"/>
                  <a:pt x="16" y="87"/>
                </a:cubicBezTo>
              </a:path>
            </a:pathLst>
          </a:custGeom>
          <a:solidFill>
            <a:srgbClr val="30B5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54" name="Freeform 133">
            <a:extLst>
              <a:ext uri="{FF2B5EF4-FFF2-40B4-BE49-F238E27FC236}">
                <a16:creationId xmlns:a16="http://schemas.microsoft.com/office/drawing/2014/main" id="{5E3663BA-4C34-CA47-97AC-F05614029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2784" y="4940181"/>
            <a:ext cx="247286" cy="263770"/>
          </a:xfrm>
          <a:custGeom>
            <a:avLst/>
            <a:gdLst>
              <a:gd name="T0" fmla="*/ 28 w 200"/>
              <a:gd name="T1" fmla="*/ 150 h 211"/>
              <a:gd name="T2" fmla="*/ 28 w 200"/>
              <a:gd name="T3" fmla="*/ 150 h 211"/>
              <a:gd name="T4" fmla="*/ 49 w 200"/>
              <a:gd name="T5" fmla="*/ 25 h 211"/>
              <a:gd name="T6" fmla="*/ 49 w 200"/>
              <a:gd name="T7" fmla="*/ 25 h 211"/>
              <a:gd name="T8" fmla="*/ 171 w 200"/>
              <a:gd name="T9" fmla="*/ 60 h 211"/>
              <a:gd name="T10" fmla="*/ 171 w 200"/>
              <a:gd name="T11" fmla="*/ 60 h 211"/>
              <a:gd name="T12" fmla="*/ 151 w 200"/>
              <a:gd name="T13" fmla="*/ 185 h 211"/>
              <a:gd name="T14" fmla="*/ 151 w 200"/>
              <a:gd name="T15" fmla="*/ 185 h 211"/>
              <a:gd name="T16" fmla="*/ 28 w 200"/>
              <a:gd name="T17" fmla="*/ 15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0" h="211">
                <a:moveTo>
                  <a:pt x="28" y="150"/>
                </a:moveTo>
                <a:lnTo>
                  <a:pt x="28" y="150"/>
                </a:lnTo>
                <a:cubicBezTo>
                  <a:pt x="0" y="106"/>
                  <a:pt x="10" y="50"/>
                  <a:pt x="49" y="25"/>
                </a:cubicBezTo>
                <a:lnTo>
                  <a:pt x="49" y="25"/>
                </a:lnTo>
                <a:cubicBezTo>
                  <a:pt x="89" y="0"/>
                  <a:pt x="144" y="15"/>
                  <a:pt x="171" y="60"/>
                </a:cubicBezTo>
                <a:lnTo>
                  <a:pt x="171" y="60"/>
                </a:lnTo>
                <a:cubicBezTo>
                  <a:pt x="199" y="104"/>
                  <a:pt x="190" y="160"/>
                  <a:pt x="151" y="185"/>
                </a:cubicBezTo>
                <a:lnTo>
                  <a:pt x="151" y="185"/>
                </a:lnTo>
                <a:cubicBezTo>
                  <a:pt x="111" y="210"/>
                  <a:pt x="56" y="194"/>
                  <a:pt x="28" y="150"/>
                </a:cubicBezTo>
              </a:path>
            </a:pathLst>
          </a:custGeom>
          <a:solidFill>
            <a:srgbClr val="9DD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55" name="Freeform 134">
            <a:extLst>
              <a:ext uri="{FF2B5EF4-FFF2-40B4-BE49-F238E27FC236}">
                <a16:creationId xmlns:a16="http://schemas.microsoft.com/office/drawing/2014/main" id="{1F917E5B-7588-A146-A550-55B5864EE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9812" y="10490328"/>
            <a:ext cx="1329836" cy="1060569"/>
          </a:xfrm>
          <a:custGeom>
            <a:avLst/>
            <a:gdLst>
              <a:gd name="T0" fmla="*/ 811 w 1067"/>
              <a:gd name="T1" fmla="*/ 212 h 852"/>
              <a:gd name="T2" fmla="*/ 811 w 1067"/>
              <a:gd name="T3" fmla="*/ 212 h 852"/>
              <a:gd name="T4" fmla="*/ 638 w 1067"/>
              <a:gd name="T5" fmla="*/ 449 h 852"/>
              <a:gd name="T6" fmla="*/ 638 w 1067"/>
              <a:gd name="T7" fmla="*/ 449 h 852"/>
              <a:gd name="T8" fmla="*/ 644 w 1067"/>
              <a:gd name="T9" fmla="*/ 474 h 852"/>
              <a:gd name="T10" fmla="*/ 644 w 1067"/>
              <a:gd name="T11" fmla="*/ 474 h 852"/>
              <a:gd name="T12" fmla="*/ 596 w 1067"/>
              <a:gd name="T13" fmla="*/ 467 h 852"/>
              <a:gd name="T14" fmla="*/ 596 w 1067"/>
              <a:gd name="T15" fmla="*/ 467 h 852"/>
              <a:gd name="T16" fmla="*/ 595 w 1067"/>
              <a:gd name="T17" fmla="*/ 403 h 852"/>
              <a:gd name="T18" fmla="*/ 595 w 1067"/>
              <a:gd name="T19" fmla="*/ 403 h 852"/>
              <a:gd name="T20" fmla="*/ 309 w 1067"/>
              <a:gd name="T21" fmla="*/ 193 h 852"/>
              <a:gd name="T22" fmla="*/ 309 w 1067"/>
              <a:gd name="T23" fmla="*/ 193 h 852"/>
              <a:gd name="T24" fmla="*/ 310 w 1067"/>
              <a:gd name="T25" fmla="*/ 138 h 852"/>
              <a:gd name="T26" fmla="*/ 310 w 1067"/>
              <a:gd name="T27" fmla="*/ 138 h 852"/>
              <a:gd name="T28" fmla="*/ 139 w 1067"/>
              <a:gd name="T29" fmla="*/ 13 h 852"/>
              <a:gd name="T30" fmla="*/ 139 w 1067"/>
              <a:gd name="T31" fmla="*/ 13 h 852"/>
              <a:gd name="T32" fmla="*/ 13 w 1067"/>
              <a:gd name="T33" fmla="*/ 185 h 852"/>
              <a:gd name="T34" fmla="*/ 13 w 1067"/>
              <a:gd name="T35" fmla="*/ 185 h 852"/>
              <a:gd name="T36" fmla="*/ 134 w 1067"/>
              <a:gd name="T37" fmla="*/ 309 h 852"/>
              <a:gd name="T38" fmla="*/ 134 w 1067"/>
              <a:gd name="T39" fmla="*/ 309 h 852"/>
              <a:gd name="T40" fmla="*/ 99 w 1067"/>
              <a:gd name="T41" fmla="*/ 480 h 852"/>
              <a:gd name="T42" fmla="*/ 99 w 1067"/>
              <a:gd name="T43" fmla="*/ 480 h 852"/>
              <a:gd name="T44" fmla="*/ 385 w 1067"/>
              <a:gd name="T45" fmla="*/ 689 h 852"/>
              <a:gd name="T46" fmla="*/ 385 w 1067"/>
              <a:gd name="T47" fmla="*/ 689 h 852"/>
              <a:gd name="T48" fmla="*/ 413 w 1067"/>
              <a:gd name="T49" fmla="*/ 683 h 852"/>
              <a:gd name="T50" fmla="*/ 413 w 1067"/>
              <a:gd name="T51" fmla="*/ 683 h 852"/>
              <a:gd name="T52" fmla="*/ 624 w 1067"/>
              <a:gd name="T53" fmla="*/ 835 h 852"/>
              <a:gd name="T54" fmla="*/ 624 w 1067"/>
              <a:gd name="T55" fmla="*/ 835 h 852"/>
              <a:gd name="T56" fmla="*/ 778 w 1067"/>
              <a:gd name="T57" fmla="*/ 624 h 852"/>
              <a:gd name="T58" fmla="*/ 778 w 1067"/>
              <a:gd name="T59" fmla="*/ 624 h 852"/>
              <a:gd name="T60" fmla="*/ 776 w 1067"/>
              <a:gd name="T61" fmla="*/ 613 h 852"/>
              <a:gd name="T62" fmla="*/ 776 w 1067"/>
              <a:gd name="T63" fmla="*/ 613 h 852"/>
              <a:gd name="T64" fmla="*/ 876 w 1067"/>
              <a:gd name="T65" fmla="*/ 623 h 852"/>
              <a:gd name="T66" fmla="*/ 876 w 1067"/>
              <a:gd name="T67" fmla="*/ 623 h 852"/>
              <a:gd name="T68" fmla="*/ 1049 w 1067"/>
              <a:gd name="T69" fmla="*/ 385 h 852"/>
              <a:gd name="T70" fmla="*/ 1049 w 1067"/>
              <a:gd name="T71" fmla="*/ 385 h 852"/>
              <a:gd name="T72" fmla="*/ 811 w 1067"/>
              <a:gd name="T73" fmla="*/ 21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67" h="852">
                <a:moveTo>
                  <a:pt x="811" y="212"/>
                </a:moveTo>
                <a:lnTo>
                  <a:pt x="811" y="212"/>
                </a:lnTo>
                <a:cubicBezTo>
                  <a:pt x="698" y="230"/>
                  <a:pt x="621" y="336"/>
                  <a:pt x="638" y="449"/>
                </a:cubicBezTo>
                <a:lnTo>
                  <a:pt x="638" y="449"/>
                </a:lnTo>
                <a:cubicBezTo>
                  <a:pt x="640" y="457"/>
                  <a:pt x="642" y="466"/>
                  <a:pt x="644" y="474"/>
                </a:cubicBezTo>
                <a:lnTo>
                  <a:pt x="644" y="474"/>
                </a:lnTo>
                <a:cubicBezTo>
                  <a:pt x="629" y="470"/>
                  <a:pt x="613" y="467"/>
                  <a:pt x="596" y="467"/>
                </a:cubicBezTo>
                <a:lnTo>
                  <a:pt x="596" y="467"/>
                </a:lnTo>
                <a:cubicBezTo>
                  <a:pt x="599" y="446"/>
                  <a:pt x="598" y="425"/>
                  <a:pt x="595" y="403"/>
                </a:cubicBezTo>
                <a:lnTo>
                  <a:pt x="595" y="403"/>
                </a:lnTo>
                <a:cubicBezTo>
                  <a:pt x="573" y="266"/>
                  <a:pt x="445" y="172"/>
                  <a:pt x="309" y="193"/>
                </a:cubicBezTo>
                <a:lnTo>
                  <a:pt x="309" y="193"/>
                </a:lnTo>
                <a:cubicBezTo>
                  <a:pt x="312" y="175"/>
                  <a:pt x="313" y="157"/>
                  <a:pt x="310" y="138"/>
                </a:cubicBezTo>
                <a:lnTo>
                  <a:pt x="310" y="138"/>
                </a:lnTo>
                <a:cubicBezTo>
                  <a:pt x="298" y="56"/>
                  <a:pt x="221" y="0"/>
                  <a:pt x="139" y="13"/>
                </a:cubicBezTo>
                <a:lnTo>
                  <a:pt x="139" y="13"/>
                </a:lnTo>
                <a:cubicBezTo>
                  <a:pt x="57" y="26"/>
                  <a:pt x="0" y="103"/>
                  <a:pt x="13" y="185"/>
                </a:cubicBezTo>
                <a:lnTo>
                  <a:pt x="13" y="185"/>
                </a:lnTo>
                <a:cubicBezTo>
                  <a:pt x="23" y="249"/>
                  <a:pt x="73" y="297"/>
                  <a:pt x="134" y="309"/>
                </a:cubicBezTo>
                <a:lnTo>
                  <a:pt x="134" y="309"/>
                </a:lnTo>
                <a:cubicBezTo>
                  <a:pt x="103" y="358"/>
                  <a:pt x="89" y="418"/>
                  <a:pt x="99" y="480"/>
                </a:cubicBezTo>
                <a:lnTo>
                  <a:pt x="99" y="480"/>
                </a:lnTo>
                <a:cubicBezTo>
                  <a:pt x="120" y="617"/>
                  <a:pt x="248" y="710"/>
                  <a:pt x="385" y="689"/>
                </a:cubicBezTo>
                <a:lnTo>
                  <a:pt x="385" y="689"/>
                </a:lnTo>
                <a:cubicBezTo>
                  <a:pt x="395" y="688"/>
                  <a:pt x="404" y="686"/>
                  <a:pt x="413" y="683"/>
                </a:cubicBezTo>
                <a:lnTo>
                  <a:pt x="413" y="683"/>
                </a:lnTo>
                <a:cubicBezTo>
                  <a:pt x="430" y="783"/>
                  <a:pt x="524" y="851"/>
                  <a:pt x="624" y="835"/>
                </a:cubicBezTo>
                <a:lnTo>
                  <a:pt x="624" y="835"/>
                </a:lnTo>
                <a:cubicBezTo>
                  <a:pt x="725" y="819"/>
                  <a:pt x="794" y="725"/>
                  <a:pt x="778" y="624"/>
                </a:cubicBezTo>
                <a:lnTo>
                  <a:pt x="778" y="624"/>
                </a:lnTo>
                <a:cubicBezTo>
                  <a:pt x="778" y="620"/>
                  <a:pt x="777" y="617"/>
                  <a:pt x="776" y="613"/>
                </a:cubicBezTo>
                <a:lnTo>
                  <a:pt x="776" y="613"/>
                </a:lnTo>
                <a:cubicBezTo>
                  <a:pt x="807" y="624"/>
                  <a:pt x="841" y="627"/>
                  <a:pt x="876" y="623"/>
                </a:cubicBezTo>
                <a:lnTo>
                  <a:pt x="876" y="623"/>
                </a:lnTo>
                <a:cubicBezTo>
                  <a:pt x="989" y="605"/>
                  <a:pt x="1066" y="498"/>
                  <a:pt x="1049" y="385"/>
                </a:cubicBezTo>
                <a:lnTo>
                  <a:pt x="1049" y="385"/>
                </a:lnTo>
                <a:cubicBezTo>
                  <a:pt x="1031" y="272"/>
                  <a:pt x="925" y="194"/>
                  <a:pt x="811" y="212"/>
                </a:cubicBezTo>
              </a:path>
            </a:pathLst>
          </a:custGeom>
          <a:solidFill>
            <a:srgbClr val="29B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56" name="Freeform 135">
            <a:extLst>
              <a:ext uri="{FF2B5EF4-FFF2-40B4-BE49-F238E27FC236}">
                <a16:creationId xmlns:a16="http://schemas.microsoft.com/office/drawing/2014/main" id="{C23D587B-7881-CF40-9386-EF710766F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4667" y="9264897"/>
            <a:ext cx="2577243" cy="2115650"/>
          </a:xfrm>
          <a:custGeom>
            <a:avLst/>
            <a:gdLst>
              <a:gd name="T0" fmla="*/ 1629 w 2066"/>
              <a:gd name="T1" fmla="*/ 0 h 1696"/>
              <a:gd name="T2" fmla="*/ 1069 w 2066"/>
              <a:gd name="T3" fmla="*/ 534 h 1696"/>
              <a:gd name="T4" fmla="*/ 868 w 2066"/>
              <a:gd name="T5" fmla="*/ 426 h 1696"/>
              <a:gd name="T6" fmla="*/ 551 w 2066"/>
              <a:gd name="T7" fmla="*/ 454 h 1696"/>
              <a:gd name="T8" fmla="*/ 234 w 2066"/>
              <a:gd name="T9" fmla="*/ 703 h 1696"/>
              <a:gd name="T10" fmla="*/ 234 w 2066"/>
              <a:gd name="T11" fmla="*/ 703 h 1696"/>
              <a:gd name="T12" fmla="*/ 620 w 2066"/>
              <a:gd name="T13" fmla="*/ 678 h 1696"/>
              <a:gd name="T14" fmla="*/ 409 w 2066"/>
              <a:gd name="T15" fmla="*/ 932 h 1696"/>
              <a:gd name="T16" fmla="*/ 113 w 2066"/>
              <a:gd name="T17" fmla="*/ 1146 h 1696"/>
              <a:gd name="T18" fmla="*/ 113 w 2066"/>
              <a:gd name="T19" fmla="*/ 1146 h 1696"/>
              <a:gd name="T20" fmla="*/ 51 w 2066"/>
              <a:gd name="T21" fmla="*/ 1351 h 1696"/>
              <a:gd name="T22" fmla="*/ 365 w 2066"/>
              <a:gd name="T23" fmla="*/ 1182 h 1696"/>
              <a:gd name="T24" fmla="*/ 365 w 2066"/>
              <a:gd name="T25" fmla="*/ 1182 h 1696"/>
              <a:gd name="T26" fmla="*/ 72 w 2066"/>
              <a:gd name="T27" fmla="*/ 1505 h 1696"/>
              <a:gd name="T28" fmla="*/ 319 w 2066"/>
              <a:gd name="T29" fmla="*/ 1407 h 1696"/>
              <a:gd name="T30" fmla="*/ 319 w 2066"/>
              <a:gd name="T31" fmla="*/ 1407 h 1696"/>
              <a:gd name="T32" fmla="*/ 200 w 2066"/>
              <a:gd name="T33" fmla="*/ 1613 h 1696"/>
              <a:gd name="T34" fmla="*/ 416 w 2066"/>
              <a:gd name="T35" fmla="*/ 1526 h 1696"/>
              <a:gd name="T36" fmla="*/ 416 w 2066"/>
              <a:gd name="T37" fmla="*/ 1526 h 1696"/>
              <a:gd name="T38" fmla="*/ 354 w 2066"/>
              <a:gd name="T39" fmla="*/ 1695 h 1696"/>
              <a:gd name="T40" fmla="*/ 884 w 2066"/>
              <a:gd name="T41" fmla="*/ 1418 h 1696"/>
              <a:gd name="T42" fmla="*/ 1315 w 2066"/>
              <a:gd name="T43" fmla="*/ 899 h 1696"/>
              <a:gd name="T44" fmla="*/ 2065 w 2066"/>
              <a:gd name="T45" fmla="*/ 442 h 1696"/>
              <a:gd name="T46" fmla="*/ 1629 w 2066"/>
              <a:gd name="T47" fmla="*/ 0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66" h="1696">
                <a:moveTo>
                  <a:pt x="1629" y="0"/>
                </a:moveTo>
                <a:lnTo>
                  <a:pt x="1069" y="534"/>
                </a:lnTo>
                <a:lnTo>
                  <a:pt x="868" y="426"/>
                </a:lnTo>
                <a:lnTo>
                  <a:pt x="551" y="454"/>
                </a:lnTo>
                <a:lnTo>
                  <a:pt x="234" y="703"/>
                </a:lnTo>
                <a:lnTo>
                  <a:pt x="234" y="703"/>
                </a:lnTo>
                <a:cubicBezTo>
                  <a:pt x="234" y="703"/>
                  <a:pt x="438" y="810"/>
                  <a:pt x="620" y="678"/>
                </a:cubicBezTo>
                <a:lnTo>
                  <a:pt x="409" y="932"/>
                </a:lnTo>
                <a:lnTo>
                  <a:pt x="113" y="1146"/>
                </a:lnTo>
                <a:lnTo>
                  <a:pt x="113" y="1146"/>
                </a:lnTo>
                <a:cubicBezTo>
                  <a:pt x="113" y="1146"/>
                  <a:pt x="0" y="1253"/>
                  <a:pt x="51" y="1351"/>
                </a:cubicBezTo>
                <a:lnTo>
                  <a:pt x="365" y="1182"/>
                </a:lnTo>
                <a:lnTo>
                  <a:pt x="365" y="1182"/>
                </a:lnTo>
                <a:cubicBezTo>
                  <a:pt x="365" y="1182"/>
                  <a:pt x="56" y="1366"/>
                  <a:pt x="72" y="1505"/>
                </a:cubicBezTo>
                <a:lnTo>
                  <a:pt x="319" y="1407"/>
                </a:lnTo>
                <a:lnTo>
                  <a:pt x="319" y="1407"/>
                </a:lnTo>
                <a:cubicBezTo>
                  <a:pt x="319" y="1407"/>
                  <a:pt x="170" y="1495"/>
                  <a:pt x="200" y="1613"/>
                </a:cubicBezTo>
                <a:lnTo>
                  <a:pt x="416" y="1526"/>
                </a:lnTo>
                <a:lnTo>
                  <a:pt x="416" y="1526"/>
                </a:lnTo>
                <a:cubicBezTo>
                  <a:pt x="416" y="1526"/>
                  <a:pt x="329" y="1608"/>
                  <a:pt x="354" y="1695"/>
                </a:cubicBezTo>
                <a:lnTo>
                  <a:pt x="884" y="1418"/>
                </a:lnTo>
                <a:lnTo>
                  <a:pt x="1315" y="899"/>
                </a:lnTo>
                <a:lnTo>
                  <a:pt x="2065" y="442"/>
                </a:lnTo>
                <a:lnTo>
                  <a:pt x="1629" y="0"/>
                </a:lnTo>
              </a:path>
            </a:pathLst>
          </a:custGeom>
          <a:solidFill>
            <a:srgbClr val="FFB59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57" name="Freeform 136">
            <a:extLst>
              <a:ext uri="{FF2B5EF4-FFF2-40B4-BE49-F238E27FC236}">
                <a16:creationId xmlns:a16="http://schemas.microsoft.com/office/drawing/2014/main" id="{F6185495-4725-3541-A2CD-B3F79D301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5683" y="11122272"/>
            <a:ext cx="109904" cy="109904"/>
          </a:xfrm>
          <a:custGeom>
            <a:avLst/>
            <a:gdLst>
              <a:gd name="T0" fmla="*/ 88 w 89"/>
              <a:gd name="T1" fmla="*/ 44 h 90"/>
              <a:gd name="T2" fmla="*/ 88 w 89"/>
              <a:gd name="T3" fmla="*/ 44 h 90"/>
              <a:gd name="T4" fmla="*/ 44 w 89"/>
              <a:gd name="T5" fmla="*/ 89 h 90"/>
              <a:gd name="T6" fmla="*/ 44 w 89"/>
              <a:gd name="T7" fmla="*/ 89 h 90"/>
              <a:gd name="T8" fmla="*/ 0 w 89"/>
              <a:gd name="T9" fmla="*/ 44 h 90"/>
              <a:gd name="T10" fmla="*/ 0 w 89"/>
              <a:gd name="T11" fmla="*/ 44 h 90"/>
              <a:gd name="T12" fmla="*/ 44 w 89"/>
              <a:gd name="T13" fmla="*/ 0 h 90"/>
              <a:gd name="T14" fmla="*/ 44 w 89"/>
              <a:gd name="T15" fmla="*/ 0 h 90"/>
              <a:gd name="T16" fmla="*/ 88 w 89"/>
              <a:gd name="T17" fmla="*/ 4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" h="90">
                <a:moveTo>
                  <a:pt x="88" y="44"/>
                </a:moveTo>
                <a:lnTo>
                  <a:pt x="88" y="44"/>
                </a:lnTo>
                <a:cubicBezTo>
                  <a:pt x="88" y="68"/>
                  <a:pt x="68" y="89"/>
                  <a:pt x="44" y="89"/>
                </a:cubicBezTo>
                <a:lnTo>
                  <a:pt x="44" y="89"/>
                </a:lnTo>
                <a:cubicBezTo>
                  <a:pt x="19" y="89"/>
                  <a:pt x="0" y="68"/>
                  <a:pt x="0" y="44"/>
                </a:cubicBezTo>
                <a:lnTo>
                  <a:pt x="0" y="44"/>
                </a:lnTo>
                <a:cubicBezTo>
                  <a:pt x="0" y="19"/>
                  <a:pt x="19" y="0"/>
                  <a:pt x="44" y="0"/>
                </a:cubicBezTo>
                <a:lnTo>
                  <a:pt x="44" y="0"/>
                </a:lnTo>
                <a:cubicBezTo>
                  <a:pt x="68" y="0"/>
                  <a:pt x="88" y="19"/>
                  <a:pt x="88" y="44"/>
                </a:cubicBezTo>
              </a:path>
            </a:pathLst>
          </a:custGeom>
          <a:solidFill>
            <a:srgbClr val="29B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58" name="Freeform 137">
            <a:extLst>
              <a:ext uri="{FF2B5EF4-FFF2-40B4-BE49-F238E27FC236}">
                <a16:creationId xmlns:a16="http://schemas.microsoft.com/office/drawing/2014/main" id="{CDEDC410-08D4-7742-995E-9AD387E33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3158" y="10325470"/>
            <a:ext cx="637442" cy="659423"/>
          </a:xfrm>
          <a:custGeom>
            <a:avLst/>
            <a:gdLst>
              <a:gd name="T0" fmla="*/ 509 w 510"/>
              <a:gd name="T1" fmla="*/ 94 h 530"/>
              <a:gd name="T2" fmla="*/ 509 w 510"/>
              <a:gd name="T3" fmla="*/ 94 h 530"/>
              <a:gd name="T4" fmla="*/ 415 w 510"/>
              <a:gd name="T5" fmla="*/ 0 h 530"/>
              <a:gd name="T6" fmla="*/ 415 w 510"/>
              <a:gd name="T7" fmla="*/ 0 h 530"/>
              <a:gd name="T8" fmla="*/ 321 w 510"/>
              <a:gd name="T9" fmla="*/ 94 h 530"/>
              <a:gd name="T10" fmla="*/ 321 w 510"/>
              <a:gd name="T11" fmla="*/ 94 h 530"/>
              <a:gd name="T12" fmla="*/ 321 w 510"/>
              <a:gd name="T13" fmla="*/ 94 h 530"/>
              <a:gd name="T14" fmla="*/ 321 w 510"/>
              <a:gd name="T15" fmla="*/ 94 h 530"/>
              <a:gd name="T16" fmla="*/ 297 w 510"/>
              <a:gd name="T17" fmla="*/ 92 h 530"/>
              <a:gd name="T18" fmla="*/ 297 w 510"/>
              <a:gd name="T19" fmla="*/ 92 h 530"/>
              <a:gd name="T20" fmla="*/ 120 w 510"/>
              <a:gd name="T21" fmla="*/ 269 h 530"/>
              <a:gd name="T22" fmla="*/ 120 w 510"/>
              <a:gd name="T23" fmla="*/ 269 h 530"/>
              <a:gd name="T24" fmla="*/ 121 w 510"/>
              <a:gd name="T25" fmla="*/ 290 h 530"/>
              <a:gd name="T26" fmla="*/ 121 w 510"/>
              <a:gd name="T27" fmla="*/ 290 h 530"/>
              <a:gd name="T28" fmla="*/ 120 w 510"/>
              <a:gd name="T29" fmla="*/ 290 h 530"/>
              <a:gd name="T30" fmla="*/ 120 w 510"/>
              <a:gd name="T31" fmla="*/ 290 h 530"/>
              <a:gd name="T32" fmla="*/ 0 w 510"/>
              <a:gd name="T33" fmla="*/ 409 h 530"/>
              <a:gd name="T34" fmla="*/ 0 w 510"/>
              <a:gd name="T35" fmla="*/ 409 h 530"/>
              <a:gd name="T36" fmla="*/ 120 w 510"/>
              <a:gd name="T37" fmla="*/ 529 h 530"/>
              <a:gd name="T38" fmla="*/ 120 w 510"/>
              <a:gd name="T39" fmla="*/ 529 h 530"/>
              <a:gd name="T40" fmla="*/ 236 w 510"/>
              <a:gd name="T41" fmla="*/ 436 h 530"/>
              <a:gd name="T42" fmla="*/ 236 w 510"/>
              <a:gd name="T43" fmla="*/ 436 h 530"/>
              <a:gd name="T44" fmla="*/ 297 w 510"/>
              <a:gd name="T45" fmla="*/ 447 h 530"/>
              <a:gd name="T46" fmla="*/ 297 w 510"/>
              <a:gd name="T47" fmla="*/ 447 h 530"/>
              <a:gd name="T48" fmla="*/ 474 w 510"/>
              <a:gd name="T49" fmla="*/ 269 h 530"/>
              <a:gd name="T50" fmla="*/ 474 w 510"/>
              <a:gd name="T51" fmla="*/ 269 h 530"/>
              <a:gd name="T52" fmla="*/ 450 w 510"/>
              <a:gd name="T53" fmla="*/ 181 h 530"/>
              <a:gd name="T54" fmla="*/ 450 w 510"/>
              <a:gd name="T55" fmla="*/ 181 h 530"/>
              <a:gd name="T56" fmla="*/ 509 w 510"/>
              <a:gd name="T57" fmla="*/ 94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10" h="530">
                <a:moveTo>
                  <a:pt x="509" y="94"/>
                </a:moveTo>
                <a:lnTo>
                  <a:pt x="509" y="94"/>
                </a:lnTo>
                <a:cubicBezTo>
                  <a:pt x="509" y="42"/>
                  <a:pt x="466" y="0"/>
                  <a:pt x="415" y="0"/>
                </a:cubicBezTo>
                <a:lnTo>
                  <a:pt x="415" y="0"/>
                </a:lnTo>
                <a:cubicBezTo>
                  <a:pt x="363" y="0"/>
                  <a:pt x="321" y="42"/>
                  <a:pt x="321" y="94"/>
                </a:cubicBezTo>
                <a:lnTo>
                  <a:pt x="321" y="94"/>
                </a:lnTo>
                <a:lnTo>
                  <a:pt x="321" y="94"/>
                </a:lnTo>
                <a:lnTo>
                  <a:pt x="321" y="94"/>
                </a:lnTo>
                <a:cubicBezTo>
                  <a:pt x="314" y="93"/>
                  <a:pt x="305" y="92"/>
                  <a:pt x="297" y="92"/>
                </a:cubicBezTo>
                <a:lnTo>
                  <a:pt x="297" y="92"/>
                </a:lnTo>
                <a:cubicBezTo>
                  <a:pt x="199" y="92"/>
                  <a:pt x="120" y="172"/>
                  <a:pt x="120" y="269"/>
                </a:cubicBezTo>
                <a:lnTo>
                  <a:pt x="120" y="269"/>
                </a:lnTo>
                <a:cubicBezTo>
                  <a:pt x="120" y="277"/>
                  <a:pt x="120" y="283"/>
                  <a:pt x="121" y="290"/>
                </a:cubicBezTo>
                <a:lnTo>
                  <a:pt x="121" y="290"/>
                </a:lnTo>
                <a:cubicBezTo>
                  <a:pt x="120" y="290"/>
                  <a:pt x="120" y="290"/>
                  <a:pt x="120" y="290"/>
                </a:cubicBezTo>
                <a:lnTo>
                  <a:pt x="120" y="290"/>
                </a:lnTo>
                <a:cubicBezTo>
                  <a:pt x="53" y="290"/>
                  <a:pt x="0" y="343"/>
                  <a:pt x="0" y="409"/>
                </a:cubicBezTo>
                <a:lnTo>
                  <a:pt x="0" y="409"/>
                </a:lnTo>
                <a:cubicBezTo>
                  <a:pt x="0" y="475"/>
                  <a:pt x="53" y="529"/>
                  <a:pt x="120" y="529"/>
                </a:cubicBezTo>
                <a:lnTo>
                  <a:pt x="120" y="529"/>
                </a:lnTo>
                <a:cubicBezTo>
                  <a:pt x="177" y="529"/>
                  <a:pt x="224" y="489"/>
                  <a:pt x="236" y="436"/>
                </a:cubicBezTo>
                <a:lnTo>
                  <a:pt x="236" y="436"/>
                </a:lnTo>
                <a:cubicBezTo>
                  <a:pt x="255" y="443"/>
                  <a:pt x="276" y="447"/>
                  <a:pt x="297" y="447"/>
                </a:cubicBezTo>
                <a:lnTo>
                  <a:pt x="297" y="447"/>
                </a:lnTo>
                <a:cubicBezTo>
                  <a:pt x="395" y="447"/>
                  <a:pt x="474" y="367"/>
                  <a:pt x="474" y="269"/>
                </a:cubicBezTo>
                <a:lnTo>
                  <a:pt x="474" y="269"/>
                </a:lnTo>
                <a:cubicBezTo>
                  <a:pt x="474" y="237"/>
                  <a:pt x="465" y="206"/>
                  <a:pt x="450" y="181"/>
                </a:cubicBezTo>
                <a:lnTo>
                  <a:pt x="450" y="181"/>
                </a:lnTo>
                <a:cubicBezTo>
                  <a:pt x="484" y="167"/>
                  <a:pt x="509" y="133"/>
                  <a:pt x="509" y="94"/>
                </a:cubicBezTo>
              </a:path>
            </a:pathLst>
          </a:custGeom>
          <a:solidFill>
            <a:srgbClr val="35D6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59" name="Freeform 138">
            <a:extLst>
              <a:ext uri="{FF2B5EF4-FFF2-40B4-BE49-F238E27FC236}">
                <a16:creationId xmlns:a16="http://schemas.microsoft.com/office/drawing/2014/main" id="{CCA5089D-6E57-CE49-AB30-57C750092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7952" y="9594607"/>
            <a:ext cx="631946" cy="489074"/>
          </a:xfrm>
          <a:custGeom>
            <a:avLst/>
            <a:gdLst>
              <a:gd name="T0" fmla="*/ 421 w 508"/>
              <a:gd name="T1" fmla="*/ 123 h 394"/>
              <a:gd name="T2" fmla="*/ 421 w 508"/>
              <a:gd name="T3" fmla="*/ 123 h 394"/>
              <a:gd name="T4" fmla="*/ 382 w 508"/>
              <a:gd name="T5" fmla="*/ 133 h 394"/>
              <a:gd name="T6" fmla="*/ 382 w 508"/>
              <a:gd name="T7" fmla="*/ 133 h 394"/>
              <a:gd name="T8" fmla="*/ 197 w 508"/>
              <a:gd name="T9" fmla="*/ 0 h 394"/>
              <a:gd name="T10" fmla="*/ 197 w 508"/>
              <a:gd name="T11" fmla="*/ 0 h 394"/>
              <a:gd name="T12" fmla="*/ 0 w 508"/>
              <a:gd name="T13" fmla="*/ 197 h 394"/>
              <a:gd name="T14" fmla="*/ 0 w 508"/>
              <a:gd name="T15" fmla="*/ 197 h 394"/>
              <a:gd name="T16" fmla="*/ 197 w 508"/>
              <a:gd name="T17" fmla="*/ 393 h 394"/>
              <a:gd name="T18" fmla="*/ 197 w 508"/>
              <a:gd name="T19" fmla="*/ 393 h 394"/>
              <a:gd name="T20" fmla="*/ 373 w 508"/>
              <a:gd name="T21" fmla="*/ 281 h 394"/>
              <a:gd name="T22" fmla="*/ 373 w 508"/>
              <a:gd name="T23" fmla="*/ 281 h 394"/>
              <a:gd name="T24" fmla="*/ 421 w 508"/>
              <a:gd name="T25" fmla="*/ 296 h 394"/>
              <a:gd name="T26" fmla="*/ 421 w 508"/>
              <a:gd name="T27" fmla="*/ 296 h 394"/>
              <a:gd name="T28" fmla="*/ 507 w 508"/>
              <a:gd name="T29" fmla="*/ 209 h 394"/>
              <a:gd name="T30" fmla="*/ 507 w 508"/>
              <a:gd name="T31" fmla="*/ 209 h 394"/>
              <a:gd name="T32" fmla="*/ 421 w 508"/>
              <a:gd name="T33" fmla="*/ 123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8" h="394">
                <a:moveTo>
                  <a:pt x="421" y="123"/>
                </a:moveTo>
                <a:lnTo>
                  <a:pt x="421" y="123"/>
                </a:lnTo>
                <a:cubicBezTo>
                  <a:pt x="407" y="123"/>
                  <a:pt x="394" y="127"/>
                  <a:pt x="382" y="133"/>
                </a:cubicBezTo>
                <a:lnTo>
                  <a:pt x="382" y="133"/>
                </a:lnTo>
                <a:cubicBezTo>
                  <a:pt x="356" y="56"/>
                  <a:pt x="283" y="0"/>
                  <a:pt x="197" y="0"/>
                </a:cubicBezTo>
                <a:lnTo>
                  <a:pt x="197" y="0"/>
                </a:lnTo>
                <a:cubicBezTo>
                  <a:pt x="88" y="0"/>
                  <a:pt x="0" y="88"/>
                  <a:pt x="0" y="197"/>
                </a:cubicBezTo>
                <a:lnTo>
                  <a:pt x="0" y="197"/>
                </a:lnTo>
                <a:cubicBezTo>
                  <a:pt x="0" y="305"/>
                  <a:pt x="88" y="393"/>
                  <a:pt x="197" y="393"/>
                </a:cubicBezTo>
                <a:lnTo>
                  <a:pt x="197" y="393"/>
                </a:lnTo>
                <a:cubicBezTo>
                  <a:pt x="275" y="393"/>
                  <a:pt x="342" y="347"/>
                  <a:pt x="373" y="281"/>
                </a:cubicBezTo>
                <a:lnTo>
                  <a:pt x="373" y="281"/>
                </a:lnTo>
                <a:cubicBezTo>
                  <a:pt x="387" y="290"/>
                  <a:pt x="403" y="296"/>
                  <a:pt x="421" y="296"/>
                </a:cubicBezTo>
                <a:lnTo>
                  <a:pt x="421" y="296"/>
                </a:lnTo>
                <a:cubicBezTo>
                  <a:pt x="469" y="296"/>
                  <a:pt x="507" y="257"/>
                  <a:pt x="507" y="209"/>
                </a:cubicBezTo>
                <a:lnTo>
                  <a:pt x="507" y="209"/>
                </a:lnTo>
                <a:cubicBezTo>
                  <a:pt x="507" y="162"/>
                  <a:pt x="469" y="123"/>
                  <a:pt x="421" y="123"/>
                </a:cubicBezTo>
              </a:path>
            </a:pathLst>
          </a:custGeom>
          <a:solidFill>
            <a:srgbClr val="2CA0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0" name="Freeform 139">
            <a:extLst>
              <a:ext uri="{FF2B5EF4-FFF2-40B4-BE49-F238E27FC236}">
                <a16:creationId xmlns:a16="http://schemas.microsoft.com/office/drawing/2014/main" id="{FB2BE073-32B9-5842-9247-54F9F98F8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9521" y="9660550"/>
            <a:ext cx="241788" cy="241788"/>
          </a:xfrm>
          <a:custGeom>
            <a:avLst/>
            <a:gdLst>
              <a:gd name="T0" fmla="*/ 192 w 193"/>
              <a:gd name="T1" fmla="*/ 96 h 194"/>
              <a:gd name="T2" fmla="*/ 192 w 193"/>
              <a:gd name="T3" fmla="*/ 96 h 194"/>
              <a:gd name="T4" fmla="*/ 96 w 193"/>
              <a:gd name="T5" fmla="*/ 193 h 194"/>
              <a:gd name="T6" fmla="*/ 96 w 193"/>
              <a:gd name="T7" fmla="*/ 193 h 194"/>
              <a:gd name="T8" fmla="*/ 0 w 193"/>
              <a:gd name="T9" fmla="*/ 96 h 194"/>
              <a:gd name="T10" fmla="*/ 0 w 193"/>
              <a:gd name="T11" fmla="*/ 96 h 194"/>
              <a:gd name="T12" fmla="*/ 96 w 193"/>
              <a:gd name="T13" fmla="*/ 0 h 194"/>
              <a:gd name="T14" fmla="*/ 96 w 193"/>
              <a:gd name="T15" fmla="*/ 0 h 194"/>
              <a:gd name="T16" fmla="*/ 192 w 193"/>
              <a:gd name="T17" fmla="*/ 9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4">
                <a:moveTo>
                  <a:pt x="192" y="96"/>
                </a:moveTo>
                <a:lnTo>
                  <a:pt x="192" y="96"/>
                </a:lnTo>
                <a:cubicBezTo>
                  <a:pt x="192" y="149"/>
                  <a:pt x="149" y="193"/>
                  <a:pt x="96" y="193"/>
                </a:cubicBezTo>
                <a:lnTo>
                  <a:pt x="96" y="193"/>
                </a:lnTo>
                <a:cubicBezTo>
                  <a:pt x="42" y="193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2" y="0"/>
                  <a:pt x="96" y="0"/>
                </a:cubicBezTo>
                <a:lnTo>
                  <a:pt x="96" y="0"/>
                </a:lnTo>
                <a:cubicBezTo>
                  <a:pt x="149" y="0"/>
                  <a:pt x="192" y="43"/>
                  <a:pt x="192" y="96"/>
                </a:cubicBezTo>
              </a:path>
            </a:pathLst>
          </a:custGeom>
          <a:solidFill>
            <a:srgbClr val="35D6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1" name="Freeform 140">
            <a:extLst>
              <a:ext uri="{FF2B5EF4-FFF2-40B4-BE49-F238E27FC236}">
                <a16:creationId xmlns:a16="http://schemas.microsoft.com/office/drawing/2014/main" id="{C7587F4C-B60E-4C4F-A412-F1577D12C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1694" y="9874864"/>
            <a:ext cx="87923" cy="87923"/>
          </a:xfrm>
          <a:custGeom>
            <a:avLst/>
            <a:gdLst>
              <a:gd name="T0" fmla="*/ 70 w 71"/>
              <a:gd name="T1" fmla="*/ 35 h 71"/>
              <a:gd name="T2" fmla="*/ 70 w 71"/>
              <a:gd name="T3" fmla="*/ 35 h 71"/>
              <a:gd name="T4" fmla="*/ 35 w 71"/>
              <a:gd name="T5" fmla="*/ 70 h 71"/>
              <a:gd name="T6" fmla="*/ 35 w 71"/>
              <a:gd name="T7" fmla="*/ 70 h 71"/>
              <a:gd name="T8" fmla="*/ 0 w 71"/>
              <a:gd name="T9" fmla="*/ 35 h 71"/>
              <a:gd name="T10" fmla="*/ 0 w 71"/>
              <a:gd name="T11" fmla="*/ 35 h 71"/>
              <a:gd name="T12" fmla="*/ 35 w 71"/>
              <a:gd name="T13" fmla="*/ 0 h 71"/>
              <a:gd name="T14" fmla="*/ 35 w 71"/>
              <a:gd name="T15" fmla="*/ 0 h 71"/>
              <a:gd name="T16" fmla="*/ 70 w 71"/>
              <a:gd name="T17" fmla="*/ 35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71">
                <a:moveTo>
                  <a:pt x="70" y="35"/>
                </a:moveTo>
                <a:lnTo>
                  <a:pt x="70" y="35"/>
                </a:lnTo>
                <a:cubicBezTo>
                  <a:pt x="70" y="54"/>
                  <a:pt x="54" y="70"/>
                  <a:pt x="35" y="70"/>
                </a:cubicBezTo>
                <a:lnTo>
                  <a:pt x="35" y="70"/>
                </a:lnTo>
                <a:cubicBezTo>
                  <a:pt x="16" y="70"/>
                  <a:pt x="0" y="54"/>
                  <a:pt x="0" y="35"/>
                </a:cubicBezTo>
                <a:lnTo>
                  <a:pt x="0" y="35"/>
                </a:lnTo>
                <a:cubicBezTo>
                  <a:pt x="0" y="16"/>
                  <a:pt x="16" y="0"/>
                  <a:pt x="35" y="0"/>
                </a:cubicBezTo>
                <a:lnTo>
                  <a:pt x="35" y="0"/>
                </a:lnTo>
                <a:cubicBezTo>
                  <a:pt x="54" y="0"/>
                  <a:pt x="70" y="16"/>
                  <a:pt x="70" y="35"/>
                </a:cubicBezTo>
              </a:path>
            </a:pathLst>
          </a:custGeom>
          <a:solidFill>
            <a:srgbClr val="35D6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2" name="Freeform 141">
            <a:extLst>
              <a:ext uri="{FF2B5EF4-FFF2-40B4-BE49-F238E27FC236}">
                <a16:creationId xmlns:a16="http://schemas.microsoft.com/office/drawing/2014/main" id="{91A22579-37E8-9D49-916C-003CD27AD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2044" y="10232051"/>
            <a:ext cx="544026" cy="456103"/>
          </a:xfrm>
          <a:custGeom>
            <a:avLst/>
            <a:gdLst>
              <a:gd name="T0" fmla="*/ 252 w 435"/>
              <a:gd name="T1" fmla="*/ 0 h 366"/>
              <a:gd name="T2" fmla="*/ 252 w 435"/>
              <a:gd name="T3" fmla="*/ 0 h 366"/>
              <a:gd name="T4" fmla="*/ 84 w 435"/>
              <a:gd name="T5" fmla="*/ 112 h 366"/>
              <a:gd name="T6" fmla="*/ 84 w 435"/>
              <a:gd name="T7" fmla="*/ 112 h 366"/>
              <a:gd name="T8" fmla="*/ 71 w 435"/>
              <a:gd name="T9" fmla="*/ 111 h 366"/>
              <a:gd name="T10" fmla="*/ 71 w 435"/>
              <a:gd name="T11" fmla="*/ 111 h 366"/>
              <a:gd name="T12" fmla="*/ 0 w 435"/>
              <a:gd name="T13" fmla="*/ 182 h 366"/>
              <a:gd name="T14" fmla="*/ 0 w 435"/>
              <a:gd name="T15" fmla="*/ 182 h 366"/>
              <a:gd name="T16" fmla="*/ 71 w 435"/>
              <a:gd name="T17" fmla="*/ 252 h 366"/>
              <a:gd name="T18" fmla="*/ 71 w 435"/>
              <a:gd name="T19" fmla="*/ 252 h 366"/>
              <a:gd name="T20" fmla="*/ 83 w 435"/>
              <a:gd name="T21" fmla="*/ 251 h 366"/>
              <a:gd name="T22" fmla="*/ 83 w 435"/>
              <a:gd name="T23" fmla="*/ 251 h 366"/>
              <a:gd name="T24" fmla="*/ 252 w 435"/>
              <a:gd name="T25" fmla="*/ 365 h 366"/>
              <a:gd name="T26" fmla="*/ 252 w 435"/>
              <a:gd name="T27" fmla="*/ 365 h 366"/>
              <a:gd name="T28" fmla="*/ 434 w 435"/>
              <a:gd name="T29" fmla="*/ 183 h 366"/>
              <a:gd name="T30" fmla="*/ 434 w 435"/>
              <a:gd name="T31" fmla="*/ 183 h 366"/>
              <a:gd name="T32" fmla="*/ 252 w 435"/>
              <a:gd name="T33" fmla="*/ 0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5" h="366">
                <a:moveTo>
                  <a:pt x="252" y="0"/>
                </a:moveTo>
                <a:lnTo>
                  <a:pt x="252" y="0"/>
                </a:lnTo>
                <a:cubicBezTo>
                  <a:pt x="176" y="0"/>
                  <a:pt x="112" y="47"/>
                  <a:pt x="84" y="112"/>
                </a:cubicBezTo>
                <a:lnTo>
                  <a:pt x="84" y="112"/>
                </a:lnTo>
                <a:cubicBezTo>
                  <a:pt x="80" y="111"/>
                  <a:pt x="76" y="111"/>
                  <a:pt x="71" y="111"/>
                </a:cubicBezTo>
                <a:lnTo>
                  <a:pt x="71" y="111"/>
                </a:lnTo>
                <a:cubicBezTo>
                  <a:pt x="32" y="111"/>
                  <a:pt x="0" y="143"/>
                  <a:pt x="0" y="182"/>
                </a:cubicBezTo>
                <a:lnTo>
                  <a:pt x="0" y="182"/>
                </a:lnTo>
                <a:cubicBezTo>
                  <a:pt x="0" y="220"/>
                  <a:pt x="32" y="252"/>
                  <a:pt x="71" y="252"/>
                </a:cubicBezTo>
                <a:lnTo>
                  <a:pt x="71" y="252"/>
                </a:lnTo>
                <a:cubicBezTo>
                  <a:pt x="76" y="252"/>
                  <a:pt x="79" y="251"/>
                  <a:pt x="83" y="251"/>
                </a:cubicBezTo>
                <a:lnTo>
                  <a:pt x="83" y="251"/>
                </a:lnTo>
                <a:cubicBezTo>
                  <a:pt x="110" y="318"/>
                  <a:pt x="176" y="365"/>
                  <a:pt x="252" y="365"/>
                </a:cubicBezTo>
                <a:lnTo>
                  <a:pt x="252" y="365"/>
                </a:lnTo>
                <a:cubicBezTo>
                  <a:pt x="353" y="365"/>
                  <a:pt x="434" y="283"/>
                  <a:pt x="434" y="183"/>
                </a:cubicBezTo>
                <a:lnTo>
                  <a:pt x="434" y="183"/>
                </a:lnTo>
                <a:cubicBezTo>
                  <a:pt x="434" y="82"/>
                  <a:pt x="353" y="0"/>
                  <a:pt x="252" y="0"/>
                </a:cubicBezTo>
              </a:path>
            </a:pathLst>
          </a:custGeom>
          <a:solidFill>
            <a:srgbClr val="35D6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3" name="Freeform 142">
            <a:extLst>
              <a:ext uri="{FF2B5EF4-FFF2-40B4-BE49-F238E27FC236}">
                <a16:creationId xmlns:a16="http://schemas.microsoft.com/office/drawing/2014/main" id="{A15AF995-20AB-9C4E-9AF5-075EFB5D8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8195" y="9259404"/>
            <a:ext cx="2143125" cy="2143125"/>
          </a:xfrm>
          <a:custGeom>
            <a:avLst/>
            <a:gdLst>
              <a:gd name="T0" fmla="*/ 1717 w 1718"/>
              <a:gd name="T1" fmla="*/ 859 h 1718"/>
              <a:gd name="T2" fmla="*/ 1717 w 1718"/>
              <a:gd name="T3" fmla="*/ 859 h 1718"/>
              <a:gd name="T4" fmla="*/ 859 w 1718"/>
              <a:gd name="T5" fmla="*/ 1717 h 1718"/>
              <a:gd name="T6" fmla="*/ 859 w 1718"/>
              <a:gd name="T7" fmla="*/ 1717 h 1718"/>
              <a:gd name="T8" fmla="*/ 0 w 1718"/>
              <a:gd name="T9" fmla="*/ 859 h 1718"/>
              <a:gd name="T10" fmla="*/ 0 w 1718"/>
              <a:gd name="T11" fmla="*/ 859 h 1718"/>
              <a:gd name="T12" fmla="*/ 859 w 1718"/>
              <a:gd name="T13" fmla="*/ 0 h 1718"/>
              <a:gd name="T14" fmla="*/ 859 w 1718"/>
              <a:gd name="T15" fmla="*/ 0 h 1718"/>
              <a:gd name="T16" fmla="*/ 1717 w 1718"/>
              <a:gd name="T17" fmla="*/ 859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18" h="1718">
                <a:moveTo>
                  <a:pt x="1717" y="859"/>
                </a:moveTo>
                <a:lnTo>
                  <a:pt x="1717" y="859"/>
                </a:lnTo>
                <a:cubicBezTo>
                  <a:pt x="1717" y="1333"/>
                  <a:pt x="1332" y="1717"/>
                  <a:pt x="859" y="1717"/>
                </a:cubicBezTo>
                <a:lnTo>
                  <a:pt x="859" y="1717"/>
                </a:lnTo>
                <a:cubicBezTo>
                  <a:pt x="384" y="1717"/>
                  <a:pt x="0" y="1333"/>
                  <a:pt x="0" y="859"/>
                </a:cubicBezTo>
                <a:lnTo>
                  <a:pt x="0" y="859"/>
                </a:lnTo>
                <a:cubicBezTo>
                  <a:pt x="0" y="385"/>
                  <a:pt x="384" y="0"/>
                  <a:pt x="859" y="0"/>
                </a:cubicBezTo>
                <a:lnTo>
                  <a:pt x="859" y="0"/>
                </a:lnTo>
                <a:cubicBezTo>
                  <a:pt x="1332" y="0"/>
                  <a:pt x="1717" y="385"/>
                  <a:pt x="1717" y="859"/>
                </a:cubicBezTo>
              </a:path>
            </a:pathLst>
          </a:custGeom>
          <a:solidFill>
            <a:srgbClr val="35D6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4" name="Freeform 143">
            <a:extLst>
              <a:ext uri="{FF2B5EF4-FFF2-40B4-BE49-F238E27FC236}">
                <a16:creationId xmlns:a16="http://schemas.microsoft.com/office/drawing/2014/main" id="{98131CB8-0B4E-2A40-9273-B1C354873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5283" y="9770453"/>
            <a:ext cx="241788" cy="467094"/>
          </a:xfrm>
          <a:custGeom>
            <a:avLst/>
            <a:gdLst>
              <a:gd name="T0" fmla="*/ 195 w 196"/>
              <a:gd name="T1" fmla="*/ 187 h 375"/>
              <a:gd name="T2" fmla="*/ 195 w 196"/>
              <a:gd name="T3" fmla="*/ 187 h 375"/>
              <a:gd name="T4" fmla="*/ 98 w 196"/>
              <a:gd name="T5" fmla="*/ 374 h 375"/>
              <a:gd name="T6" fmla="*/ 98 w 196"/>
              <a:gd name="T7" fmla="*/ 374 h 375"/>
              <a:gd name="T8" fmla="*/ 0 w 196"/>
              <a:gd name="T9" fmla="*/ 187 h 375"/>
              <a:gd name="T10" fmla="*/ 0 w 196"/>
              <a:gd name="T11" fmla="*/ 187 h 375"/>
              <a:gd name="T12" fmla="*/ 98 w 196"/>
              <a:gd name="T13" fmla="*/ 0 h 375"/>
              <a:gd name="T14" fmla="*/ 98 w 196"/>
              <a:gd name="T15" fmla="*/ 0 h 375"/>
              <a:gd name="T16" fmla="*/ 195 w 196"/>
              <a:gd name="T17" fmla="*/ 187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" h="375">
                <a:moveTo>
                  <a:pt x="195" y="187"/>
                </a:moveTo>
                <a:lnTo>
                  <a:pt x="195" y="187"/>
                </a:lnTo>
                <a:cubicBezTo>
                  <a:pt x="195" y="290"/>
                  <a:pt x="151" y="374"/>
                  <a:pt x="98" y="374"/>
                </a:cubicBezTo>
                <a:lnTo>
                  <a:pt x="98" y="374"/>
                </a:lnTo>
                <a:cubicBezTo>
                  <a:pt x="44" y="374"/>
                  <a:pt x="0" y="290"/>
                  <a:pt x="0" y="187"/>
                </a:cubicBezTo>
                <a:lnTo>
                  <a:pt x="0" y="187"/>
                </a:lnTo>
                <a:cubicBezTo>
                  <a:pt x="0" y="84"/>
                  <a:pt x="44" y="0"/>
                  <a:pt x="98" y="0"/>
                </a:cubicBezTo>
                <a:lnTo>
                  <a:pt x="98" y="0"/>
                </a:lnTo>
                <a:cubicBezTo>
                  <a:pt x="151" y="0"/>
                  <a:pt x="195" y="84"/>
                  <a:pt x="195" y="187"/>
                </a:cubicBezTo>
              </a:path>
            </a:pathLst>
          </a:custGeom>
          <a:solidFill>
            <a:srgbClr val="2CA0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5" name="Freeform 144">
            <a:extLst>
              <a:ext uri="{FF2B5EF4-FFF2-40B4-BE49-F238E27FC236}">
                <a16:creationId xmlns:a16="http://schemas.microsoft.com/office/drawing/2014/main" id="{E24A1FE5-BF9E-994F-B996-BB3CB4AB8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7388" y="10122147"/>
            <a:ext cx="181343" cy="346199"/>
          </a:xfrm>
          <a:custGeom>
            <a:avLst/>
            <a:gdLst>
              <a:gd name="T0" fmla="*/ 145 w 146"/>
              <a:gd name="T1" fmla="*/ 139 h 279"/>
              <a:gd name="T2" fmla="*/ 145 w 146"/>
              <a:gd name="T3" fmla="*/ 139 h 279"/>
              <a:gd name="T4" fmla="*/ 72 w 146"/>
              <a:gd name="T5" fmla="*/ 278 h 279"/>
              <a:gd name="T6" fmla="*/ 72 w 146"/>
              <a:gd name="T7" fmla="*/ 278 h 279"/>
              <a:gd name="T8" fmla="*/ 0 w 146"/>
              <a:gd name="T9" fmla="*/ 139 h 279"/>
              <a:gd name="T10" fmla="*/ 0 w 146"/>
              <a:gd name="T11" fmla="*/ 139 h 279"/>
              <a:gd name="T12" fmla="*/ 72 w 146"/>
              <a:gd name="T13" fmla="*/ 0 h 279"/>
              <a:gd name="T14" fmla="*/ 72 w 146"/>
              <a:gd name="T15" fmla="*/ 0 h 279"/>
              <a:gd name="T16" fmla="*/ 145 w 146"/>
              <a:gd name="T17" fmla="*/ 13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279">
                <a:moveTo>
                  <a:pt x="145" y="139"/>
                </a:moveTo>
                <a:lnTo>
                  <a:pt x="145" y="139"/>
                </a:lnTo>
                <a:cubicBezTo>
                  <a:pt x="145" y="216"/>
                  <a:pt x="112" y="278"/>
                  <a:pt x="72" y="278"/>
                </a:cubicBezTo>
                <a:lnTo>
                  <a:pt x="72" y="278"/>
                </a:lnTo>
                <a:cubicBezTo>
                  <a:pt x="32" y="278"/>
                  <a:pt x="0" y="216"/>
                  <a:pt x="0" y="139"/>
                </a:cubicBezTo>
                <a:lnTo>
                  <a:pt x="0" y="139"/>
                </a:lnTo>
                <a:cubicBezTo>
                  <a:pt x="0" y="62"/>
                  <a:pt x="32" y="0"/>
                  <a:pt x="72" y="0"/>
                </a:cubicBezTo>
                <a:lnTo>
                  <a:pt x="72" y="0"/>
                </a:lnTo>
                <a:cubicBezTo>
                  <a:pt x="112" y="0"/>
                  <a:pt x="145" y="62"/>
                  <a:pt x="145" y="139"/>
                </a:cubicBezTo>
              </a:path>
            </a:pathLst>
          </a:custGeom>
          <a:solidFill>
            <a:srgbClr val="2CA0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6" name="Freeform 145">
            <a:extLst>
              <a:ext uri="{FF2B5EF4-FFF2-40B4-BE49-F238E27FC236}">
                <a16:creationId xmlns:a16="http://schemas.microsoft.com/office/drawing/2014/main" id="{4DDECE3B-71BB-194E-9511-0EED4DD90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8957" y="9578126"/>
            <a:ext cx="258276" cy="423127"/>
          </a:xfrm>
          <a:custGeom>
            <a:avLst/>
            <a:gdLst>
              <a:gd name="T0" fmla="*/ 208 w 209"/>
              <a:gd name="T1" fmla="*/ 169 h 340"/>
              <a:gd name="T2" fmla="*/ 208 w 209"/>
              <a:gd name="T3" fmla="*/ 169 h 340"/>
              <a:gd name="T4" fmla="*/ 104 w 209"/>
              <a:gd name="T5" fmla="*/ 339 h 340"/>
              <a:gd name="T6" fmla="*/ 104 w 209"/>
              <a:gd name="T7" fmla="*/ 339 h 340"/>
              <a:gd name="T8" fmla="*/ 0 w 209"/>
              <a:gd name="T9" fmla="*/ 169 h 340"/>
              <a:gd name="T10" fmla="*/ 0 w 209"/>
              <a:gd name="T11" fmla="*/ 169 h 340"/>
              <a:gd name="T12" fmla="*/ 104 w 209"/>
              <a:gd name="T13" fmla="*/ 0 h 340"/>
              <a:gd name="T14" fmla="*/ 104 w 209"/>
              <a:gd name="T15" fmla="*/ 0 h 340"/>
              <a:gd name="T16" fmla="*/ 208 w 209"/>
              <a:gd name="T17" fmla="*/ 16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" h="340">
                <a:moveTo>
                  <a:pt x="208" y="169"/>
                </a:moveTo>
                <a:lnTo>
                  <a:pt x="208" y="169"/>
                </a:lnTo>
                <a:cubicBezTo>
                  <a:pt x="208" y="263"/>
                  <a:pt x="161" y="339"/>
                  <a:pt x="104" y="339"/>
                </a:cubicBezTo>
                <a:lnTo>
                  <a:pt x="104" y="339"/>
                </a:lnTo>
                <a:cubicBezTo>
                  <a:pt x="46" y="339"/>
                  <a:pt x="0" y="263"/>
                  <a:pt x="0" y="169"/>
                </a:cubicBezTo>
                <a:lnTo>
                  <a:pt x="0" y="169"/>
                </a:lnTo>
                <a:cubicBezTo>
                  <a:pt x="0" y="76"/>
                  <a:pt x="46" y="0"/>
                  <a:pt x="104" y="0"/>
                </a:cubicBezTo>
                <a:lnTo>
                  <a:pt x="104" y="0"/>
                </a:lnTo>
                <a:cubicBezTo>
                  <a:pt x="161" y="0"/>
                  <a:pt x="208" y="76"/>
                  <a:pt x="208" y="169"/>
                </a:cubicBezTo>
              </a:path>
            </a:pathLst>
          </a:custGeom>
          <a:solidFill>
            <a:srgbClr val="2CA0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7" name="Freeform 146">
            <a:extLst>
              <a:ext uri="{FF2B5EF4-FFF2-40B4-BE49-F238E27FC236}">
                <a16:creationId xmlns:a16="http://schemas.microsoft.com/office/drawing/2014/main" id="{F9427715-2E60-EF40-9A65-007658DCB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9115" y="9726493"/>
            <a:ext cx="263770" cy="423131"/>
          </a:xfrm>
          <a:custGeom>
            <a:avLst/>
            <a:gdLst>
              <a:gd name="T0" fmla="*/ 209 w 210"/>
              <a:gd name="T1" fmla="*/ 169 h 340"/>
              <a:gd name="T2" fmla="*/ 209 w 210"/>
              <a:gd name="T3" fmla="*/ 169 h 340"/>
              <a:gd name="T4" fmla="*/ 105 w 210"/>
              <a:gd name="T5" fmla="*/ 339 h 340"/>
              <a:gd name="T6" fmla="*/ 105 w 210"/>
              <a:gd name="T7" fmla="*/ 339 h 340"/>
              <a:gd name="T8" fmla="*/ 0 w 210"/>
              <a:gd name="T9" fmla="*/ 169 h 340"/>
              <a:gd name="T10" fmla="*/ 0 w 210"/>
              <a:gd name="T11" fmla="*/ 169 h 340"/>
              <a:gd name="T12" fmla="*/ 105 w 210"/>
              <a:gd name="T13" fmla="*/ 0 h 340"/>
              <a:gd name="T14" fmla="*/ 105 w 210"/>
              <a:gd name="T15" fmla="*/ 0 h 340"/>
              <a:gd name="T16" fmla="*/ 209 w 210"/>
              <a:gd name="T17" fmla="*/ 16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" h="340">
                <a:moveTo>
                  <a:pt x="209" y="169"/>
                </a:moveTo>
                <a:lnTo>
                  <a:pt x="209" y="169"/>
                </a:lnTo>
                <a:cubicBezTo>
                  <a:pt x="209" y="263"/>
                  <a:pt x="162" y="339"/>
                  <a:pt x="105" y="339"/>
                </a:cubicBezTo>
                <a:lnTo>
                  <a:pt x="105" y="339"/>
                </a:lnTo>
                <a:cubicBezTo>
                  <a:pt x="47" y="339"/>
                  <a:pt x="0" y="263"/>
                  <a:pt x="0" y="169"/>
                </a:cubicBezTo>
                <a:lnTo>
                  <a:pt x="0" y="169"/>
                </a:lnTo>
                <a:cubicBezTo>
                  <a:pt x="0" y="76"/>
                  <a:pt x="47" y="0"/>
                  <a:pt x="105" y="0"/>
                </a:cubicBezTo>
                <a:lnTo>
                  <a:pt x="105" y="0"/>
                </a:lnTo>
                <a:cubicBezTo>
                  <a:pt x="162" y="0"/>
                  <a:pt x="209" y="76"/>
                  <a:pt x="209" y="169"/>
                </a:cubicBezTo>
              </a:path>
            </a:pathLst>
          </a:custGeom>
          <a:solidFill>
            <a:srgbClr val="2CA0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8" name="Freeform 147">
            <a:extLst>
              <a:ext uri="{FF2B5EF4-FFF2-40B4-BE49-F238E27FC236}">
                <a16:creationId xmlns:a16="http://schemas.microsoft.com/office/drawing/2014/main" id="{1D7E2EAF-A398-6F4F-9CDD-AEA8E1FCC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47073" y="10166109"/>
            <a:ext cx="697890" cy="912202"/>
          </a:xfrm>
          <a:custGeom>
            <a:avLst/>
            <a:gdLst>
              <a:gd name="T0" fmla="*/ 559 w 560"/>
              <a:gd name="T1" fmla="*/ 227 h 733"/>
              <a:gd name="T2" fmla="*/ 559 w 560"/>
              <a:gd name="T3" fmla="*/ 227 h 733"/>
              <a:gd name="T4" fmla="*/ 279 w 560"/>
              <a:gd name="T5" fmla="*/ 0 h 733"/>
              <a:gd name="T6" fmla="*/ 279 w 560"/>
              <a:gd name="T7" fmla="*/ 0 h 733"/>
              <a:gd name="T8" fmla="*/ 0 w 560"/>
              <a:gd name="T9" fmla="*/ 227 h 733"/>
              <a:gd name="T10" fmla="*/ 0 w 560"/>
              <a:gd name="T11" fmla="*/ 227 h 733"/>
              <a:gd name="T12" fmla="*/ 129 w 560"/>
              <a:gd name="T13" fmla="*/ 352 h 733"/>
              <a:gd name="T14" fmla="*/ 129 w 560"/>
              <a:gd name="T15" fmla="*/ 352 h 733"/>
              <a:gd name="T16" fmla="*/ 115 w 560"/>
              <a:gd name="T17" fmla="*/ 452 h 733"/>
              <a:gd name="T18" fmla="*/ 115 w 560"/>
              <a:gd name="T19" fmla="*/ 452 h 733"/>
              <a:gd name="T20" fmla="*/ 284 w 560"/>
              <a:gd name="T21" fmla="*/ 732 h 733"/>
              <a:gd name="T22" fmla="*/ 284 w 560"/>
              <a:gd name="T23" fmla="*/ 732 h 733"/>
              <a:gd name="T24" fmla="*/ 453 w 560"/>
              <a:gd name="T25" fmla="*/ 452 h 733"/>
              <a:gd name="T26" fmla="*/ 453 w 560"/>
              <a:gd name="T27" fmla="*/ 452 h 733"/>
              <a:gd name="T28" fmla="*/ 438 w 560"/>
              <a:gd name="T29" fmla="*/ 353 h 733"/>
              <a:gd name="T30" fmla="*/ 438 w 560"/>
              <a:gd name="T31" fmla="*/ 353 h 733"/>
              <a:gd name="T32" fmla="*/ 559 w 560"/>
              <a:gd name="T33" fmla="*/ 227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60" h="733">
                <a:moveTo>
                  <a:pt x="559" y="227"/>
                </a:moveTo>
                <a:lnTo>
                  <a:pt x="559" y="227"/>
                </a:lnTo>
                <a:cubicBezTo>
                  <a:pt x="559" y="102"/>
                  <a:pt x="434" y="0"/>
                  <a:pt x="279" y="0"/>
                </a:cubicBezTo>
                <a:lnTo>
                  <a:pt x="279" y="0"/>
                </a:lnTo>
                <a:cubicBezTo>
                  <a:pt x="125" y="0"/>
                  <a:pt x="0" y="102"/>
                  <a:pt x="0" y="227"/>
                </a:cubicBezTo>
                <a:lnTo>
                  <a:pt x="0" y="227"/>
                </a:lnTo>
                <a:cubicBezTo>
                  <a:pt x="0" y="305"/>
                  <a:pt x="53" y="338"/>
                  <a:pt x="129" y="352"/>
                </a:cubicBezTo>
                <a:lnTo>
                  <a:pt x="129" y="352"/>
                </a:lnTo>
                <a:cubicBezTo>
                  <a:pt x="120" y="379"/>
                  <a:pt x="115" y="412"/>
                  <a:pt x="115" y="452"/>
                </a:cubicBezTo>
                <a:lnTo>
                  <a:pt x="115" y="452"/>
                </a:lnTo>
                <a:cubicBezTo>
                  <a:pt x="115" y="606"/>
                  <a:pt x="191" y="732"/>
                  <a:pt x="284" y="732"/>
                </a:cubicBezTo>
                <a:lnTo>
                  <a:pt x="284" y="732"/>
                </a:lnTo>
                <a:cubicBezTo>
                  <a:pt x="377" y="732"/>
                  <a:pt x="453" y="606"/>
                  <a:pt x="453" y="452"/>
                </a:cubicBezTo>
                <a:lnTo>
                  <a:pt x="453" y="452"/>
                </a:lnTo>
                <a:cubicBezTo>
                  <a:pt x="453" y="413"/>
                  <a:pt x="448" y="380"/>
                  <a:pt x="438" y="353"/>
                </a:cubicBezTo>
                <a:lnTo>
                  <a:pt x="438" y="353"/>
                </a:lnTo>
                <a:cubicBezTo>
                  <a:pt x="512" y="340"/>
                  <a:pt x="559" y="307"/>
                  <a:pt x="559" y="227"/>
                </a:cubicBezTo>
              </a:path>
            </a:pathLst>
          </a:custGeom>
          <a:solidFill>
            <a:srgbClr val="2CA0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9" name="Freeform 148">
            <a:extLst>
              <a:ext uri="{FF2B5EF4-FFF2-40B4-BE49-F238E27FC236}">
                <a16:creationId xmlns:a16="http://schemas.microsoft.com/office/drawing/2014/main" id="{9F091653-5E1C-AE49-9880-F97052E3A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6756" y="9187965"/>
            <a:ext cx="2280505" cy="2280506"/>
          </a:xfrm>
          <a:custGeom>
            <a:avLst/>
            <a:gdLst>
              <a:gd name="T0" fmla="*/ 915 w 1830"/>
              <a:gd name="T1" fmla="*/ 1718 h 1831"/>
              <a:gd name="T2" fmla="*/ 915 w 1830"/>
              <a:gd name="T3" fmla="*/ 1718 h 1831"/>
              <a:gd name="T4" fmla="*/ 475 w 1830"/>
              <a:gd name="T5" fmla="*/ 1587 h 1831"/>
              <a:gd name="T6" fmla="*/ 1587 w 1830"/>
              <a:gd name="T7" fmla="*/ 476 h 1831"/>
              <a:gd name="T8" fmla="*/ 1587 w 1830"/>
              <a:gd name="T9" fmla="*/ 476 h 1831"/>
              <a:gd name="T10" fmla="*/ 1718 w 1830"/>
              <a:gd name="T11" fmla="*/ 915 h 1831"/>
              <a:gd name="T12" fmla="*/ 1718 w 1830"/>
              <a:gd name="T13" fmla="*/ 915 h 1831"/>
              <a:gd name="T14" fmla="*/ 915 w 1830"/>
              <a:gd name="T15" fmla="*/ 1718 h 1831"/>
              <a:gd name="T16" fmla="*/ 112 w 1830"/>
              <a:gd name="T17" fmla="*/ 915 h 1831"/>
              <a:gd name="T18" fmla="*/ 112 w 1830"/>
              <a:gd name="T19" fmla="*/ 915 h 1831"/>
              <a:gd name="T20" fmla="*/ 915 w 1830"/>
              <a:gd name="T21" fmla="*/ 112 h 1831"/>
              <a:gd name="T22" fmla="*/ 915 w 1830"/>
              <a:gd name="T23" fmla="*/ 112 h 1831"/>
              <a:gd name="T24" fmla="*/ 1518 w 1830"/>
              <a:gd name="T25" fmla="*/ 386 h 1831"/>
              <a:gd name="T26" fmla="*/ 386 w 1830"/>
              <a:gd name="T27" fmla="*/ 1519 h 1831"/>
              <a:gd name="T28" fmla="*/ 386 w 1830"/>
              <a:gd name="T29" fmla="*/ 1519 h 1831"/>
              <a:gd name="T30" fmla="*/ 112 w 1830"/>
              <a:gd name="T31" fmla="*/ 915 h 1831"/>
              <a:gd name="T32" fmla="*/ 915 w 1830"/>
              <a:gd name="T33" fmla="*/ 0 h 1831"/>
              <a:gd name="T34" fmla="*/ 915 w 1830"/>
              <a:gd name="T35" fmla="*/ 0 h 1831"/>
              <a:gd name="T36" fmla="*/ 0 w 1830"/>
              <a:gd name="T37" fmla="*/ 915 h 1831"/>
              <a:gd name="T38" fmla="*/ 0 w 1830"/>
              <a:gd name="T39" fmla="*/ 915 h 1831"/>
              <a:gd name="T40" fmla="*/ 915 w 1830"/>
              <a:gd name="T41" fmla="*/ 1830 h 1831"/>
              <a:gd name="T42" fmla="*/ 915 w 1830"/>
              <a:gd name="T43" fmla="*/ 1830 h 1831"/>
              <a:gd name="T44" fmla="*/ 1829 w 1830"/>
              <a:gd name="T45" fmla="*/ 915 h 1831"/>
              <a:gd name="T46" fmla="*/ 1829 w 1830"/>
              <a:gd name="T47" fmla="*/ 915 h 1831"/>
              <a:gd name="T48" fmla="*/ 915 w 1830"/>
              <a:gd name="T49" fmla="*/ 0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30" h="1831">
                <a:moveTo>
                  <a:pt x="915" y="1718"/>
                </a:moveTo>
                <a:lnTo>
                  <a:pt x="915" y="1718"/>
                </a:lnTo>
                <a:cubicBezTo>
                  <a:pt x="752" y="1718"/>
                  <a:pt x="602" y="1669"/>
                  <a:pt x="475" y="1587"/>
                </a:cubicBezTo>
                <a:lnTo>
                  <a:pt x="1587" y="476"/>
                </a:lnTo>
                <a:lnTo>
                  <a:pt x="1587" y="476"/>
                </a:lnTo>
                <a:cubicBezTo>
                  <a:pt x="1669" y="602"/>
                  <a:pt x="1718" y="753"/>
                  <a:pt x="1718" y="915"/>
                </a:cubicBezTo>
                <a:lnTo>
                  <a:pt x="1718" y="915"/>
                </a:lnTo>
                <a:cubicBezTo>
                  <a:pt x="1718" y="1357"/>
                  <a:pt x="1357" y="1718"/>
                  <a:pt x="915" y="1718"/>
                </a:cubicBezTo>
                <a:close/>
                <a:moveTo>
                  <a:pt x="112" y="915"/>
                </a:moveTo>
                <a:lnTo>
                  <a:pt x="112" y="915"/>
                </a:lnTo>
                <a:cubicBezTo>
                  <a:pt x="112" y="472"/>
                  <a:pt x="472" y="112"/>
                  <a:pt x="915" y="112"/>
                </a:cubicBezTo>
                <a:lnTo>
                  <a:pt x="915" y="112"/>
                </a:lnTo>
                <a:cubicBezTo>
                  <a:pt x="1155" y="112"/>
                  <a:pt x="1371" y="218"/>
                  <a:pt x="1518" y="386"/>
                </a:cubicBezTo>
                <a:lnTo>
                  <a:pt x="386" y="1519"/>
                </a:lnTo>
                <a:lnTo>
                  <a:pt x="386" y="1519"/>
                </a:lnTo>
                <a:cubicBezTo>
                  <a:pt x="218" y="1372"/>
                  <a:pt x="112" y="1156"/>
                  <a:pt x="112" y="915"/>
                </a:cubicBezTo>
                <a:close/>
                <a:moveTo>
                  <a:pt x="915" y="0"/>
                </a:moveTo>
                <a:lnTo>
                  <a:pt x="915" y="0"/>
                </a:lnTo>
                <a:cubicBezTo>
                  <a:pt x="410" y="0"/>
                  <a:pt x="0" y="411"/>
                  <a:pt x="0" y="915"/>
                </a:cubicBezTo>
                <a:lnTo>
                  <a:pt x="0" y="915"/>
                </a:lnTo>
                <a:cubicBezTo>
                  <a:pt x="0" y="1419"/>
                  <a:pt x="410" y="1830"/>
                  <a:pt x="915" y="1830"/>
                </a:cubicBezTo>
                <a:lnTo>
                  <a:pt x="915" y="1830"/>
                </a:lnTo>
                <a:cubicBezTo>
                  <a:pt x="1418" y="1830"/>
                  <a:pt x="1829" y="1419"/>
                  <a:pt x="1829" y="915"/>
                </a:cubicBezTo>
                <a:lnTo>
                  <a:pt x="1829" y="915"/>
                </a:lnTo>
                <a:cubicBezTo>
                  <a:pt x="1829" y="411"/>
                  <a:pt x="1418" y="0"/>
                  <a:pt x="91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0" name="Freeform 149">
            <a:extLst>
              <a:ext uri="{FF2B5EF4-FFF2-40B4-BE49-F238E27FC236}">
                <a16:creationId xmlns:a16="http://schemas.microsoft.com/office/drawing/2014/main" id="{84888302-E84D-1D4F-99E3-AF27A622A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5005" y="10578249"/>
            <a:ext cx="1505683" cy="857250"/>
          </a:xfrm>
          <a:custGeom>
            <a:avLst/>
            <a:gdLst>
              <a:gd name="T0" fmla="*/ 192 w 1207"/>
              <a:gd name="T1" fmla="*/ 7 h 689"/>
              <a:gd name="T2" fmla="*/ 1091 w 1207"/>
              <a:gd name="T3" fmla="*/ 86 h 689"/>
              <a:gd name="T4" fmla="*/ 1091 w 1207"/>
              <a:gd name="T5" fmla="*/ 86 h 689"/>
              <a:gd name="T6" fmla="*/ 1183 w 1207"/>
              <a:gd name="T7" fmla="*/ 230 h 689"/>
              <a:gd name="T8" fmla="*/ 1142 w 1207"/>
              <a:gd name="T9" fmla="*/ 343 h 689"/>
              <a:gd name="T10" fmla="*/ 1149 w 1207"/>
              <a:gd name="T11" fmla="*/ 358 h 689"/>
              <a:gd name="T12" fmla="*/ 1149 w 1207"/>
              <a:gd name="T13" fmla="*/ 358 h 689"/>
              <a:gd name="T14" fmla="*/ 1024 w 1207"/>
              <a:gd name="T15" fmla="*/ 616 h 689"/>
              <a:gd name="T16" fmla="*/ 1024 w 1207"/>
              <a:gd name="T17" fmla="*/ 616 h 689"/>
              <a:gd name="T18" fmla="*/ 144 w 1207"/>
              <a:gd name="T19" fmla="*/ 546 h 689"/>
              <a:gd name="T20" fmla="*/ 144 w 1207"/>
              <a:gd name="T21" fmla="*/ 546 h 689"/>
              <a:gd name="T22" fmla="*/ 93 w 1207"/>
              <a:gd name="T23" fmla="*/ 251 h 689"/>
              <a:gd name="T24" fmla="*/ 130 w 1207"/>
              <a:gd name="T25" fmla="*/ 216 h 689"/>
              <a:gd name="T26" fmla="*/ 98 w 1207"/>
              <a:gd name="T27" fmla="*/ 131 h 689"/>
              <a:gd name="T28" fmla="*/ 98 w 1207"/>
              <a:gd name="T29" fmla="*/ 131 h 689"/>
              <a:gd name="T30" fmla="*/ 192 w 1207"/>
              <a:gd name="T31" fmla="*/ 7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07" h="689">
                <a:moveTo>
                  <a:pt x="192" y="7"/>
                </a:moveTo>
                <a:lnTo>
                  <a:pt x="1091" y="86"/>
                </a:lnTo>
                <a:lnTo>
                  <a:pt x="1091" y="86"/>
                </a:lnTo>
                <a:cubicBezTo>
                  <a:pt x="1161" y="93"/>
                  <a:pt x="1206" y="164"/>
                  <a:pt x="1183" y="230"/>
                </a:cubicBezTo>
                <a:lnTo>
                  <a:pt x="1142" y="343"/>
                </a:lnTo>
                <a:lnTo>
                  <a:pt x="1149" y="358"/>
                </a:lnTo>
                <a:lnTo>
                  <a:pt x="1149" y="358"/>
                </a:lnTo>
                <a:cubicBezTo>
                  <a:pt x="1203" y="463"/>
                  <a:pt x="1141" y="592"/>
                  <a:pt x="1024" y="616"/>
                </a:cubicBezTo>
                <a:lnTo>
                  <a:pt x="1024" y="616"/>
                </a:lnTo>
                <a:cubicBezTo>
                  <a:pt x="805" y="659"/>
                  <a:pt x="460" y="688"/>
                  <a:pt x="144" y="546"/>
                </a:cubicBezTo>
                <a:lnTo>
                  <a:pt x="144" y="546"/>
                </a:lnTo>
                <a:cubicBezTo>
                  <a:pt x="27" y="493"/>
                  <a:pt x="0" y="339"/>
                  <a:pt x="93" y="251"/>
                </a:cubicBezTo>
                <a:lnTo>
                  <a:pt x="130" y="216"/>
                </a:lnTo>
                <a:lnTo>
                  <a:pt x="98" y="131"/>
                </a:lnTo>
                <a:lnTo>
                  <a:pt x="98" y="131"/>
                </a:lnTo>
                <a:cubicBezTo>
                  <a:pt x="74" y="67"/>
                  <a:pt x="125" y="0"/>
                  <a:pt x="192" y="7"/>
                </a:cubicBezTo>
              </a:path>
            </a:pathLst>
          </a:custGeom>
          <a:solidFill>
            <a:srgbClr val="29B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1" name="Freeform 150">
            <a:extLst>
              <a:ext uri="{FF2B5EF4-FFF2-40B4-BE49-F238E27FC236}">
                <a16:creationId xmlns:a16="http://schemas.microsoft.com/office/drawing/2014/main" id="{56E85FC6-9124-834A-8110-9B2D42A5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2705" y="10655182"/>
            <a:ext cx="582490" cy="736357"/>
          </a:xfrm>
          <a:custGeom>
            <a:avLst/>
            <a:gdLst>
              <a:gd name="T0" fmla="*/ 353 w 469"/>
              <a:gd name="T1" fmla="*/ 29 h 589"/>
              <a:gd name="T2" fmla="*/ 33 w 469"/>
              <a:gd name="T3" fmla="*/ 0 h 589"/>
              <a:gd name="T4" fmla="*/ 33 w 469"/>
              <a:gd name="T5" fmla="*/ 0 h 589"/>
              <a:gd name="T6" fmla="*/ 0 w 469"/>
              <a:gd name="T7" fmla="*/ 286 h 589"/>
              <a:gd name="T8" fmla="*/ 0 w 469"/>
              <a:gd name="T9" fmla="*/ 286 h 589"/>
              <a:gd name="T10" fmla="*/ 74 w 469"/>
              <a:gd name="T11" fmla="*/ 588 h 589"/>
              <a:gd name="T12" fmla="*/ 74 w 469"/>
              <a:gd name="T13" fmla="*/ 588 h 589"/>
              <a:gd name="T14" fmla="*/ 286 w 469"/>
              <a:gd name="T15" fmla="*/ 558 h 589"/>
              <a:gd name="T16" fmla="*/ 286 w 469"/>
              <a:gd name="T17" fmla="*/ 558 h 589"/>
              <a:gd name="T18" fmla="*/ 411 w 469"/>
              <a:gd name="T19" fmla="*/ 300 h 589"/>
              <a:gd name="T20" fmla="*/ 404 w 469"/>
              <a:gd name="T21" fmla="*/ 285 h 589"/>
              <a:gd name="T22" fmla="*/ 445 w 469"/>
              <a:gd name="T23" fmla="*/ 172 h 589"/>
              <a:gd name="T24" fmla="*/ 445 w 469"/>
              <a:gd name="T25" fmla="*/ 172 h 589"/>
              <a:gd name="T26" fmla="*/ 353 w 469"/>
              <a:gd name="T27" fmla="*/ 2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9" h="589">
                <a:moveTo>
                  <a:pt x="353" y="29"/>
                </a:moveTo>
                <a:lnTo>
                  <a:pt x="33" y="0"/>
                </a:lnTo>
                <a:lnTo>
                  <a:pt x="33" y="0"/>
                </a:lnTo>
                <a:cubicBezTo>
                  <a:pt x="33" y="54"/>
                  <a:pt x="32" y="205"/>
                  <a:pt x="0" y="286"/>
                </a:cubicBezTo>
                <a:lnTo>
                  <a:pt x="0" y="286"/>
                </a:lnTo>
                <a:cubicBezTo>
                  <a:pt x="0" y="286"/>
                  <a:pt x="108" y="410"/>
                  <a:pt x="74" y="588"/>
                </a:cubicBezTo>
                <a:lnTo>
                  <a:pt x="74" y="588"/>
                </a:lnTo>
                <a:cubicBezTo>
                  <a:pt x="153" y="581"/>
                  <a:pt x="224" y="570"/>
                  <a:pt x="286" y="558"/>
                </a:cubicBezTo>
                <a:lnTo>
                  <a:pt x="286" y="558"/>
                </a:lnTo>
                <a:cubicBezTo>
                  <a:pt x="403" y="534"/>
                  <a:pt x="465" y="405"/>
                  <a:pt x="411" y="300"/>
                </a:cubicBezTo>
                <a:lnTo>
                  <a:pt x="404" y="285"/>
                </a:lnTo>
                <a:lnTo>
                  <a:pt x="445" y="172"/>
                </a:lnTo>
                <a:lnTo>
                  <a:pt x="445" y="172"/>
                </a:lnTo>
                <a:cubicBezTo>
                  <a:pt x="468" y="106"/>
                  <a:pt x="423" y="35"/>
                  <a:pt x="353" y="29"/>
                </a:cubicBezTo>
              </a:path>
            </a:pathLst>
          </a:custGeom>
          <a:solidFill>
            <a:srgbClr val="35D6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2" name="Freeform 151">
            <a:extLst>
              <a:ext uri="{FF2B5EF4-FFF2-40B4-BE49-F238E27FC236}">
                <a16:creationId xmlns:a16="http://schemas.microsoft.com/office/drawing/2014/main" id="{D83776CA-8565-2846-864D-1133380AA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5003" y="10578251"/>
            <a:ext cx="379170" cy="714374"/>
          </a:xfrm>
          <a:custGeom>
            <a:avLst/>
            <a:gdLst>
              <a:gd name="T0" fmla="*/ 304 w 305"/>
              <a:gd name="T1" fmla="*/ 274 h 574"/>
              <a:gd name="T2" fmla="*/ 304 w 305"/>
              <a:gd name="T3" fmla="*/ 274 h 574"/>
              <a:gd name="T4" fmla="*/ 279 w 305"/>
              <a:gd name="T5" fmla="*/ 14 h 574"/>
              <a:gd name="T6" fmla="*/ 192 w 305"/>
              <a:gd name="T7" fmla="*/ 7 h 574"/>
              <a:gd name="T8" fmla="*/ 192 w 305"/>
              <a:gd name="T9" fmla="*/ 7 h 574"/>
              <a:gd name="T10" fmla="*/ 98 w 305"/>
              <a:gd name="T11" fmla="*/ 131 h 574"/>
              <a:gd name="T12" fmla="*/ 130 w 305"/>
              <a:gd name="T13" fmla="*/ 216 h 574"/>
              <a:gd name="T14" fmla="*/ 93 w 305"/>
              <a:gd name="T15" fmla="*/ 251 h 574"/>
              <a:gd name="T16" fmla="*/ 93 w 305"/>
              <a:gd name="T17" fmla="*/ 251 h 574"/>
              <a:gd name="T18" fmla="*/ 144 w 305"/>
              <a:gd name="T19" fmla="*/ 546 h 574"/>
              <a:gd name="T20" fmla="*/ 144 w 305"/>
              <a:gd name="T21" fmla="*/ 546 h 574"/>
              <a:gd name="T22" fmla="*/ 209 w 305"/>
              <a:gd name="T23" fmla="*/ 573 h 574"/>
              <a:gd name="T24" fmla="*/ 209 w 305"/>
              <a:gd name="T25" fmla="*/ 573 h 574"/>
              <a:gd name="T26" fmla="*/ 304 w 305"/>
              <a:gd name="T27" fmla="*/ 274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5" h="574">
                <a:moveTo>
                  <a:pt x="304" y="274"/>
                </a:moveTo>
                <a:lnTo>
                  <a:pt x="304" y="274"/>
                </a:lnTo>
                <a:cubicBezTo>
                  <a:pt x="278" y="203"/>
                  <a:pt x="277" y="87"/>
                  <a:pt x="279" y="14"/>
                </a:cubicBezTo>
                <a:lnTo>
                  <a:pt x="192" y="7"/>
                </a:lnTo>
                <a:lnTo>
                  <a:pt x="192" y="7"/>
                </a:lnTo>
                <a:cubicBezTo>
                  <a:pt x="125" y="0"/>
                  <a:pt x="74" y="67"/>
                  <a:pt x="98" y="131"/>
                </a:cubicBezTo>
                <a:lnTo>
                  <a:pt x="130" y="216"/>
                </a:lnTo>
                <a:lnTo>
                  <a:pt x="93" y="251"/>
                </a:lnTo>
                <a:lnTo>
                  <a:pt x="93" y="251"/>
                </a:lnTo>
                <a:cubicBezTo>
                  <a:pt x="0" y="339"/>
                  <a:pt x="27" y="493"/>
                  <a:pt x="144" y="546"/>
                </a:cubicBezTo>
                <a:lnTo>
                  <a:pt x="144" y="546"/>
                </a:lnTo>
                <a:cubicBezTo>
                  <a:pt x="165" y="556"/>
                  <a:pt x="187" y="564"/>
                  <a:pt x="209" y="573"/>
                </a:cubicBezTo>
                <a:lnTo>
                  <a:pt x="209" y="573"/>
                </a:lnTo>
                <a:cubicBezTo>
                  <a:pt x="187" y="390"/>
                  <a:pt x="304" y="274"/>
                  <a:pt x="304" y="274"/>
                </a:cubicBezTo>
              </a:path>
            </a:pathLst>
          </a:custGeom>
          <a:solidFill>
            <a:srgbClr val="29B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3" name="Freeform 152">
            <a:extLst>
              <a:ext uri="{FF2B5EF4-FFF2-40B4-BE49-F238E27FC236}">
                <a16:creationId xmlns:a16="http://schemas.microsoft.com/office/drawing/2014/main" id="{EBD4B866-8DDB-2840-A7F0-0145FAAE4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804" y="10600230"/>
            <a:ext cx="428626" cy="769326"/>
          </a:xfrm>
          <a:custGeom>
            <a:avLst/>
            <a:gdLst>
              <a:gd name="T0" fmla="*/ 92 w 342"/>
              <a:gd name="T1" fmla="*/ 0 h 619"/>
              <a:gd name="T2" fmla="*/ 92 w 342"/>
              <a:gd name="T3" fmla="*/ 0 h 619"/>
              <a:gd name="T4" fmla="*/ 117 w 342"/>
              <a:gd name="T5" fmla="*/ 260 h 619"/>
              <a:gd name="T6" fmla="*/ 117 w 342"/>
              <a:gd name="T7" fmla="*/ 260 h 619"/>
              <a:gd name="T8" fmla="*/ 22 w 342"/>
              <a:gd name="T9" fmla="*/ 559 h 619"/>
              <a:gd name="T10" fmla="*/ 22 w 342"/>
              <a:gd name="T11" fmla="*/ 559 h 619"/>
              <a:gd name="T12" fmla="*/ 246 w 342"/>
              <a:gd name="T13" fmla="*/ 618 h 619"/>
              <a:gd name="T14" fmla="*/ 246 w 342"/>
              <a:gd name="T15" fmla="*/ 618 h 619"/>
              <a:gd name="T16" fmla="*/ 341 w 342"/>
              <a:gd name="T17" fmla="*/ 324 h 619"/>
              <a:gd name="T18" fmla="*/ 341 w 342"/>
              <a:gd name="T19" fmla="*/ 324 h 619"/>
              <a:gd name="T20" fmla="*/ 317 w 342"/>
              <a:gd name="T21" fmla="*/ 20 h 619"/>
              <a:gd name="T22" fmla="*/ 92 w 342"/>
              <a:gd name="T23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2" h="619">
                <a:moveTo>
                  <a:pt x="92" y="0"/>
                </a:moveTo>
                <a:lnTo>
                  <a:pt x="92" y="0"/>
                </a:lnTo>
                <a:cubicBezTo>
                  <a:pt x="90" y="73"/>
                  <a:pt x="91" y="189"/>
                  <a:pt x="117" y="260"/>
                </a:cubicBezTo>
                <a:lnTo>
                  <a:pt x="117" y="260"/>
                </a:lnTo>
                <a:cubicBezTo>
                  <a:pt x="117" y="260"/>
                  <a:pt x="0" y="376"/>
                  <a:pt x="22" y="559"/>
                </a:cubicBezTo>
                <a:lnTo>
                  <a:pt x="22" y="559"/>
                </a:lnTo>
                <a:cubicBezTo>
                  <a:pt x="96" y="587"/>
                  <a:pt x="172" y="605"/>
                  <a:pt x="246" y="618"/>
                </a:cubicBezTo>
                <a:lnTo>
                  <a:pt x="246" y="618"/>
                </a:lnTo>
                <a:cubicBezTo>
                  <a:pt x="226" y="438"/>
                  <a:pt x="341" y="324"/>
                  <a:pt x="341" y="324"/>
                </a:cubicBezTo>
                <a:lnTo>
                  <a:pt x="341" y="324"/>
                </a:lnTo>
                <a:cubicBezTo>
                  <a:pt x="309" y="236"/>
                  <a:pt x="314" y="78"/>
                  <a:pt x="317" y="20"/>
                </a:cubicBezTo>
                <a:lnTo>
                  <a:pt x="92" y="0"/>
                </a:lnTo>
              </a:path>
            </a:pathLst>
          </a:custGeom>
          <a:solidFill>
            <a:srgbClr val="35D6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4" name="Freeform 153">
            <a:extLst>
              <a:ext uri="{FF2B5EF4-FFF2-40B4-BE49-F238E27FC236}">
                <a16:creationId xmlns:a16="http://schemas.microsoft.com/office/drawing/2014/main" id="{5D7D4A8F-D5EE-514E-BE59-FFF6B234A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1966" y="10677162"/>
            <a:ext cx="313227" cy="675906"/>
          </a:xfrm>
          <a:custGeom>
            <a:avLst/>
            <a:gdLst>
              <a:gd name="T0" fmla="*/ 137 w 253"/>
              <a:gd name="T1" fmla="*/ 10 h 542"/>
              <a:gd name="T2" fmla="*/ 29 w 253"/>
              <a:gd name="T3" fmla="*/ 0 h 542"/>
              <a:gd name="T4" fmla="*/ 29 w 253"/>
              <a:gd name="T5" fmla="*/ 0 h 542"/>
              <a:gd name="T6" fmla="*/ 0 w 253"/>
              <a:gd name="T7" fmla="*/ 245 h 542"/>
              <a:gd name="T8" fmla="*/ 0 w 253"/>
              <a:gd name="T9" fmla="*/ 245 h 542"/>
              <a:gd name="T10" fmla="*/ 58 w 253"/>
              <a:gd name="T11" fmla="*/ 541 h 542"/>
              <a:gd name="T12" fmla="*/ 58 w 253"/>
              <a:gd name="T13" fmla="*/ 541 h 542"/>
              <a:gd name="T14" fmla="*/ 70 w 253"/>
              <a:gd name="T15" fmla="*/ 539 h 542"/>
              <a:gd name="T16" fmla="*/ 70 w 253"/>
              <a:gd name="T17" fmla="*/ 539 h 542"/>
              <a:gd name="T18" fmla="*/ 195 w 253"/>
              <a:gd name="T19" fmla="*/ 281 h 542"/>
              <a:gd name="T20" fmla="*/ 188 w 253"/>
              <a:gd name="T21" fmla="*/ 266 h 542"/>
              <a:gd name="T22" fmla="*/ 229 w 253"/>
              <a:gd name="T23" fmla="*/ 153 h 542"/>
              <a:gd name="T24" fmla="*/ 229 w 253"/>
              <a:gd name="T25" fmla="*/ 153 h 542"/>
              <a:gd name="T26" fmla="*/ 137 w 253"/>
              <a:gd name="T27" fmla="*/ 1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3" h="542">
                <a:moveTo>
                  <a:pt x="137" y="10"/>
                </a:moveTo>
                <a:lnTo>
                  <a:pt x="29" y="0"/>
                </a:lnTo>
                <a:lnTo>
                  <a:pt x="29" y="0"/>
                </a:lnTo>
                <a:cubicBezTo>
                  <a:pt x="30" y="53"/>
                  <a:pt x="27" y="177"/>
                  <a:pt x="0" y="245"/>
                </a:cubicBezTo>
                <a:lnTo>
                  <a:pt x="0" y="245"/>
                </a:lnTo>
                <a:cubicBezTo>
                  <a:pt x="0" y="245"/>
                  <a:pt x="107" y="369"/>
                  <a:pt x="58" y="541"/>
                </a:cubicBezTo>
                <a:lnTo>
                  <a:pt x="58" y="541"/>
                </a:lnTo>
                <a:cubicBezTo>
                  <a:pt x="62" y="540"/>
                  <a:pt x="66" y="539"/>
                  <a:pt x="70" y="539"/>
                </a:cubicBezTo>
                <a:lnTo>
                  <a:pt x="70" y="539"/>
                </a:lnTo>
                <a:cubicBezTo>
                  <a:pt x="187" y="515"/>
                  <a:pt x="249" y="386"/>
                  <a:pt x="195" y="281"/>
                </a:cubicBezTo>
                <a:lnTo>
                  <a:pt x="188" y="266"/>
                </a:lnTo>
                <a:lnTo>
                  <a:pt x="229" y="153"/>
                </a:lnTo>
                <a:lnTo>
                  <a:pt x="229" y="153"/>
                </a:lnTo>
                <a:cubicBezTo>
                  <a:pt x="252" y="87"/>
                  <a:pt x="207" y="16"/>
                  <a:pt x="137" y="10"/>
                </a:cubicBezTo>
              </a:path>
            </a:pathLst>
          </a:custGeom>
          <a:solidFill>
            <a:srgbClr val="29B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5" name="Freeform 154">
            <a:extLst>
              <a:ext uri="{FF2B5EF4-FFF2-40B4-BE49-F238E27FC236}">
                <a16:creationId xmlns:a16="http://schemas.microsoft.com/office/drawing/2014/main" id="{66ED442D-A129-4D46-A14D-F71E504CE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7082" y="9248411"/>
            <a:ext cx="1714499" cy="1780442"/>
          </a:xfrm>
          <a:custGeom>
            <a:avLst/>
            <a:gdLst>
              <a:gd name="T0" fmla="*/ 1205 w 1374"/>
              <a:gd name="T1" fmla="*/ 432 h 1429"/>
              <a:gd name="T2" fmla="*/ 1205 w 1374"/>
              <a:gd name="T3" fmla="*/ 432 h 1429"/>
              <a:gd name="T4" fmla="*/ 991 w 1374"/>
              <a:gd name="T5" fmla="*/ 1272 h 1429"/>
              <a:gd name="T6" fmla="*/ 991 w 1374"/>
              <a:gd name="T7" fmla="*/ 1272 h 1429"/>
              <a:gd name="T8" fmla="*/ 168 w 1374"/>
              <a:gd name="T9" fmla="*/ 998 h 1429"/>
              <a:gd name="T10" fmla="*/ 168 w 1374"/>
              <a:gd name="T11" fmla="*/ 998 h 1429"/>
              <a:gd name="T12" fmla="*/ 381 w 1374"/>
              <a:gd name="T13" fmla="*/ 157 h 1429"/>
              <a:gd name="T14" fmla="*/ 381 w 1374"/>
              <a:gd name="T15" fmla="*/ 157 h 1429"/>
              <a:gd name="T16" fmla="*/ 1205 w 1374"/>
              <a:gd name="T17" fmla="*/ 432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4" h="1429">
                <a:moveTo>
                  <a:pt x="1205" y="432"/>
                </a:moveTo>
                <a:lnTo>
                  <a:pt x="1205" y="432"/>
                </a:lnTo>
                <a:cubicBezTo>
                  <a:pt x="1373" y="739"/>
                  <a:pt x="1277" y="1115"/>
                  <a:pt x="991" y="1272"/>
                </a:cubicBezTo>
                <a:lnTo>
                  <a:pt x="991" y="1272"/>
                </a:lnTo>
                <a:cubicBezTo>
                  <a:pt x="705" y="1428"/>
                  <a:pt x="336" y="1306"/>
                  <a:pt x="168" y="998"/>
                </a:cubicBezTo>
                <a:lnTo>
                  <a:pt x="168" y="998"/>
                </a:lnTo>
                <a:cubicBezTo>
                  <a:pt x="0" y="690"/>
                  <a:pt x="95" y="313"/>
                  <a:pt x="381" y="157"/>
                </a:cubicBezTo>
                <a:lnTo>
                  <a:pt x="381" y="157"/>
                </a:lnTo>
                <a:cubicBezTo>
                  <a:pt x="668" y="0"/>
                  <a:pt x="1036" y="123"/>
                  <a:pt x="1205" y="432"/>
                </a:cubicBezTo>
              </a:path>
            </a:pathLst>
          </a:custGeom>
          <a:solidFill>
            <a:srgbClr val="FFB59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6" name="Freeform 155">
            <a:extLst>
              <a:ext uri="{FF2B5EF4-FFF2-40B4-BE49-F238E27FC236}">
                <a16:creationId xmlns:a16="http://schemas.microsoft.com/office/drawing/2014/main" id="{892C178A-8B87-DB49-847B-C739DB6AF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6952" y="10072693"/>
            <a:ext cx="153864" cy="203320"/>
          </a:xfrm>
          <a:custGeom>
            <a:avLst/>
            <a:gdLst>
              <a:gd name="T0" fmla="*/ 111 w 123"/>
              <a:gd name="T1" fmla="*/ 67 h 162"/>
              <a:gd name="T2" fmla="*/ 111 w 123"/>
              <a:gd name="T3" fmla="*/ 67 h 162"/>
              <a:gd name="T4" fmla="*/ 80 w 123"/>
              <a:gd name="T5" fmla="*/ 153 h 162"/>
              <a:gd name="T6" fmla="*/ 80 w 123"/>
              <a:gd name="T7" fmla="*/ 153 h 162"/>
              <a:gd name="T8" fmla="*/ 11 w 123"/>
              <a:gd name="T9" fmla="*/ 94 h 162"/>
              <a:gd name="T10" fmla="*/ 11 w 123"/>
              <a:gd name="T11" fmla="*/ 94 h 162"/>
              <a:gd name="T12" fmla="*/ 42 w 123"/>
              <a:gd name="T13" fmla="*/ 7 h 162"/>
              <a:gd name="T14" fmla="*/ 42 w 123"/>
              <a:gd name="T15" fmla="*/ 7 h 162"/>
              <a:gd name="T16" fmla="*/ 111 w 123"/>
              <a:gd name="T17" fmla="*/ 6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" h="162">
                <a:moveTo>
                  <a:pt x="111" y="67"/>
                </a:moveTo>
                <a:lnTo>
                  <a:pt x="111" y="67"/>
                </a:lnTo>
                <a:cubicBezTo>
                  <a:pt x="122" y="108"/>
                  <a:pt x="108" y="146"/>
                  <a:pt x="80" y="153"/>
                </a:cubicBezTo>
                <a:lnTo>
                  <a:pt x="80" y="153"/>
                </a:lnTo>
                <a:cubicBezTo>
                  <a:pt x="52" y="161"/>
                  <a:pt x="21" y="134"/>
                  <a:pt x="11" y="94"/>
                </a:cubicBezTo>
                <a:lnTo>
                  <a:pt x="11" y="94"/>
                </a:lnTo>
                <a:cubicBezTo>
                  <a:pt x="0" y="53"/>
                  <a:pt x="14" y="15"/>
                  <a:pt x="42" y="7"/>
                </a:cubicBezTo>
                <a:lnTo>
                  <a:pt x="42" y="7"/>
                </a:lnTo>
                <a:cubicBezTo>
                  <a:pt x="69" y="0"/>
                  <a:pt x="101" y="27"/>
                  <a:pt x="111" y="67"/>
                </a:cubicBezTo>
              </a:path>
            </a:pathLst>
          </a:custGeom>
          <a:solidFill>
            <a:srgbClr val="F282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7" name="Freeform 156">
            <a:extLst>
              <a:ext uri="{FF2B5EF4-FFF2-40B4-BE49-F238E27FC236}">
                <a16:creationId xmlns:a16="http://schemas.microsoft.com/office/drawing/2014/main" id="{92F5C8ED-35CD-8643-96B4-3835E701C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7944" y="10116654"/>
            <a:ext cx="148368" cy="159359"/>
          </a:xfrm>
          <a:custGeom>
            <a:avLst/>
            <a:gdLst>
              <a:gd name="T0" fmla="*/ 109 w 118"/>
              <a:gd name="T1" fmla="*/ 63 h 128"/>
              <a:gd name="T2" fmla="*/ 109 w 118"/>
              <a:gd name="T3" fmla="*/ 63 h 128"/>
              <a:gd name="T4" fmla="*/ 70 w 118"/>
              <a:gd name="T5" fmla="*/ 119 h 128"/>
              <a:gd name="T6" fmla="*/ 70 w 118"/>
              <a:gd name="T7" fmla="*/ 119 h 128"/>
              <a:gd name="T8" fmla="*/ 9 w 118"/>
              <a:gd name="T9" fmla="*/ 89 h 128"/>
              <a:gd name="T10" fmla="*/ 9 w 118"/>
              <a:gd name="T11" fmla="*/ 89 h 128"/>
              <a:gd name="T12" fmla="*/ 41 w 118"/>
              <a:gd name="T13" fmla="*/ 8 h 128"/>
              <a:gd name="T14" fmla="*/ 41 w 118"/>
              <a:gd name="T15" fmla="*/ 8 h 128"/>
              <a:gd name="T16" fmla="*/ 109 w 118"/>
              <a:gd name="T17" fmla="*/ 63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128">
                <a:moveTo>
                  <a:pt x="109" y="63"/>
                </a:moveTo>
                <a:lnTo>
                  <a:pt x="109" y="63"/>
                </a:lnTo>
                <a:cubicBezTo>
                  <a:pt x="117" y="95"/>
                  <a:pt x="98" y="112"/>
                  <a:pt x="70" y="119"/>
                </a:cubicBezTo>
                <a:lnTo>
                  <a:pt x="70" y="119"/>
                </a:lnTo>
                <a:cubicBezTo>
                  <a:pt x="42" y="127"/>
                  <a:pt x="17" y="121"/>
                  <a:pt x="9" y="89"/>
                </a:cubicBezTo>
                <a:lnTo>
                  <a:pt x="9" y="89"/>
                </a:lnTo>
                <a:cubicBezTo>
                  <a:pt x="0" y="56"/>
                  <a:pt x="13" y="15"/>
                  <a:pt x="41" y="8"/>
                </a:cubicBezTo>
                <a:lnTo>
                  <a:pt x="41" y="8"/>
                </a:lnTo>
                <a:cubicBezTo>
                  <a:pt x="69" y="0"/>
                  <a:pt x="100" y="30"/>
                  <a:pt x="109" y="6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8" name="Freeform 157">
            <a:extLst>
              <a:ext uri="{FF2B5EF4-FFF2-40B4-BE49-F238E27FC236}">
                <a16:creationId xmlns:a16="http://schemas.microsoft.com/office/drawing/2014/main" id="{11E489AA-0C0B-A34A-86D3-58D8C436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5578" y="9979272"/>
            <a:ext cx="148368" cy="203324"/>
          </a:xfrm>
          <a:custGeom>
            <a:avLst/>
            <a:gdLst>
              <a:gd name="T0" fmla="*/ 111 w 121"/>
              <a:gd name="T1" fmla="*/ 69 h 162"/>
              <a:gd name="T2" fmla="*/ 111 w 121"/>
              <a:gd name="T3" fmla="*/ 69 h 162"/>
              <a:gd name="T4" fmla="*/ 78 w 121"/>
              <a:gd name="T5" fmla="*/ 154 h 162"/>
              <a:gd name="T6" fmla="*/ 78 w 121"/>
              <a:gd name="T7" fmla="*/ 154 h 162"/>
              <a:gd name="T8" fmla="*/ 10 w 121"/>
              <a:gd name="T9" fmla="*/ 92 h 162"/>
              <a:gd name="T10" fmla="*/ 10 w 121"/>
              <a:gd name="T11" fmla="*/ 92 h 162"/>
              <a:gd name="T12" fmla="*/ 43 w 121"/>
              <a:gd name="T13" fmla="*/ 6 h 162"/>
              <a:gd name="T14" fmla="*/ 43 w 121"/>
              <a:gd name="T15" fmla="*/ 6 h 162"/>
              <a:gd name="T16" fmla="*/ 111 w 121"/>
              <a:gd name="T17" fmla="*/ 6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" h="162">
                <a:moveTo>
                  <a:pt x="111" y="69"/>
                </a:moveTo>
                <a:lnTo>
                  <a:pt x="111" y="69"/>
                </a:lnTo>
                <a:cubicBezTo>
                  <a:pt x="120" y="109"/>
                  <a:pt x="105" y="148"/>
                  <a:pt x="78" y="154"/>
                </a:cubicBezTo>
                <a:lnTo>
                  <a:pt x="78" y="154"/>
                </a:lnTo>
                <a:cubicBezTo>
                  <a:pt x="49" y="161"/>
                  <a:pt x="19" y="132"/>
                  <a:pt x="10" y="92"/>
                </a:cubicBezTo>
                <a:lnTo>
                  <a:pt x="10" y="92"/>
                </a:lnTo>
                <a:cubicBezTo>
                  <a:pt x="0" y="51"/>
                  <a:pt x="16" y="13"/>
                  <a:pt x="43" y="6"/>
                </a:cubicBezTo>
                <a:lnTo>
                  <a:pt x="43" y="6"/>
                </a:lnTo>
                <a:cubicBezTo>
                  <a:pt x="72" y="0"/>
                  <a:pt x="101" y="28"/>
                  <a:pt x="111" y="69"/>
                </a:cubicBezTo>
              </a:path>
            </a:pathLst>
          </a:custGeom>
          <a:solidFill>
            <a:srgbClr val="F282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9" name="Freeform 158">
            <a:extLst>
              <a:ext uri="{FF2B5EF4-FFF2-40B4-BE49-F238E27FC236}">
                <a16:creationId xmlns:a16="http://schemas.microsoft.com/office/drawing/2014/main" id="{9FA21A9E-2B68-6E46-8209-F73A7648B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6567" y="10023232"/>
            <a:ext cx="148368" cy="159363"/>
          </a:xfrm>
          <a:custGeom>
            <a:avLst/>
            <a:gdLst>
              <a:gd name="T0" fmla="*/ 109 w 117"/>
              <a:gd name="T1" fmla="*/ 64 h 128"/>
              <a:gd name="T2" fmla="*/ 109 w 117"/>
              <a:gd name="T3" fmla="*/ 64 h 128"/>
              <a:gd name="T4" fmla="*/ 69 w 117"/>
              <a:gd name="T5" fmla="*/ 120 h 128"/>
              <a:gd name="T6" fmla="*/ 69 w 117"/>
              <a:gd name="T7" fmla="*/ 120 h 128"/>
              <a:gd name="T8" fmla="*/ 7 w 117"/>
              <a:gd name="T9" fmla="*/ 87 h 128"/>
              <a:gd name="T10" fmla="*/ 7 w 117"/>
              <a:gd name="T11" fmla="*/ 87 h 128"/>
              <a:gd name="T12" fmla="*/ 42 w 117"/>
              <a:gd name="T13" fmla="*/ 7 h 128"/>
              <a:gd name="T14" fmla="*/ 42 w 117"/>
              <a:gd name="T15" fmla="*/ 7 h 128"/>
              <a:gd name="T16" fmla="*/ 109 w 117"/>
              <a:gd name="T17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" h="128">
                <a:moveTo>
                  <a:pt x="109" y="64"/>
                </a:moveTo>
                <a:lnTo>
                  <a:pt x="109" y="64"/>
                </a:lnTo>
                <a:cubicBezTo>
                  <a:pt x="116" y="97"/>
                  <a:pt x="96" y="114"/>
                  <a:pt x="69" y="120"/>
                </a:cubicBezTo>
                <a:lnTo>
                  <a:pt x="69" y="120"/>
                </a:lnTo>
                <a:cubicBezTo>
                  <a:pt x="40" y="127"/>
                  <a:pt x="15" y="120"/>
                  <a:pt x="7" y="87"/>
                </a:cubicBezTo>
                <a:lnTo>
                  <a:pt x="7" y="87"/>
                </a:lnTo>
                <a:cubicBezTo>
                  <a:pt x="0" y="55"/>
                  <a:pt x="15" y="13"/>
                  <a:pt x="42" y="7"/>
                </a:cubicBezTo>
                <a:lnTo>
                  <a:pt x="42" y="7"/>
                </a:lnTo>
                <a:cubicBezTo>
                  <a:pt x="70" y="0"/>
                  <a:pt x="102" y="32"/>
                  <a:pt x="109" y="64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80" name="Freeform 159">
            <a:extLst>
              <a:ext uri="{FF2B5EF4-FFF2-40B4-BE49-F238E27FC236}">
                <a16:creationId xmlns:a16="http://schemas.microsoft.com/office/drawing/2014/main" id="{368109C4-028E-7342-B9CF-0A7F6C687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1263" y="9979273"/>
            <a:ext cx="197827" cy="390160"/>
          </a:xfrm>
          <a:custGeom>
            <a:avLst/>
            <a:gdLst>
              <a:gd name="T0" fmla="*/ 33 w 157"/>
              <a:gd name="T1" fmla="*/ 314 h 315"/>
              <a:gd name="T2" fmla="*/ 28 w 157"/>
              <a:gd name="T3" fmla="*/ 282 h 315"/>
              <a:gd name="T4" fmla="*/ 109 w 157"/>
              <a:gd name="T5" fmla="*/ 267 h 315"/>
              <a:gd name="T6" fmla="*/ 109 w 157"/>
              <a:gd name="T7" fmla="*/ 267 h 315"/>
              <a:gd name="T8" fmla="*/ 120 w 157"/>
              <a:gd name="T9" fmla="*/ 259 h 315"/>
              <a:gd name="T10" fmla="*/ 120 w 157"/>
              <a:gd name="T11" fmla="*/ 259 h 315"/>
              <a:gd name="T12" fmla="*/ 120 w 157"/>
              <a:gd name="T13" fmla="*/ 246 h 315"/>
              <a:gd name="T14" fmla="*/ 0 w 157"/>
              <a:gd name="T15" fmla="*/ 16 h 315"/>
              <a:gd name="T16" fmla="*/ 29 w 157"/>
              <a:gd name="T17" fmla="*/ 0 h 315"/>
              <a:gd name="T18" fmla="*/ 149 w 157"/>
              <a:gd name="T19" fmla="*/ 231 h 315"/>
              <a:gd name="T20" fmla="*/ 149 w 157"/>
              <a:gd name="T21" fmla="*/ 231 h 315"/>
              <a:gd name="T22" fmla="*/ 149 w 157"/>
              <a:gd name="T23" fmla="*/ 274 h 315"/>
              <a:gd name="T24" fmla="*/ 149 w 157"/>
              <a:gd name="T25" fmla="*/ 274 h 315"/>
              <a:gd name="T26" fmla="*/ 115 w 157"/>
              <a:gd name="T27" fmla="*/ 300 h 315"/>
              <a:gd name="T28" fmla="*/ 33 w 157"/>
              <a:gd name="T29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7" h="315">
                <a:moveTo>
                  <a:pt x="33" y="314"/>
                </a:moveTo>
                <a:lnTo>
                  <a:pt x="28" y="282"/>
                </a:lnTo>
                <a:lnTo>
                  <a:pt x="109" y="267"/>
                </a:lnTo>
                <a:lnTo>
                  <a:pt x="109" y="267"/>
                </a:lnTo>
                <a:cubicBezTo>
                  <a:pt x="114" y="267"/>
                  <a:pt x="118" y="264"/>
                  <a:pt x="120" y="259"/>
                </a:cubicBezTo>
                <a:lnTo>
                  <a:pt x="120" y="259"/>
                </a:lnTo>
                <a:cubicBezTo>
                  <a:pt x="122" y="255"/>
                  <a:pt x="122" y="250"/>
                  <a:pt x="120" y="246"/>
                </a:cubicBezTo>
                <a:lnTo>
                  <a:pt x="0" y="16"/>
                </a:lnTo>
                <a:lnTo>
                  <a:pt x="29" y="0"/>
                </a:lnTo>
                <a:lnTo>
                  <a:pt x="149" y="231"/>
                </a:lnTo>
                <a:lnTo>
                  <a:pt x="149" y="231"/>
                </a:lnTo>
                <a:cubicBezTo>
                  <a:pt x="156" y="244"/>
                  <a:pt x="156" y="260"/>
                  <a:pt x="149" y="274"/>
                </a:cubicBezTo>
                <a:lnTo>
                  <a:pt x="149" y="274"/>
                </a:lnTo>
                <a:cubicBezTo>
                  <a:pt x="143" y="288"/>
                  <a:pt x="130" y="297"/>
                  <a:pt x="115" y="300"/>
                </a:cubicBezTo>
                <a:lnTo>
                  <a:pt x="33" y="314"/>
                </a:lnTo>
              </a:path>
            </a:pathLst>
          </a:custGeom>
          <a:solidFill>
            <a:srgbClr val="F282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81" name="Freeform 160">
            <a:extLst>
              <a:ext uri="{FF2B5EF4-FFF2-40B4-BE49-F238E27FC236}">
                <a16:creationId xmlns:a16="http://schemas.microsoft.com/office/drawing/2014/main" id="{0BDEE65E-DEE7-2540-B159-50F3D3CD2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4175" y="10314481"/>
            <a:ext cx="1148493" cy="818782"/>
          </a:xfrm>
          <a:custGeom>
            <a:avLst/>
            <a:gdLst>
              <a:gd name="T0" fmla="*/ 51 w 921"/>
              <a:gd name="T1" fmla="*/ 54 h 655"/>
              <a:gd name="T2" fmla="*/ 84 w 921"/>
              <a:gd name="T3" fmla="*/ 167 h 655"/>
              <a:gd name="T4" fmla="*/ 0 w 921"/>
              <a:gd name="T5" fmla="*/ 442 h 655"/>
              <a:gd name="T6" fmla="*/ 0 w 921"/>
              <a:gd name="T7" fmla="*/ 442 h 655"/>
              <a:gd name="T8" fmla="*/ 823 w 921"/>
              <a:gd name="T9" fmla="*/ 375 h 655"/>
              <a:gd name="T10" fmla="*/ 876 w 921"/>
              <a:gd name="T11" fmla="*/ 223 h 655"/>
              <a:gd name="T12" fmla="*/ 876 w 921"/>
              <a:gd name="T13" fmla="*/ 223 h 655"/>
              <a:gd name="T14" fmla="*/ 887 w 921"/>
              <a:gd name="T15" fmla="*/ 174 h 655"/>
              <a:gd name="T16" fmla="*/ 911 w 921"/>
              <a:gd name="T17" fmla="*/ 80 h 655"/>
              <a:gd name="T18" fmla="*/ 911 w 921"/>
              <a:gd name="T19" fmla="*/ 80 h 655"/>
              <a:gd name="T20" fmla="*/ 854 w 921"/>
              <a:gd name="T21" fmla="*/ 25 h 655"/>
              <a:gd name="T22" fmla="*/ 854 w 921"/>
              <a:gd name="T23" fmla="*/ 25 h 655"/>
              <a:gd name="T24" fmla="*/ 99 w 921"/>
              <a:gd name="T25" fmla="*/ 12 h 655"/>
              <a:gd name="T26" fmla="*/ 99 w 921"/>
              <a:gd name="T27" fmla="*/ 12 h 655"/>
              <a:gd name="T28" fmla="*/ 51 w 921"/>
              <a:gd name="T29" fmla="*/ 54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21" h="655">
                <a:moveTo>
                  <a:pt x="51" y="54"/>
                </a:moveTo>
                <a:lnTo>
                  <a:pt x="84" y="167"/>
                </a:lnTo>
                <a:lnTo>
                  <a:pt x="0" y="442"/>
                </a:lnTo>
                <a:lnTo>
                  <a:pt x="0" y="442"/>
                </a:lnTo>
                <a:cubicBezTo>
                  <a:pt x="0" y="442"/>
                  <a:pt x="448" y="654"/>
                  <a:pt x="823" y="375"/>
                </a:cubicBezTo>
                <a:lnTo>
                  <a:pt x="876" y="223"/>
                </a:lnTo>
                <a:lnTo>
                  <a:pt x="876" y="223"/>
                </a:lnTo>
                <a:cubicBezTo>
                  <a:pt x="881" y="207"/>
                  <a:pt x="885" y="191"/>
                  <a:pt x="887" y="174"/>
                </a:cubicBezTo>
                <a:lnTo>
                  <a:pt x="911" y="80"/>
                </a:lnTo>
                <a:lnTo>
                  <a:pt x="911" y="80"/>
                </a:lnTo>
                <a:cubicBezTo>
                  <a:pt x="920" y="45"/>
                  <a:pt x="888" y="15"/>
                  <a:pt x="854" y="25"/>
                </a:cubicBezTo>
                <a:lnTo>
                  <a:pt x="854" y="25"/>
                </a:lnTo>
                <a:cubicBezTo>
                  <a:pt x="711" y="70"/>
                  <a:pt x="396" y="141"/>
                  <a:pt x="99" y="12"/>
                </a:cubicBezTo>
                <a:lnTo>
                  <a:pt x="99" y="12"/>
                </a:lnTo>
                <a:cubicBezTo>
                  <a:pt x="72" y="0"/>
                  <a:pt x="43" y="25"/>
                  <a:pt x="51" y="54"/>
                </a:cubicBezTo>
              </a:path>
            </a:pathLst>
          </a:custGeom>
          <a:solidFill>
            <a:srgbClr val="6E3A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82" name="Freeform 161">
            <a:extLst>
              <a:ext uri="{FF2B5EF4-FFF2-40B4-BE49-F238E27FC236}">
                <a16:creationId xmlns:a16="http://schemas.microsoft.com/office/drawing/2014/main" id="{0D24658D-B5E1-324B-BE9D-9DE5D9673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2928" y="10287001"/>
            <a:ext cx="406643" cy="483578"/>
          </a:xfrm>
          <a:custGeom>
            <a:avLst/>
            <a:gdLst>
              <a:gd name="T0" fmla="*/ 308 w 326"/>
              <a:gd name="T1" fmla="*/ 378 h 389"/>
              <a:gd name="T2" fmla="*/ 308 w 326"/>
              <a:gd name="T3" fmla="*/ 378 h 389"/>
              <a:gd name="T4" fmla="*/ 296 w 326"/>
              <a:gd name="T5" fmla="*/ 387 h 389"/>
              <a:gd name="T6" fmla="*/ 296 w 326"/>
              <a:gd name="T7" fmla="*/ 387 h 389"/>
              <a:gd name="T8" fmla="*/ 0 w 326"/>
              <a:gd name="T9" fmla="*/ 11 h 389"/>
              <a:gd name="T10" fmla="*/ 0 w 326"/>
              <a:gd name="T11" fmla="*/ 11 h 389"/>
              <a:gd name="T12" fmla="*/ 4 w 326"/>
              <a:gd name="T13" fmla="*/ 3 h 389"/>
              <a:gd name="T14" fmla="*/ 4 w 326"/>
              <a:gd name="T15" fmla="*/ 3 h 389"/>
              <a:gd name="T16" fmla="*/ 12 w 326"/>
              <a:gd name="T17" fmla="*/ 0 h 389"/>
              <a:gd name="T18" fmla="*/ 315 w 326"/>
              <a:gd name="T19" fmla="*/ 52 h 389"/>
              <a:gd name="T20" fmla="*/ 315 w 326"/>
              <a:gd name="T21" fmla="*/ 52 h 389"/>
              <a:gd name="T22" fmla="*/ 323 w 326"/>
              <a:gd name="T23" fmla="*/ 64 h 389"/>
              <a:gd name="T24" fmla="*/ 323 w 326"/>
              <a:gd name="T25" fmla="*/ 64 h 389"/>
              <a:gd name="T26" fmla="*/ 312 w 326"/>
              <a:gd name="T27" fmla="*/ 72 h 389"/>
              <a:gd name="T28" fmla="*/ 36 w 326"/>
              <a:gd name="T29" fmla="*/ 25 h 389"/>
              <a:gd name="T30" fmla="*/ 36 w 326"/>
              <a:gd name="T31" fmla="*/ 25 h 389"/>
              <a:gd name="T32" fmla="*/ 24 w 326"/>
              <a:gd name="T33" fmla="*/ 37 h 389"/>
              <a:gd name="T34" fmla="*/ 24 w 326"/>
              <a:gd name="T35" fmla="*/ 37 h 389"/>
              <a:gd name="T36" fmla="*/ 299 w 326"/>
              <a:gd name="T37" fmla="*/ 367 h 389"/>
              <a:gd name="T38" fmla="*/ 299 w 326"/>
              <a:gd name="T39" fmla="*/ 367 h 389"/>
              <a:gd name="T40" fmla="*/ 308 w 326"/>
              <a:gd name="T41" fmla="*/ 37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6" h="389">
                <a:moveTo>
                  <a:pt x="308" y="378"/>
                </a:moveTo>
                <a:lnTo>
                  <a:pt x="308" y="378"/>
                </a:lnTo>
                <a:cubicBezTo>
                  <a:pt x="307" y="384"/>
                  <a:pt x="302" y="388"/>
                  <a:pt x="296" y="387"/>
                </a:cubicBezTo>
                <a:lnTo>
                  <a:pt x="296" y="387"/>
                </a:lnTo>
                <a:cubicBezTo>
                  <a:pt x="27" y="331"/>
                  <a:pt x="0" y="14"/>
                  <a:pt x="0" y="11"/>
                </a:cubicBezTo>
                <a:lnTo>
                  <a:pt x="0" y="11"/>
                </a:lnTo>
                <a:cubicBezTo>
                  <a:pt x="0" y="8"/>
                  <a:pt x="1" y="5"/>
                  <a:pt x="4" y="3"/>
                </a:cubicBezTo>
                <a:lnTo>
                  <a:pt x="4" y="3"/>
                </a:lnTo>
                <a:cubicBezTo>
                  <a:pt x="6" y="1"/>
                  <a:pt x="9" y="0"/>
                  <a:pt x="12" y="0"/>
                </a:cubicBezTo>
                <a:lnTo>
                  <a:pt x="315" y="52"/>
                </a:lnTo>
                <a:lnTo>
                  <a:pt x="315" y="52"/>
                </a:lnTo>
                <a:cubicBezTo>
                  <a:pt x="321" y="53"/>
                  <a:pt x="325" y="59"/>
                  <a:pt x="323" y="64"/>
                </a:cubicBezTo>
                <a:lnTo>
                  <a:pt x="323" y="64"/>
                </a:lnTo>
                <a:cubicBezTo>
                  <a:pt x="323" y="70"/>
                  <a:pt x="317" y="73"/>
                  <a:pt x="312" y="72"/>
                </a:cubicBezTo>
                <a:lnTo>
                  <a:pt x="36" y="25"/>
                </a:lnTo>
                <a:lnTo>
                  <a:pt x="36" y="25"/>
                </a:lnTo>
                <a:cubicBezTo>
                  <a:pt x="29" y="24"/>
                  <a:pt x="23" y="30"/>
                  <a:pt x="24" y="37"/>
                </a:cubicBezTo>
                <a:lnTo>
                  <a:pt x="24" y="37"/>
                </a:lnTo>
                <a:cubicBezTo>
                  <a:pt x="37" y="113"/>
                  <a:pt x="92" y="324"/>
                  <a:pt x="299" y="367"/>
                </a:cubicBezTo>
                <a:lnTo>
                  <a:pt x="299" y="367"/>
                </a:lnTo>
                <a:cubicBezTo>
                  <a:pt x="305" y="368"/>
                  <a:pt x="309" y="373"/>
                  <a:pt x="308" y="37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83" name="Freeform 162">
            <a:extLst>
              <a:ext uri="{FF2B5EF4-FFF2-40B4-BE49-F238E27FC236}">
                <a16:creationId xmlns:a16="http://schemas.microsoft.com/office/drawing/2014/main" id="{0B55F6A5-9475-0A49-B05E-898C8C0ED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6031" y="8632953"/>
            <a:ext cx="2077182" cy="3368550"/>
          </a:xfrm>
          <a:custGeom>
            <a:avLst/>
            <a:gdLst>
              <a:gd name="T0" fmla="*/ 649 w 1669"/>
              <a:gd name="T1" fmla="*/ 622 h 2701"/>
              <a:gd name="T2" fmla="*/ 649 w 1669"/>
              <a:gd name="T3" fmla="*/ 622 h 2701"/>
              <a:gd name="T4" fmla="*/ 97 w 1669"/>
              <a:gd name="T5" fmla="*/ 1056 h 2701"/>
              <a:gd name="T6" fmla="*/ 97 w 1669"/>
              <a:gd name="T7" fmla="*/ 1056 h 2701"/>
              <a:gd name="T8" fmla="*/ 160 w 1669"/>
              <a:gd name="T9" fmla="*/ 1871 h 2701"/>
              <a:gd name="T10" fmla="*/ 160 w 1669"/>
              <a:gd name="T11" fmla="*/ 1871 h 2701"/>
              <a:gd name="T12" fmla="*/ 540 w 1669"/>
              <a:gd name="T13" fmla="*/ 2310 h 2701"/>
              <a:gd name="T14" fmla="*/ 540 w 1669"/>
              <a:gd name="T15" fmla="*/ 2310 h 2701"/>
              <a:gd name="T16" fmla="*/ 1173 w 1669"/>
              <a:gd name="T17" fmla="*/ 2612 h 2701"/>
              <a:gd name="T18" fmla="*/ 1173 w 1669"/>
              <a:gd name="T19" fmla="*/ 2612 h 2701"/>
              <a:gd name="T20" fmla="*/ 801 w 1669"/>
              <a:gd name="T21" fmla="*/ 1736 h 2701"/>
              <a:gd name="T22" fmla="*/ 801 w 1669"/>
              <a:gd name="T23" fmla="*/ 1736 h 2701"/>
              <a:gd name="T24" fmla="*/ 833 w 1669"/>
              <a:gd name="T25" fmla="*/ 845 h 2701"/>
              <a:gd name="T26" fmla="*/ 833 w 1669"/>
              <a:gd name="T27" fmla="*/ 845 h 2701"/>
              <a:gd name="T28" fmla="*/ 1668 w 1669"/>
              <a:gd name="T29" fmla="*/ 839 h 2701"/>
              <a:gd name="T30" fmla="*/ 1668 w 1669"/>
              <a:gd name="T31" fmla="*/ 839 h 2701"/>
              <a:gd name="T32" fmla="*/ 649 w 1669"/>
              <a:gd name="T33" fmla="*/ 622 h 2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69" h="2701">
                <a:moveTo>
                  <a:pt x="649" y="622"/>
                </a:moveTo>
                <a:lnTo>
                  <a:pt x="649" y="622"/>
                </a:lnTo>
                <a:cubicBezTo>
                  <a:pt x="649" y="622"/>
                  <a:pt x="180" y="559"/>
                  <a:pt x="97" y="1056"/>
                </a:cubicBezTo>
                <a:lnTo>
                  <a:pt x="97" y="1056"/>
                </a:lnTo>
                <a:cubicBezTo>
                  <a:pt x="0" y="1635"/>
                  <a:pt x="194" y="1590"/>
                  <a:pt x="160" y="1871"/>
                </a:cubicBezTo>
                <a:lnTo>
                  <a:pt x="160" y="1871"/>
                </a:lnTo>
                <a:cubicBezTo>
                  <a:pt x="122" y="2194"/>
                  <a:pt x="225" y="2229"/>
                  <a:pt x="540" y="2310"/>
                </a:cubicBezTo>
                <a:lnTo>
                  <a:pt x="540" y="2310"/>
                </a:lnTo>
                <a:cubicBezTo>
                  <a:pt x="651" y="2338"/>
                  <a:pt x="735" y="2700"/>
                  <a:pt x="1173" y="2612"/>
                </a:cubicBezTo>
                <a:lnTo>
                  <a:pt x="1173" y="2612"/>
                </a:lnTo>
                <a:cubicBezTo>
                  <a:pt x="1173" y="2612"/>
                  <a:pt x="1338" y="2235"/>
                  <a:pt x="801" y="1736"/>
                </a:cubicBezTo>
                <a:lnTo>
                  <a:pt x="801" y="1736"/>
                </a:lnTo>
                <a:cubicBezTo>
                  <a:pt x="288" y="1259"/>
                  <a:pt x="1030" y="1282"/>
                  <a:pt x="833" y="845"/>
                </a:cubicBezTo>
                <a:lnTo>
                  <a:pt x="833" y="845"/>
                </a:lnTo>
                <a:cubicBezTo>
                  <a:pt x="833" y="845"/>
                  <a:pt x="1156" y="1160"/>
                  <a:pt x="1668" y="839"/>
                </a:cubicBezTo>
                <a:lnTo>
                  <a:pt x="1668" y="839"/>
                </a:lnTo>
                <a:cubicBezTo>
                  <a:pt x="1668" y="839"/>
                  <a:pt x="1155" y="0"/>
                  <a:pt x="649" y="622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84" name="Freeform 163">
            <a:extLst>
              <a:ext uri="{FF2B5EF4-FFF2-40B4-BE49-F238E27FC236}">
                <a16:creationId xmlns:a16="http://schemas.microsoft.com/office/drawing/2014/main" id="{EDD521BB-8E3D-6E42-87B1-BF408A9AA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7530" y="10276013"/>
            <a:ext cx="280254" cy="324219"/>
          </a:xfrm>
          <a:custGeom>
            <a:avLst/>
            <a:gdLst>
              <a:gd name="T0" fmla="*/ 193 w 226"/>
              <a:gd name="T1" fmla="*/ 86 h 262"/>
              <a:gd name="T2" fmla="*/ 193 w 226"/>
              <a:gd name="T3" fmla="*/ 86 h 262"/>
              <a:gd name="T4" fmla="*/ 171 w 226"/>
              <a:gd name="T5" fmla="*/ 237 h 262"/>
              <a:gd name="T6" fmla="*/ 171 w 226"/>
              <a:gd name="T7" fmla="*/ 237 h 262"/>
              <a:gd name="T8" fmla="*/ 32 w 226"/>
              <a:gd name="T9" fmla="*/ 174 h 262"/>
              <a:gd name="T10" fmla="*/ 32 w 226"/>
              <a:gd name="T11" fmla="*/ 174 h 262"/>
              <a:gd name="T12" fmla="*/ 54 w 226"/>
              <a:gd name="T13" fmla="*/ 24 h 262"/>
              <a:gd name="T14" fmla="*/ 54 w 226"/>
              <a:gd name="T15" fmla="*/ 24 h 262"/>
              <a:gd name="T16" fmla="*/ 193 w 226"/>
              <a:gd name="T17" fmla="*/ 86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" h="262">
                <a:moveTo>
                  <a:pt x="193" y="86"/>
                </a:moveTo>
                <a:lnTo>
                  <a:pt x="193" y="86"/>
                </a:lnTo>
                <a:cubicBezTo>
                  <a:pt x="225" y="145"/>
                  <a:pt x="215" y="212"/>
                  <a:pt x="171" y="237"/>
                </a:cubicBezTo>
                <a:lnTo>
                  <a:pt x="171" y="237"/>
                </a:lnTo>
                <a:cubicBezTo>
                  <a:pt x="126" y="261"/>
                  <a:pt x="64" y="233"/>
                  <a:pt x="32" y="174"/>
                </a:cubicBezTo>
                <a:lnTo>
                  <a:pt x="32" y="174"/>
                </a:lnTo>
                <a:cubicBezTo>
                  <a:pt x="0" y="116"/>
                  <a:pt x="10" y="48"/>
                  <a:pt x="54" y="24"/>
                </a:cubicBezTo>
                <a:lnTo>
                  <a:pt x="54" y="24"/>
                </a:lnTo>
                <a:cubicBezTo>
                  <a:pt x="99" y="0"/>
                  <a:pt x="161" y="27"/>
                  <a:pt x="193" y="86"/>
                </a:cubicBezTo>
              </a:path>
            </a:pathLst>
          </a:custGeom>
          <a:solidFill>
            <a:srgbClr val="FFB59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85" name="Freeform 164">
            <a:extLst>
              <a:ext uri="{FF2B5EF4-FFF2-40B4-BE49-F238E27FC236}">
                <a16:creationId xmlns:a16="http://schemas.microsoft.com/office/drawing/2014/main" id="{A7A76FBF-B7C7-114C-A8DE-D81BFBAA9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4175" y="10545278"/>
            <a:ext cx="1104532" cy="587983"/>
          </a:xfrm>
          <a:custGeom>
            <a:avLst/>
            <a:gdLst>
              <a:gd name="T0" fmla="*/ 52 w 886"/>
              <a:gd name="T1" fmla="*/ 84 h 470"/>
              <a:gd name="T2" fmla="*/ 0 w 886"/>
              <a:gd name="T3" fmla="*/ 257 h 470"/>
              <a:gd name="T4" fmla="*/ 0 w 886"/>
              <a:gd name="T5" fmla="*/ 257 h 470"/>
              <a:gd name="T6" fmla="*/ 823 w 886"/>
              <a:gd name="T7" fmla="*/ 190 h 470"/>
              <a:gd name="T8" fmla="*/ 876 w 886"/>
              <a:gd name="T9" fmla="*/ 38 h 470"/>
              <a:gd name="T10" fmla="*/ 876 w 886"/>
              <a:gd name="T11" fmla="*/ 38 h 470"/>
              <a:gd name="T12" fmla="*/ 885 w 886"/>
              <a:gd name="T13" fmla="*/ 0 h 470"/>
              <a:gd name="T14" fmla="*/ 885 w 886"/>
              <a:gd name="T15" fmla="*/ 0 h 470"/>
              <a:gd name="T16" fmla="*/ 52 w 886"/>
              <a:gd name="T17" fmla="*/ 8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6" h="470">
                <a:moveTo>
                  <a:pt x="52" y="84"/>
                </a:moveTo>
                <a:lnTo>
                  <a:pt x="0" y="257"/>
                </a:lnTo>
                <a:lnTo>
                  <a:pt x="0" y="257"/>
                </a:lnTo>
                <a:cubicBezTo>
                  <a:pt x="0" y="257"/>
                  <a:pt x="448" y="469"/>
                  <a:pt x="823" y="190"/>
                </a:cubicBezTo>
                <a:lnTo>
                  <a:pt x="876" y="38"/>
                </a:lnTo>
                <a:lnTo>
                  <a:pt x="876" y="38"/>
                </a:lnTo>
                <a:cubicBezTo>
                  <a:pt x="880" y="26"/>
                  <a:pt x="883" y="13"/>
                  <a:pt x="885" y="0"/>
                </a:cubicBezTo>
                <a:lnTo>
                  <a:pt x="885" y="0"/>
                </a:lnTo>
                <a:cubicBezTo>
                  <a:pt x="751" y="90"/>
                  <a:pt x="481" y="203"/>
                  <a:pt x="52" y="84"/>
                </a:cubicBezTo>
              </a:path>
            </a:pathLst>
          </a:custGeom>
          <a:solidFill>
            <a:srgbClr val="7C46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86" name="Freeform 165">
            <a:extLst>
              <a:ext uri="{FF2B5EF4-FFF2-40B4-BE49-F238E27FC236}">
                <a16:creationId xmlns:a16="http://schemas.microsoft.com/office/drawing/2014/main" id="{0CDD4CDC-00D2-9047-87F0-2E7F91390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9031" y="10006750"/>
            <a:ext cx="181339" cy="142875"/>
          </a:xfrm>
          <a:custGeom>
            <a:avLst/>
            <a:gdLst>
              <a:gd name="T0" fmla="*/ 24 w 145"/>
              <a:gd name="T1" fmla="*/ 113 h 114"/>
              <a:gd name="T2" fmla="*/ 0 w 145"/>
              <a:gd name="T3" fmla="*/ 94 h 114"/>
              <a:gd name="T4" fmla="*/ 0 w 145"/>
              <a:gd name="T5" fmla="*/ 94 h 114"/>
              <a:gd name="T6" fmla="*/ 138 w 145"/>
              <a:gd name="T7" fmla="*/ 0 h 114"/>
              <a:gd name="T8" fmla="*/ 144 w 145"/>
              <a:gd name="T9" fmla="*/ 30 h 114"/>
              <a:gd name="T10" fmla="*/ 144 w 145"/>
              <a:gd name="T11" fmla="*/ 30 h 114"/>
              <a:gd name="T12" fmla="*/ 24 w 145"/>
              <a:gd name="T13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5" h="114">
                <a:moveTo>
                  <a:pt x="24" y="113"/>
                </a:moveTo>
                <a:lnTo>
                  <a:pt x="0" y="94"/>
                </a:lnTo>
                <a:lnTo>
                  <a:pt x="0" y="94"/>
                </a:lnTo>
                <a:cubicBezTo>
                  <a:pt x="3" y="91"/>
                  <a:pt x="63" y="16"/>
                  <a:pt x="138" y="0"/>
                </a:cubicBezTo>
                <a:lnTo>
                  <a:pt x="144" y="30"/>
                </a:lnTo>
                <a:lnTo>
                  <a:pt x="144" y="30"/>
                </a:lnTo>
                <a:cubicBezTo>
                  <a:pt x="80" y="43"/>
                  <a:pt x="25" y="113"/>
                  <a:pt x="24" y="11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87" name="Freeform 166">
            <a:extLst>
              <a:ext uri="{FF2B5EF4-FFF2-40B4-BE49-F238E27FC236}">
                <a16:creationId xmlns:a16="http://schemas.microsoft.com/office/drawing/2014/main" id="{F88DEDAB-3861-F440-919E-FB9F45697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3600" y="9907836"/>
            <a:ext cx="203320" cy="87923"/>
          </a:xfrm>
          <a:custGeom>
            <a:avLst/>
            <a:gdLst>
              <a:gd name="T0" fmla="*/ 146 w 165"/>
              <a:gd name="T1" fmla="*/ 70 h 71"/>
              <a:gd name="T2" fmla="*/ 146 w 165"/>
              <a:gd name="T3" fmla="*/ 70 h 71"/>
              <a:gd name="T4" fmla="*/ 3 w 165"/>
              <a:gd name="T5" fmla="*/ 40 h 71"/>
              <a:gd name="T6" fmla="*/ 0 w 165"/>
              <a:gd name="T7" fmla="*/ 10 h 71"/>
              <a:gd name="T8" fmla="*/ 0 w 165"/>
              <a:gd name="T9" fmla="*/ 10 h 71"/>
              <a:gd name="T10" fmla="*/ 164 w 165"/>
              <a:gd name="T11" fmla="*/ 44 h 71"/>
              <a:gd name="T12" fmla="*/ 146 w 165"/>
              <a:gd name="T13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5" h="71">
                <a:moveTo>
                  <a:pt x="146" y="70"/>
                </a:moveTo>
                <a:lnTo>
                  <a:pt x="146" y="70"/>
                </a:lnTo>
                <a:cubicBezTo>
                  <a:pt x="92" y="32"/>
                  <a:pt x="4" y="40"/>
                  <a:pt x="3" y="40"/>
                </a:cubicBezTo>
                <a:lnTo>
                  <a:pt x="0" y="10"/>
                </a:lnTo>
                <a:lnTo>
                  <a:pt x="0" y="10"/>
                </a:lnTo>
                <a:cubicBezTo>
                  <a:pt x="4" y="9"/>
                  <a:pt x="100" y="0"/>
                  <a:pt x="164" y="44"/>
                </a:cubicBezTo>
                <a:lnTo>
                  <a:pt x="146" y="7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88" name="Freeform 167">
            <a:extLst>
              <a:ext uri="{FF2B5EF4-FFF2-40B4-BE49-F238E27FC236}">
                <a16:creationId xmlns:a16="http://schemas.microsoft.com/office/drawing/2014/main" id="{0672745C-B3A0-5C46-8D6A-49D7390E3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3709" y="7946052"/>
            <a:ext cx="9622081" cy="653930"/>
          </a:xfrm>
          <a:custGeom>
            <a:avLst/>
            <a:gdLst>
              <a:gd name="T0" fmla="*/ 7719 w 7720"/>
              <a:gd name="T1" fmla="*/ 522 h 523"/>
              <a:gd name="T2" fmla="*/ 0 w 7720"/>
              <a:gd name="T3" fmla="*/ 522 h 523"/>
              <a:gd name="T4" fmla="*/ 0 w 7720"/>
              <a:gd name="T5" fmla="*/ 522 h 523"/>
              <a:gd name="T6" fmla="*/ 522 w 7720"/>
              <a:gd name="T7" fmla="*/ 0 h 523"/>
              <a:gd name="T8" fmla="*/ 7196 w 7720"/>
              <a:gd name="T9" fmla="*/ 0 h 523"/>
              <a:gd name="T10" fmla="*/ 7196 w 7720"/>
              <a:gd name="T11" fmla="*/ 0 h 523"/>
              <a:gd name="T12" fmla="*/ 7719 w 7720"/>
              <a:gd name="T13" fmla="*/ 522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20" h="523">
                <a:moveTo>
                  <a:pt x="7719" y="522"/>
                </a:moveTo>
                <a:lnTo>
                  <a:pt x="0" y="522"/>
                </a:lnTo>
                <a:lnTo>
                  <a:pt x="0" y="522"/>
                </a:lnTo>
                <a:cubicBezTo>
                  <a:pt x="0" y="233"/>
                  <a:pt x="234" y="0"/>
                  <a:pt x="522" y="0"/>
                </a:cubicBezTo>
                <a:lnTo>
                  <a:pt x="7196" y="0"/>
                </a:lnTo>
                <a:lnTo>
                  <a:pt x="7196" y="0"/>
                </a:lnTo>
                <a:cubicBezTo>
                  <a:pt x="7485" y="0"/>
                  <a:pt x="7719" y="233"/>
                  <a:pt x="7719" y="522"/>
                </a:cubicBezTo>
              </a:path>
            </a:pathLst>
          </a:custGeom>
          <a:solidFill>
            <a:srgbClr val="29B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89" name="Freeform 168">
            <a:extLst>
              <a:ext uri="{FF2B5EF4-FFF2-40B4-BE49-F238E27FC236}">
                <a16:creationId xmlns:a16="http://schemas.microsoft.com/office/drawing/2014/main" id="{FE06809E-9DC2-1943-88E2-CD41D2147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5060" y="4242292"/>
            <a:ext cx="1044086" cy="912202"/>
          </a:xfrm>
          <a:custGeom>
            <a:avLst/>
            <a:gdLst>
              <a:gd name="T0" fmla="*/ 388 w 839"/>
              <a:gd name="T1" fmla="*/ 271 h 733"/>
              <a:gd name="T2" fmla="*/ 388 w 839"/>
              <a:gd name="T3" fmla="*/ 271 h 733"/>
              <a:gd name="T4" fmla="*/ 393 w 839"/>
              <a:gd name="T5" fmla="*/ 278 h 733"/>
              <a:gd name="T6" fmla="*/ 0 w 839"/>
              <a:gd name="T7" fmla="*/ 554 h 733"/>
              <a:gd name="T8" fmla="*/ 125 w 839"/>
              <a:gd name="T9" fmla="*/ 732 h 733"/>
              <a:gd name="T10" fmla="*/ 557 w 839"/>
              <a:gd name="T11" fmla="*/ 421 h 733"/>
              <a:gd name="T12" fmla="*/ 557 w 839"/>
              <a:gd name="T13" fmla="*/ 421 h 733"/>
              <a:gd name="T14" fmla="*/ 740 w 839"/>
              <a:gd name="T15" fmla="*/ 483 h 733"/>
              <a:gd name="T16" fmla="*/ 740 w 839"/>
              <a:gd name="T17" fmla="*/ 483 h 733"/>
              <a:gd name="T18" fmla="*/ 790 w 839"/>
              <a:gd name="T19" fmla="*/ 264 h 733"/>
              <a:gd name="T20" fmla="*/ 790 w 839"/>
              <a:gd name="T21" fmla="*/ 264 h 733"/>
              <a:gd name="T22" fmla="*/ 679 w 839"/>
              <a:gd name="T23" fmla="*/ 204 h 733"/>
              <a:gd name="T24" fmla="*/ 679 w 839"/>
              <a:gd name="T25" fmla="*/ 204 h 733"/>
              <a:gd name="T26" fmla="*/ 660 w 839"/>
              <a:gd name="T27" fmla="*/ 80 h 733"/>
              <a:gd name="T28" fmla="*/ 660 w 839"/>
              <a:gd name="T29" fmla="*/ 80 h 733"/>
              <a:gd name="T30" fmla="*/ 438 w 839"/>
              <a:gd name="T31" fmla="*/ 52 h 733"/>
              <a:gd name="T32" fmla="*/ 438 w 839"/>
              <a:gd name="T33" fmla="*/ 52 h 733"/>
              <a:gd name="T34" fmla="*/ 388 w 839"/>
              <a:gd name="T35" fmla="*/ 271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9" h="733">
                <a:moveTo>
                  <a:pt x="388" y="271"/>
                </a:moveTo>
                <a:lnTo>
                  <a:pt x="388" y="271"/>
                </a:lnTo>
                <a:cubicBezTo>
                  <a:pt x="390" y="273"/>
                  <a:pt x="391" y="275"/>
                  <a:pt x="393" y="278"/>
                </a:cubicBezTo>
                <a:lnTo>
                  <a:pt x="0" y="554"/>
                </a:lnTo>
                <a:lnTo>
                  <a:pt x="125" y="732"/>
                </a:lnTo>
                <a:lnTo>
                  <a:pt x="557" y="421"/>
                </a:lnTo>
                <a:lnTo>
                  <a:pt x="557" y="421"/>
                </a:lnTo>
                <a:cubicBezTo>
                  <a:pt x="605" y="489"/>
                  <a:pt x="643" y="536"/>
                  <a:pt x="740" y="483"/>
                </a:cubicBezTo>
                <a:lnTo>
                  <a:pt x="740" y="483"/>
                </a:lnTo>
                <a:cubicBezTo>
                  <a:pt x="822" y="440"/>
                  <a:pt x="838" y="332"/>
                  <a:pt x="790" y="264"/>
                </a:cubicBezTo>
                <a:lnTo>
                  <a:pt x="790" y="264"/>
                </a:lnTo>
                <a:cubicBezTo>
                  <a:pt x="764" y="228"/>
                  <a:pt x="723" y="208"/>
                  <a:pt x="679" y="204"/>
                </a:cubicBezTo>
                <a:lnTo>
                  <a:pt x="679" y="204"/>
                </a:lnTo>
                <a:cubicBezTo>
                  <a:pt x="691" y="162"/>
                  <a:pt x="686" y="116"/>
                  <a:pt x="660" y="80"/>
                </a:cubicBezTo>
                <a:lnTo>
                  <a:pt x="660" y="80"/>
                </a:lnTo>
                <a:cubicBezTo>
                  <a:pt x="612" y="12"/>
                  <a:pt x="513" y="0"/>
                  <a:pt x="438" y="52"/>
                </a:cubicBezTo>
                <a:lnTo>
                  <a:pt x="438" y="52"/>
                </a:lnTo>
                <a:cubicBezTo>
                  <a:pt x="363" y="105"/>
                  <a:pt x="340" y="203"/>
                  <a:pt x="388" y="27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90" name="Freeform 169">
            <a:extLst>
              <a:ext uri="{FF2B5EF4-FFF2-40B4-BE49-F238E27FC236}">
                <a16:creationId xmlns:a16="http://schemas.microsoft.com/office/drawing/2014/main" id="{31A2B26F-75B8-1943-B721-B1A92FB61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5828" y="4434623"/>
            <a:ext cx="236291" cy="236291"/>
          </a:xfrm>
          <a:custGeom>
            <a:avLst/>
            <a:gdLst>
              <a:gd name="T0" fmla="*/ 190 w 191"/>
              <a:gd name="T1" fmla="*/ 95 h 191"/>
              <a:gd name="T2" fmla="*/ 190 w 191"/>
              <a:gd name="T3" fmla="*/ 95 h 191"/>
              <a:gd name="T4" fmla="*/ 95 w 191"/>
              <a:gd name="T5" fmla="*/ 190 h 191"/>
              <a:gd name="T6" fmla="*/ 95 w 191"/>
              <a:gd name="T7" fmla="*/ 190 h 191"/>
              <a:gd name="T8" fmla="*/ 0 w 191"/>
              <a:gd name="T9" fmla="*/ 95 h 191"/>
              <a:gd name="T10" fmla="*/ 0 w 191"/>
              <a:gd name="T11" fmla="*/ 95 h 191"/>
              <a:gd name="T12" fmla="*/ 95 w 191"/>
              <a:gd name="T13" fmla="*/ 0 h 191"/>
              <a:gd name="T14" fmla="*/ 95 w 191"/>
              <a:gd name="T15" fmla="*/ 0 h 191"/>
              <a:gd name="T16" fmla="*/ 190 w 191"/>
              <a:gd name="T17" fmla="*/ 95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" h="191">
                <a:moveTo>
                  <a:pt x="190" y="95"/>
                </a:moveTo>
                <a:lnTo>
                  <a:pt x="190" y="95"/>
                </a:lnTo>
                <a:cubicBezTo>
                  <a:pt x="190" y="147"/>
                  <a:pt x="148" y="190"/>
                  <a:pt x="95" y="190"/>
                </a:cubicBezTo>
                <a:lnTo>
                  <a:pt x="95" y="190"/>
                </a:lnTo>
                <a:cubicBezTo>
                  <a:pt x="43" y="190"/>
                  <a:pt x="0" y="147"/>
                  <a:pt x="0" y="95"/>
                </a:cubicBezTo>
                <a:lnTo>
                  <a:pt x="0" y="95"/>
                </a:lnTo>
                <a:cubicBezTo>
                  <a:pt x="0" y="43"/>
                  <a:pt x="43" y="0"/>
                  <a:pt x="95" y="0"/>
                </a:cubicBezTo>
                <a:lnTo>
                  <a:pt x="95" y="0"/>
                </a:lnTo>
                <a:cubicBezTo>
                  <a:pt x="148" y="0"/>
                  <a:pt x="190" y="43"/>
                  <a:pt x="190" y="95"/>
                </a:cubicBezTo>
              </a:path>
            </a:pathLst>
          </a:custGeom>
          <a:solidFill>
            <a:srgbClr val="AB7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91" name="Freeform 170">
            <a:extLst>
              <a:ext uri="{FF2B5EF4-FFF2-40B4-BE49-F238E27FC236}">
                <a16:creationId xmlns:a16="http://schemas.microsoft.com/office/drawing/2014/main" id="{E8C5C386-F465-0D4D-A9F1-FC0C0CDD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4232" y="4550021"/>
            <a:ext cx="1681530" cy="1763958"/>
          </a:xfrm>
          <a:custGeom>
            <a:avLst/>
            <a:gdLst>
              <a:gd name="T0" fmla="*/ 1325 w 1351"/>
              <a:gd name="T1" fmla="*/ 225 h 1415"/>
              <a:gd name="T2" fmla="*/ 1325 w 1351"/>
              <a:gd name="T3" fmla="*/ 225 h 1415"/>
              <a:gd name="T4" fmla="*/ 1218 w 1351"/>
              <a:gd name="T5" fmla="*/ 373 h 1415"/>
              <a:gd name="T6" fmla="*/ 1218 w 1351"/>
              <a:gd name="T7" fmla="*/ 373 h 1415"/>
              <a:gd name="T8" fmla="*/ 1041 w 1351"/>
              <a:gd name="T9" fmla="*/ 1188 h 1415"/>
              <a:gd name="T10" fmla="*/ 1041 w 1351"/>
              <a:gd name="T11" fmla="*/ 1188 h 1415"/>
              <a:gd name="T12" fmla="*/ 225 w 1351"/>
              <a:gd name="T13" fmla="*/ 1188 h 1415"/>
              <a:gd name="T14" fmla="*/ 225 w 1351"/>
              <a:gd name="T15" fmla="*/ 1188 h 1415"/>
              <a:gd name="T16" fmla="*/ 225 w 1351"/>
              <a:gd name="T17" fmla="*/ 373 h 1415"/>
              <a:gd name="T18" fmla="*/ 225 w 1351"/>
              <a:gd name="T19" fmla="*/ 373 h 1415"/>
              <a:gd name="T20" fmla="*/ 1325 w 1351"/>
              <a:gd name="T21" fmla="*/ 225 h 1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51" h="1415">
                <a:moveTo>
                  <a:pt x="1325" y="225"/>
                </a:moveTo>
                <a:lnTo>
                  <a:pt x="1325" y="225"/>
                </a:lnTo>
                <a:cubicBezTo>
                  <a:pt x="1343" y="243"/>
                  <a:pt x="1206" y="351"/>
                  <a:pt x="1218" y="373"/>
                </a:cubicBezTo>
                <a:lnTo>
                  <a:pt x="1218" y="373"/>
                </a:lnTo>
                <a:cubicBezTo>
                  <a:pt x="1350" y="620"/>
                  <a:pt x="1247" y="982"/>
                  <a:pt x="1041" y="1188"/>
                </a:cubicBezTo>
                <a:lnTo>
                  <a:pt x="1041" y="1188"/>
                </a:lnTo>
                <a:cubicBezTo>
                  <a:pt x="815" y="1414"/>
                  <a:pt x="450" y="1414"/>
                  <a:pt x="225" y="1188"/>
                </a:cubicBezTo>
                <a:lnTo>
                  <a:pt x="225" y="1188"/>
                </a:lnTo>
                <a:cubicBezTo>
                  <a:pt x="0" y="963"/>
                  <a:pt x="0" y="598"/>
                  <a:pt x="225" y="373"/>
                </a:cubicBezTo>
                <a:lnTo>
                  <a:pt x="225" y="373"/>
                </a:lnTo>
                <a:cubicBezTo>
                  <a:pt x="450" y="148"/>
                  <a:pt x="1099" y="0"/>
                  <a:pt x="1325" y="225"/>
                </a:cubicBezTo>
              </a:path>
            </a:pathLst>
          </a:custGeom>
          <a:solidFill>
            <a:srgbClr val="F282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92" name="Freeform 171">
            <a:extLst>
              <a:ext uri="{FF2B5EF4-FFF2-40B4-BE49-F238E27FC236}">
                <a16:creationId xmlns:a16="http://schemas.microsoft.com/office/drawing/2014/main" id="{81E454A5-FF05-5840-B32F-AB520C76C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8001" y="5407271"/>
            <a:ext cx="527538" cy="527538"/>
          </a:xfrm>
          <a:custGeom>
            <a:avLst/>
            <a:gdLst>
              <a:gd name="T0" fmla="*/ 422 w 423"/>
              <a:gd name="T1" fmla="*/ 211 h 423"/>
              <a:gd name="T2" fmla="*/ 422 w 423"/>
              <a:gd name="T3" fmla="*/ 211 h 423"/>
              <a:gd name="T4" fmla="*/ 211 w 423"/>
              <a:gd name="T5" fmla="*/ 422 h 423"/>
              <a:gd name="T6" fmla="*/ 211 w 423"/>
              <a:gd name="T7" fmla="*/ 422 h 423"/>
              <a:gd name="T8" fmla="*/ 0 w 423"/>
              <a:gd name="T9" fmla="*/ 211 h 423"/>
              <a:gd name="T10" fmla="*/ 0 w 423"/>
              <a:gd name="T11" fmla="*/ 211 h 423"/>
              <a:gd name="T12" fmla="*/ 211 w 423"/>
              <a:gd name="T13" fmla="*/ 0 h 423"/>
              <a:gd name="T14" fmla="*/ 211 w 423"/>
              <a:gd name="T15" fmla="*/ 0 h 423"/>
              <a:gd name="T16" fmla="*/ 422 w 423"/>
              <a:gd name="T17" fmla="*/ 21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3" h="423">
                <a:moveTo>
                  <a:pt x="422" y="211"/>
                </a:moveTo>
                <a:lnTo>
                  <a:pt x="422" y="211"/>
                </a:lnTo>
                <a:cubicBezTo>
                  <a:pt x="422" y="328"/>
                  <a:pt x="328" y="422"/>
                  <a:pt x="211" y="422"/>
                </a:cubicBezTo>
                <a:lnTo>
                  <a:pt x="211" y="422"/>
                </a:lnTo>
                <a:cubicBezTo>
                  <a:pt x="94" y="422"/>
                  <a:pt x="0" y="328"/>
                  <a:pt x="0" y="211"/>
                </a:cubicBezTo>
                <a:lnTo>
                  <a:pt x="0" y="211"/>
                </a:lnTo>
                <a:cubicBezTo>
                  <a:pt x="0" y="94"/>
                  <a:pt x="94" y="0"/>
                  <a:pt x="211" y="0"/>
                </a:cubicBezTo>
                <a:lnTo>
                  <a:pt x="211" y="0"/>
                </a:lnTo>
                <a:cubicBezTo>
                  <a:pt x="328" y="0"/>
                  <a:pt x="422" y="94"/>
                  <a:pt x="422" y="211"/>
                </a:cubicBezTo>
              </a:path>
            </a:pathLst>
          </a:custGeom>
          <a:solidFill>
            <a:srgbClr val="AB7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93" name="Freeform 172">
            <a:extLst>
              <a:ext uri="{FF2B5EF4-FFF2-40B4-BE49-F238E27FC236}">
                <a16:creationId xmlns:a16="http://schemas.microsoft.com/office/drawing/2014/main" id="{22CCD26C-4DDA-F948-A087-09CBF268F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6272" y="5286378"/>
            <a:ext cx="241788" cy="241788"/>
          </a:xfrm>
          <a:custGeom>
            <a:avLst/>
            <a:gdLst>
              <a:gd name="T0" fmla="*/ 193 w 194"/>
              <a:gd name="T1" fmla="*/ 97 h 194"/>
              <a:gd name="T2" fmla="*/ 193 w 194"/>
              <a:gd name="T3" fmla="*/ 97 h 194"/>
              <a:gd name="T4" fmla="*/ 97 w 194"/>
              <a:gd name="T5" fmla="*/ 193 h 194"/>
              <a:gd name="T6" fmla="*/ 97 w 194"/>
              <a:gd name="T7" fmla="*/ 193 h 194"/>
              <a:gd name="T8" fmla="*/ 0 w 194"/>
              <a:gd name="T9" fmla="*/ 97 h 194"/>
              <a:gd name="T10" fmla="*/ 0 w 194"/>
              <a:gd name="T11" fmla="*/ 97 h 194"/>
              <a:gd name="T12" fmla="*/ 97 w 194"/>
              <a:gd name="T13" fmla="*/ 0 h 194"/>
              <a:gd name="T14" fmla="*/ 97 w 194"/>
              <a:gd name="T15" fmla="*/ 0 h 194"/>
              <a:gd name="T16" fmla="*/ 193 w 194"/>
              <a:gd name="T17" fmla="*/ 97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4">
                <a:moveTo>
                  <a:pt x="193" y="97"/>
                </a:moveTo>
                <a:lnTo>
                  <a:pt x="193" y="97"/>
                </a:lnTo>
                <a:cubicBezTo>
                  <a:pt x="193" y="150"/>
                  <a:pt x="150" y="193"/>
                  <a:pt x="97" y="193"/>
                </a:cubicBezTo>
                <a:lnTo>
                  <a:pt x="97" y="193"/>
                </a:lnTo>
                <a:cubicBezTo>
                  <a:pt x="43" y="193"/>
                  <a:pt x="0" y="150"/>
                  <a:pt x="0" y="97"/>
                </a:cubicBezTo>
                <a:lnTo>
                  <a:pt x="0" y="97"/>
                </a:lnTo>
                <a:cubicBezTo>
                  <a:pt x="0" y="43"/>
                  <a:pt x="43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7"/>
                </a:cubicBezTo>
              </a:path>
            </a:pathLst>
          </a:custGeom>
          <a:solidFill>
            <a:srgbClr val="3C4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94" name="Freeform 173">
            <a:extLst>
              <a:ext uri="{FF2B5EF4-FFF2-40B4-BE49-F238E27FC236}">
                <a16:creationId xmlns:a16="http://schemas.microsoft.com/office/drawing/2014/main" id="{B8A0A4E4-7715-514D-85E9-ACBBEB16D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7904" y="5154492"/>
            <a:ext cx="109904" cy="109904"/>
          </a:xfrm>
          <a:custGeom>
            <a:avLst/>
            <a:gdLst>
              <a:gd name="T0" fmla="*/ 85 w 86"/>
              <a:gd name="T1" fmla="*/ 43 h 87"/>
              <a:gd name="T2" fmla="*/ 85 w 86"/>
              <a:gd name="T3" fmla="*/ 43 h 87"/>
              <a:gd name="T4" fmla="*/ 43 w 86"/>
              <a:gd name="T5" fmla="*/ 86 h 87"/>
              <a:gd name="T6" fmla="*/ 43 w 86"/>
              <a:gd name="T7" fmla="*/ 86 h 87"/>
              <a:gd name="T8" fmla="*/ 0 w 86"/>
              <a:gd name="T9" fmla="*/ 43 h 87"/>
              <a:gd name="T10" fmla="*/ 0 w 86"/>
              <a:gd name="T11" fmla="*/ 43 h 87"/>
              <a:gd name="T12" fmla="*/ 43 w 86"/>
              <a:gd name="T13" fmla="*/ 0 h 87"/>
              <a:gd name="T14" fmla="*/ 43 w 86"/>
              <a:gd name="T15" fmla="*/ 0 h 87"/>
              <a:gd name="T16" fmla="*/ 85 w 86"/>
              <a:gd name="T17" fmla="*/ 4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" h="87">
                <a:moveTo>
                  <a:pt x="85" y="43"/>
                </a:moveTo>
                <a:lnTo>
                  <a:pt x="85" y="43"/>
                </a:lnTo>
                <a:cubicBezTo>
                  <a:pt x="85" y="66"/>
                  <a:pt x="66" y="86"/>
                  <a:pt x="43" y="86"/>
                </a:cubicBezTo>
                <a:lnTo>
                  <a:pt x="43" y="86"/>
                </a:lnTo>
                <a:cubicBezTo>
                  <a:pt x="19" y="86"/>
                  <a:pt x="0" y="66"/>
                  <a:pt x="0" y="43"/>
                </a:cubicBezTo>
                <a:lnTo>
                  <a:pt x="0" y="43"/>
                </a:lnTo>
                <a:cubicBezTo>
                  <a:pt x="0" y="19"/>
                  <a:pt x="19" y="0"/>
                  <a:pt x="43" y="0"/>
                </a:cubicBezTo>
                <a:lnTo>
                  <a:pt x="43" y="0"/>
                </a:lnTo>
                <a:cubicBezTo>
                  <a:pt x="66" y="0"/>
                  <a:pt x="85" y="19"/>
                  <a:pt x="85" y="43"/>
                </a:cubicBezTo>
              </a:path>
            </a:pathLst>
          </a:custGeom>
          <a:solidFill>
            <a:srgbClr val="6E3A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95" name="Freeform 174">
            <a:extLst>
              <a:ext uri="{FF2B5EF4-FFF2-40B4-BE49-F238E27FC236}">
                <a16:creationId xmlns:a16="http://schemas.microsoft.com/office/drawing/2014/main" id="{4DDA0A5C-1217-1942-AB6B-3523D41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1224" y="4401653"/>
            <a:ext cx="549519" cy="549519"/>
          </a:xfrm>
          <a:custGeom>
            <a:avLst/>
            <a:gdLst>
              <a:gd name="T0" fmla="*/ 439 w 440"/>
              <a:gd name="T1" fmla="*/ 219 h 439"/>
              <a:gd name="T2" fmla="*/ 439 w 440"/>
              <a:gd name="T3" fmla="*/ 219 h 439"/>
              <a:gd name="T4" fmla="*/ 219 w 440"/>
              <a:gd name="T5" fmla="*/ 438 h 439"/>
              <a:gd name="T6" fmla="*/ 219 w 440"/>
              <a:gd name="T7" fmla="*/ 438 h 439"/>
              <a:gd name="T8" fmla="*/ 0 w 440"/>
              <a:gd name="T9" fmla="*/ 219 h 439"/>
              <a:gd name="T10" fmla="*/ 0 w 440"/>
              <a:gd name="T11" fmla="*/ 219 h 439"/>
              <a:gd name="T12" fmla="*/ 219 w 440"/>
              <a:gd name="T13" fmla="*/ 0 h 439"/>
              <a:gd name="T14" fmla="*/ 219 w 440"/>
              <a:gd name="T15" fmla="*/ 0 h 439"/>
              <a:gd name="T16" fmla="*/ 439 w 440"/>
              <a:gd name="T17" fmla="*/ 219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0" h="439">
                <a:moveTo>
                  <a:pt x="439" y="219"/>
                </a:moveTo>
                <a:lnTo>
                  <a:pt x="439" y="219"/>
                </a:lnTo>
                <a:cubicBezTo>
                  <a:pt x="439" y="340"/>
                  <a:pt x="340" y="438"/>
                  <a:pt x="219" y="438"/>
                </a:cubicBezTo>
                <a:lnTo>
                  <a:pt x="219" y="438"/>
                </a:lnTo>
                <a:cubicBezTo>
                  <a:pt x="99" y="438"/>
                  <a:pt x="0" y="340"/>
                  <a:pt x="0" y="219"/>
                </a:cubicBezTo>
                <a:lnTo>
                  <a:pt x="0" y="219"/>
                </a:lnTo>
                <a:cubicBezTo>
                  <a:pt x="0" y="98"/>
                  <a:pt x="99" y="0"/>
                  <a:pt x="219" y="0"/>
                </a:cubicBezTo>
                <a:lnTo>
                  <a:pt x="219" y="0"/>
                </a:lnTo>
                <a:cubicBezTo>
                  <a:pt x="340" y="0"/>
                  <a:pt x="439" y="98"/>
                  <a:pt x="439" y="219"/>
                </a:cubicBezTo>
              </a:path>
            </a:pathLst>
          </a:custGeom>
          <a:solidFill>
            <a:srgbClr val="6E3A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96" name="Freeform 175">
            <a:extLst>
              <a:ext uri="{FF2B5EF4-FFF2-40B4-BE49-F238E27FC236}">
                <a16:creationId xmlns:a16="http://schemas.microsoft.com/office/drawing/2014/main" id="{83B0AA8B-1F96-0842-8853-66AE67223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1226" y="4198330"/>
            <a:ext cx="148372" cy="148372"/>
          </a:xfrm>
          <a:custGeom>
            <a:avLst/>
            <a:gdLst>
              <a:gd name="T0" fmla="*/ 118 w 119"/>
              <a:gd name="T1" fmla="*/ 59 h 118"/>
              <a:gd name="T2" fmla="*/ 118 w 119"/>
              <a:gd name="T3" fmla="*/ 59 h 118"/>
              <a:gd name="T4" fmla="*/ 59 w 119"/>
              <a:gd name="T5" fmla="*/ 117 h 118"/>
              <a:gd name="T6" fmla="*/ 59 w 119"/>
              <a:gd name="T7" fmla="*/ 117 h 118"/>
              <a:gd name="T8" fmla="*/ 0 w 119"/>
              <a:gd name="T9" fmla="*/ 59 h 118"/>
              <a:gd name="T10" fmla="*/ 0 w 119"/>
              <a:gd name="T11" fmla="*/ 59 h 118"/>
              <a:gd name="T12" fmla="*/ 59 w 119"/>
              <a:gd name="T13" fmla="*/ 0 h 118"/>
              <a:gd name="T14" fmla="*/ 59 w 119"/>
              <a:gd name="T15" fmla="*/ 0 h 118"/>
              <a:gd name="T16" fmla="*/ 118 w 119"/>
              <a:gd name="T17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" h="118">
                <a:moveTo>
                  <a:pt x="118" y="59"/>
                </a:moveTo>
                <a:lnTo>
                  <a:pt x="118" y="59"/>
                </a:lnTo>
                <a:cubicBezTo>
                  <a:pt x="118" y="91"/>
                  <a:pt x="91" y="117"/>
                  <a:pt x="59" y="117"/>
                </a:cubicBezTo>
                <a:lnTo>
                  <a:pt x="59" y="117"/>
                </a:lnTo>
                <a:cubicBezTo>
                  <a:pt x="27" y="117"/>
                  <a:pt x="0" y="91"/>
                  <a:pt x="0" y="59"/>
                </a:cubicBezTo>
                <a:lnTo>
                  <a:pt x="0" y="59"/>
                </a:lnTo>
                <a:cubicBezTo>
                  <a:pt x="0" y="26"/>
                  <a:pt x="27" y="0"/>
                  <a:pt x="59" y="0"/>
                </a:cubicBezTo>
                <a:lnTo>
                  <a:pt x="59" y="0"/>
                </a:lnTo>
                <a:cubicBezTo>
                  <a:pt x="91" y="0"/>
                  <a:pt x="118" y="26"/>
                  <a:pt x="118" y="59"/>
                </a:cubicBezTo>
              </a:path>
            </a:pathLst>
          </a:custGeom>
          <a:solidFill>
            <a:srgbClr val="3C4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97" name="Freeform 176">
            <a:extLst>
              <a:ext uri="{FF2B5EF4-FFF2-40B4-BE49-F238E27FC236}">
                <a16:creationId xmlns:a16="http://schemas.microsoft.com/office/drawing/2014/main" id="{114FF48A-854F-9D4D-AC89-7A9A04130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5924" y="4000503"/>
            <a:ext cx="104407" cy="104411"/>
          </a:xfrm>
          <a:custGeom>
            <a:avLst/>
            <a:gdLst>
              <a:gd name="T0" fmla="*/ 83 w 84"/>
              <a:gd name="T1" fmla="*/ 41 h 84"/>
              <a:gd name="T2" fmla="*/ 83 w 84"/>
              <a:gd name="T3" fmla="*/ 41 h 84"/>
              <a:gd name="T4" fmla="*/ 42 w 84"/>
              <a:gd name="T5" fmla="*/ 83 h 84"/>
              <a:gd name="T6" fmla="*/ 42 w 84"/>
              <a:gd name="T7" fmla="*/ 83 h 84"/>
              <a:gd name="T8" fmla="*/ 0 w 84"/>
              <a:gd name="T9" fmla="*/ 41 h 84"/>
              <a:gd name="T10" fmla="*/ 0 w 84"/>
              <a:gd name="T11" fmla="*/ 41 h 84"/>
              <a:gd name="T12" fmla="*/ 42 w 84"/>
              <a:gd name="T13" fmla="*/ 0 h 84"/>
              <a:gd name="T14" fmla="*/ 42 w 84"/>
              <a:gd name="T15" fmla="*/ 0 h 84"/>
              <a:gd name="T16" fmla="*/ 83 w 84"/>
              <a:gd name="T17" fmla="*/ 4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" h="84">
                <a:moveTo>
                  <a:pt x="83" y="41"/>
                </a:moveTo>
                <a:lnTo>
                  <a:pt x="83" y="41"/>
                </a:lnTo>
                <a:cubicBezTo>
                  <a:pt x="83" y="64"/>
                  <a:pt x="65" y="83"/>
                  <a:pt x="42" y="83"/>
                </a:cubicBezTo>
                <a:lnTo>
                  <a:pt x="42" y="83"/>
                </a:lnTo>
                <a:cubicBezTo>
                  <a:pt x="18" y="83"/>
                  <a:pt x="0" y="64"/>
                  <a:pt x="0" y="41"/>
                </a:cubicBezTo>
                <a:lnTo>
                  <a:pt x="0" y="41"/>
                </a:lnTo>
                <a:cubicBezTo>
                  <a:pt x="0" y="18"/>
                  <a:pt x="18" y="0"/>
                  <a:pt x="42" y="0"/>
                </a:cubicBezTo>
                <a:lnTo>
                  <a:pt x="42" y="0"/>
                </a:lnTo>
                <a:cubicBezTo>
                  <a:pt x="65" y="0"/>
                  <a:pt x="83" y="18"/>
                  <a:pt x="83" y="41"/>
                </a:cubicBezTo>
              </a:path>
            </a:pathLst>
          </a:custGeom>
          <a:solidFill>
            <a:srgbClr val="6E3A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98" name="Freeform 177">
            <a:extLst>
              <a:ext uri="{FF2B5EF4-FFF2-40B4-BE49-F238E27FC236}">
                <a16:creationId xmlns:a16="http://schemas.microsoft.com/office/drawing/2014/main" id="{3F388F73-1C81-FD46-95AF-AC9A22A01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3709" y="2538782"/>
            <a:ext cx="9622081" cy="653930"/>
          </a:xfrm>
          <a:custGeom>
            <a:avLst/>
            <a:gdLst>
              <a:gd name="T0" fmla="*/ 7719 w 7720"/>
              <a:gd name="T1" fmla="*/ 523 h 524"/>
              <a:gd name="T2" fmla="*/ 0 w 7720"/>
              <a:gd name="T3" fmla="*/ 523 h 524"/>
              <a:gd name="T4" fmla="*/ 0 w 7720"/>
              <a:gd name="T5" fmla="*/ 523 h 524"/>
              <a:gd name="T6" fmla="*/ 522 w 7720"/>
              <a:gd name="T7" fmla="*/ 0 h 524"/>
              <a:gd name="T8" fmla="*/ 7196 w 7720"/>
              <a:gd name="T9" fmla="*/ 0 h 524"/>
              <a:gd name="T10" fmla="*/ 7196 w 7720"/>
              <a:gd name="T11" fmla="*/ 0 h 524"/>
              <a:gd name="T12" fmla="*/ 7719 w 7720"/>
              <a:gd name="T13" fmla="*/ 523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20" h="524">
                <a:moveTo>
                  <a:pt x="7719" y="523"/>
                </a:moveTo>
                <a:lnTo>
                  <a:pt x="0" y="523"/>
                </a:lnTo>
                <a:lnTo>
                  <a:pt x="0" y="523"/>
                </a:lnTo>
                <a:cubicBezTo>
                  <a:pt x="0" y="234"/>
                  <a:pt x="234" y="0"/>
                  <a:pt x="522" y="0"/>
                </a:cubicBezTo>
                <a:lnTo>
                  <a:pt x="7196" y="0"/>
                </a:lnTo>
                <a:lnTo>
                  <a:pt x="7196" y="0"/>
                </a:lnTo>
                <a:cubicBezTo>
                  <a:pt x="7485" y="0"/>
                  <a:pt x="7719" y="234"/>
                  <a:pt x="7719" y="523"/>
                </a:cubicBezTo>
              </a:path>
            </a:pathLst>
          </a:custGeom>
          <a:solidFill>
            <a:srgbClr val="6E3A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99" name="Freeform 178">
            <a:extLst>
              <a:ext uri="{FF2B5EF4-FFF2-40B4-BE49-F238E27FC236}">
                <a16:creationId xmlns:a16="http://schemas.microsoft.com/office/drawing/2014/main" id="{1D65C906-139B-3B4F-91DD-46D183EFC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6580" y="5610596"/>
            <a:ext cx="428626" cy="428626"/>
          </a:xfrm>
          <a:custGeom>
            <a:avLst/>
            <a:gdLst>
              <a:gd name="T0" fmla="*/ 343 w 344"/>
              <a:gd name="T1" fmla="*/ 172 h 345"/>
              <a:gd name="T2" fmla="*/ 343 w 344"/>
              <a:gd name="T3" fmla="*/ 172 h 345"/>
              <a:gd name="T4" fmla="*/ 171 w 344"/>
              <a:gd name="T5" fmla="*/ 344 h 345"/>
              <a:gd name="T6" fmla="*/ 171 w 344"/>
              <a:gd name="T7" fmla="*/ 344 h 345"/>
              <a:gd name="T8" fmla="*/ 0 w 344"/>
              <a:gd name="T9" fmla="*/ 172 h 345"/>
              <a:gd name="T10" fmla="*/ 0 w 344"/>
              <a:gd name="T11" fmla="*/ 172 h 345"/>
              <a:gd name="T12" fmla="*/ 171 w 344"/>
              <a:gd name="T13" fmla="*/ 0 h 345"/>
              <a:gd name="T14" fmla="*/ 171 w 344"/>
              <a:gd name="T15" fmla="*/ 0 h 345"/>
              <a:gd name="T16" fmla="*/ 343 w 344"/>
              <a:gd name="T17" fmla="*/ 172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4" h="345">
                <a:moveTo>
                  <a:pt x="343" y="172"/>
                </a:moveTo>
                <a:lnTo>
                  <a:pt x="343" y="172"/>
                </a:lnTo>
                <a:cubicBezTo>
                  <a:pt x="343" y="267"/>
                  <a:pt x="266" y="344"/>
                  <a:pt x="171" y="344"/>
                </a:cubicBezTo>
                <a:lnTo>
                  <a:pt x="171" y="344"/>
                </a:lnTo>
                <a:cubicBezTo>
                  <a:pt x="77" y="344"/>
                  <a:pt x="0" y="267"/>
                  <a:pt x="0" y="172"/>
                </a:cubicBezTo>
                <a:lnTo>
                  <a:pt x="0" y="172"/>
                </a:lnTo>
                <a:cubicBezTo>
                  <a:pt x="0" y="78"/>
                  <a:pt x="77" y="0"/>
                  <a:pt x="171" y="0"/>
                </a:cubicBezTo>
                <a:lnTo>
                  <a:pt x="171" y="0"/>
                </a:lnTo>
                <a:cubicBezTo>
                  <a:pt x="266" y="0"/>
                  <a:pt x="343" y="78"/>
                  <a:pt x="343" y="172"/>
                </a:cubicBezTo>
              </a:path>
            </a:pathLst>
          </a:custGeom>
          <a:solidFill>
            <a:srgbClr val="6E3A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00" name="Freeform 179">
            <a:extLst>
              <a:ext uri="{FF2B5EF4-FFF2-40B4-BE49-F238E27FC236}">
                <a16:creationId xmlns:a16="http://schemas.microsoft.com/office/drawing/2014/main" id="{5861FE36-0AF1-7B46-A40D-F735AA997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9935" y="4264271"/>
            <a:ext cx="1703510" cy="1302363"/>
          </a:xfrm>
          <a:custGeom>
            <a:avLst/>
            <a:gdLst>
              <a:gd name="T0" fmla="*/ 1135 w 1369"/>
              <a:gd name="T1" fmla="*/ 0 h 1047"/>
              <a:gd name="T2" fmla="*/ 611 w 1369"/>
              <a:gd name="T3" fmla="*/ 347 h 1047"/>
              <a:gd name="T4" fmla="*/ 353 w 1369"/>
              <a:gd name="T5" fmla="*/ 261 h 1047"/>
              <a:gd name="T6" fmla="*/ 146 w 1369"/>
              <a:gd name="T7" fmla="*/ 336 h 1047"/>
              <a:gd name="T8" fmla="*/ 0 w 1369"/>
              <a:gd name="T9" fmla="*/ 711 h 1047"/>
              <a:gd name="T10" fmla="*/ 0 w 1369"/>
              <a:gd name="T11" fmla="*/ 711 h 1047"/>
              <a:gd name="T12" fmla="*/ 282 w 1369"/>
              <a:gd name="T13" fmla="*/ 473 h 1047"/>
              <a:gd name="T14" fmla="*/ 393 w 1369"/>
              <a:gd name="T15" fmla="*/ 504 h 1047"/>
              <a:gd name="T16" fmla="*/ 621 w 1369"/>
              <a:gd name="T17" fmla="*/ 1046 h 1047"/>
              <a:gd name="T18" fmla="*/ 621 w 1369"/>
              <a:gd name="T19" fmla="*/ 1046 h 1047"/>
              <a:gd name="T20" fmla="*/ 909 w 1369"/>
              <a:gd name="T21" fmla="*/ 699 h 1047"/>
              <a:gd name="T22" fmla="*/ 1368 w 1369"/>
              <a:gd name="T23" fmla="*/ 459 h 1047"/>
              <a:gd name="T24" fmla="*/ 1135 w 1369"/>
              <a:gd name="T25" fmla="*/ 0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69" h="1047">
                <a:moveTo>
                  <a:pt x="1135" y="0"/>
                </a:moveTo>
                <a:lnTo>
                  <a:pt x="611" y="347"/>
                </a:lnTo>
                <a:lnTo>
                  <a:pt x="353" y="261"/>
                </a:lnTo>
                <a:lnTo>
                  <a:pt x="146" y="336"/>
                </a:lnTo>
                <a:lnTo>
                  <a:pt x="0" y="711"/>
                </a:lnTo>
                <a:lnTo>
                  <a:pt x="0" y="711"/>
                </a:lnTo>
                <a:cubicBezTo>
                  <a:pt x="0" y="711"/>
                  <a:pt x="254" y="654"/>
                  <a:pt x="282" y="473"/>
                </a:cubicBezTo>
                <a:lnTo>
                  <a:pt x="393" y="504"/>
                </a:lnTo>
                <a:lnTo>
                  <a:pt x="621" y="1046"/>
                </a:lnTo>
                <a:lnTo>
                  <a:pt x="621" y="1046"/>
                </a:lnTo>
                <a:cubicBezTo>
                  <a:pt x="621" y="1046"/>
                  <a:pt x="964" y="982"/>
                  <a:pt x="909" y="699"/>
                </a:cubicBezTo>
                <a:lnTo>
                  <a:pt x="1368" y="459"/>
                </a:lnTo>
                <a:lnTo>
                  <a:pt x="1135" y="0"/>
                </a:lnTo>
              </a:path>
            </a:pathLst>
          </a:custGeom>
          <a:solidFill>
            <a:srgbClr val="3C4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01" name="Freeform 180">
            <a:extLst>
              <a:ext uri="{FF2B5EF4-FFF2-40B4-BE49-F238E27FC236}">
                <a16:creationId xmlns:a16="http://schemas.microsoft.com/office/drawing/2014/main" id="{74B44069-C565-D741-943D-DA60DB58F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2525" y="4280758"/>
            <a:ext cx="2126641" cy="1665042"/>
          </a:xfrm>
          <a:custGeom>
            <a:avLst/>
            <a:gdLst>
              <a:gd name="T0" fmla="*/ 344 w 1705"/>
              <a:gd name="T1" fmla="*/ 0 h 1337"/>
              <a:gd name="T2" fmla="*/ 668 w 1705"/>
              <a:gd name="T3" fmla="*/ 333 h 1337"/>
              <a:gd name="T4" fmla="*/ 1276 w 1705"/>
              <a:gd name="T5" fmla="*/ 361 h 1337"/>
              <a:gd name="T6" fmla="*/ 1636 w 1705"/>
              <a:gd name="T7" fmla="*/ 744 h 1337"/>
              <a:gd name="T8" fmla="*/ 1636 w 1705"/>
              <a:gd name="T9" fmla="*/ 744 h 1337"/>
              <a:gd name="T10" fmla="*/ 1622 w 1705"/>
              <a:gd name="T11" fmla="*/ 991 h 1337"/>
              <a:gd name="T12" fmla="*/ 1622 w 1705"/>
              <a:gd name="T13" fmla="*/ 993 h 1337"/>
              <a:gd name="T14" fmla="*/ 1622 w 1705"/>
              <a:gd name="T15" fmla="*/ 993 h 1337"/>
              <a:gd name="T16" fmla="*/ 1491 w 1705"/>
              <a:gd name="T17" fmla="*/ 1158 h 1337"/>
              <a:gd name="T18" fmla="*/ 1490 w 1705"/>
              <a:gd name="T19" fmla="*/ 1161 h 1337"/>
              <a:gd name="T20" fmla="*/ 1490 w 1705"/>
              <a:gd name="T21" fmla="*/ 1161 h 1337"/>
              <a:gd name="T22" fmla="*/ 1333 w 1705"/>
              <a:gd name="T23" fmla="*/ 1255 h 1337"/>
              <a:gd name="T24" fmla="*/ 1328 w 1705"/>
              <a:gd name="T25" fmla="*/ 1261 h 1337"/>
              <a:gd name="T26" fmla="*/ 1328 w 1705"/>
              <a:gd name="T27" fmla="*/ 1261 h 1337"/>
              <a:gd name="T28" fmla="*/ 1132 w 1705"/>
              <a:gd name="T29" fmla="*/ 1319 h 1337"/>
              <a:gd name="T30" fmla="*/ 1107 w 1705"/>
              <a:gd name="T31" fmla="*/ 1313 h 1337"/>
              <a:gd name="T32" fmla="*/ 519 w 1705"/>
              <a:gd name="T33" fmla="*/ 975 h 1337"/>
              <a:gd name="T34" fmla="*/ 373 w 1705"/>
              <a:gd name="T35" fmla="*/ 697 h 1337"/>
              <a:gd name="T36" fmla="*/ 0 w 1705"/>
              <a:gd name="T37" fmla="*/ 537 h 1337"/>
              <a:gd name="T38" fmla="*/ 344 w 1705"/>
              <a:gd name="T39" fmla="*/ 0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05" h="1337">
                <a:moveTo>
                  <a:pt x="344" y="0"/>
                </a:moveTo>
                <a:lnTo>
                  <a:pt x="668" y="333"/>
                </a:lnTo>
                <a:lnTo>
                  <a:pt x="1276" y="361"/>
                </a:lnTo>
                <a:lnTo>
                  <a:pt x="1636" y="744"/>
                </a:lnTo>
                <a:lnTo>
                  <a:pt x="1636" y="744"/>
                </a:lnTo>
                <a:cubicBezTo>
                  <a:pt x="1704" y="815"/>
                  <a:pt x="1697" y="928"/>
                  <a:pt x="1622" y="991"/>
                </a:cubicBezTo>
                <a:lnTo>
                  <a:pt x="1622" y="993"/>
                </a:lnTo>
                <a:lnTo>
                  <a:pt x="1622" y="993"/>
                </a:lnTo>
                <a:cubicBezTo>
                  <a:pt x="1627" y="1074"/>
                  <a:pt x="1570" y="1145"/>
                  <a:pt x="1491" y="1158"/>
                </a:cubicBezTo>
                <a:lnTo>
                  <a:pt x="1490" y="1161"/>
                </a:lnTo>
                <a:lnTo>
                  <a:pt x="1490" y="1161"/>
                </a:lnTo>
                <a:cubicBezTo>
                  <a:pt x="1469" y="1228"/>
                  <a:pt x="1402" y="1268"/>
                  <a:pt x="1333" y="1255"/>
                </a:cubicBezTo>
                <a:lnTo>
                  <a:pt x="1328" y="1261"/>
                </a:lnTo>
                <a:lnTo>
                  <a:pt x="1328" y="1261"/>
                </a:lnTo>
                <a:cubicBezTo>
                  <a:pt x="1278" y="1314"/>
                  <a:pt x="1203" y="1336"/>
                  <a:pt x="1132" y="1319"/>
                </a:cubicBezTo>
                <a:lnTo>
                  <a:pt x="1107" y="1313"/>
                </a:lnTo>
                <a:lnTo>
                  <a:pt x="519" y="975"/>
                </a:lnTo>
                <a:lnTo>
                  <a:pt x="373" y="697"/>
                </a:lnTo>
                <a:lnTo>
                  <a:pt x="0" y="537"/>
                </a:lnTo>
                <a:lnTo>
                  <a:pt x="344" y="0"/>
                </a:lnTo>
              </a:path>
            </a:pathLst>
          </a:custGeom>
          <a:solidFill>
            <a:srgbClr val="FFB59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02" name="Freeform 181">
            <a:extLst>
              <a:ext uri="{FF2B5EF4-FFF2-40B4-BE49-F238E27FC236}">
                <a16:creationId xmlns:a16="http://schemas.microsoft.com/office/drawing/2014/main" id="{909B704C-5A4F-644A-A2E3-7661F7878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3482" y="5138008"/>
            <a:ext cx="346195" cy="346195"/>
          </a:xfrm>
          <a:custGeom>
            <a:avLst/>
            <a:gdLst>
              <a:gd name="T0" fmla="*/ 276 w 277"/>
              <a:gd name="T1" fmla="*/ 137 h 276"/>
              <a:gd name="T2" fmla="*/ 276 w 277"/>
              <a:gd name="T3" fmla="*/ 137 h 276"/>
              <a:gd name="T4" fmla="*/ 138 w 277"/>
              <a:gd name="T5" fmla="*/ 275 h 276"/>
              <a:gd name="T6" fmla="*/ 138 w 277"/>
              <a:gd name="T7" fmla="*/ 275 h 276"/>
              <a:gd name="T8" fmla="*/ 0 w 277"/>
              <a:gd name="T9" fmla="*/ 137 h 276"/>
              <a:gd name="T10" fmla="*/ 0 w 277"/>
              <a:gd name="T11" fmla="*/ 137 h 276"/>
              <a:gd name="T12" fmla="*/ 138 w 277"/>
              <a:gd name="T13" fmla="*/ 0 h 276"/>
              <a:gd name="T14" fmla="*/ 138 w 277"/>
              <a:gd name="T15" fmla="*/ 0 h 276"/>
              <a:gd name="T16" fmla="*/ 276 w 277"/>
              <a:gd name="T17" fmla="*/ 137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276">
                <a:moveTo>
                  <a:pt x="276" y="137"/>
                </a:moveTo>
                <a:lnTo>
                  <a:pt x="276" y="137"/>
                </a:lnTo>
                <a:cubicBezTo>
                  <a:pt x="276" y="214"/>
                  <a:pt x="214" y="275"/>
                  <a:pt x="138" y="275"/>
                </a:cubicBezTo>
                <a:lnTo>
                  <a:pt x="138" y="275"/>
                </a:lnTo>
                <a:cubicBezTo>
                  <a:pt x="61" y="275"/>
                  <a:pt x="0" y="214"/>
                  <a:pt x="0" y="137"/>
                </a:cubicBezTo>
                <a:lnTo>
                  <a:pt x="0" y="137"/>
                </a:lnTo>
                <a:cubicBezTo>
                  <a:pt x="0" y="62"/>
                  <a:pt x="61" y="0"/>
                  <a:pt x="138" y="0"/>
                </a:cubicBezTo>
                <a:lnTo>
                  <a:pt x="138" y="0"/>
                </a:lnTo>
                <a:cubicBezTo>
                  <a:pt x="214" y="0"/>
                  <a:pt x="276" y="62"/>
                  <a:pt x="276" y="137"/>
                </a:cubicBezTo>
              </a:path>
            </a:pathLst>
          </a:custGeom>
          <a:solidFill>
            <a:srgbClr val="AB7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03" name="Freeform 182">
            <a:extLst>
              <a:ext uri="{FF2B5EF4-FFF2-40B4-BE49-F238E27FC236}">
                <a16:creationId xmlns:a16="http://schemas.microsoft.com/office/drawing/2014/main" id="{AC57A954-AB61-184E-AB9F-8FF683747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2361" y="4429128"/>
            <a:ext cx="428626" cy="428626"/>
          </a:xfrm>
          <a:custGeom>
            <a:avLst/>
            <a:gdLst>
              <a:gd name="T0" fmla="*/ 342 w 343"/>
              <a:gd name="T1" fmla="*/ 171 h 343"/>
              <a:gd name="T2" fmla="*/ 342 w 343"/>
              <a:gd name="T3" fmla="*/ 171 h 343"/>
              <a:gd name="T4" fmla="*/ 171 w 343"/>
              <a:gd name="T5" fmla="*/ 342 h 343"/>
              <a:gd name="T6" fmla="*/ 171 w 343"/>
              <a:gd name="T7" fmla="*/ 342 h 343"/>
              <a:gd name="T8" fmla="*/ 0 w 343"/>
              <a:gd name="T9" fmla="*/ 171 h 343"/>
              <a:gd name="T10" fmla="*/ 0 w 343"/>
              <a:gd name="T11" fmla="*/ 171 h 343"/>
              <a:gd name="T12" fmla="*/ 171 w 343"/>
              <a:gd name="T13" fmla="*/ 0 h 343"/>
              <a:gd name="T14" fmla="*/ 171 w 343"/>
              <a:gd name="T15" fmla="*/ 0 h 343"/>
              <a:gd name="T16" fmla="*/ 342 w 343"/>
              <a:gd name="T17" fmla="*/ 171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343">
                <a:moveTo>
                  <a:pt x="342" y="171"/>
                </a:moveTo>
                <a:lnTo>
                  <a:pt x="342" y="171"/>
                </a:lnTo>
                <a:cubicBezTo>
                  <a:pt x="342" y="265"/>
                  <a:pt x="266" y="342"/>
                  <a:pt x="171" y="342"/>
                </a:cubicBezTo>
                <a:lnTo>
                  <a:pt x="171" y="342"/>
                </a:lnTo>
                <a:cubicBezTo>
                  <a:pt x="77" y="342"/>
                  <a:pt x="0" y="265"/>
                  <a:pt x="0" y="171"/>
                </a:cubicBezTo>
                <a:lnTo>
                  <a:pt x="0" y="171"/>
                </a:lnTo>
                <a:cubicBezTo>
                  <a:pt x="0" y="77"/>
                  <a:pt x="77" y="0"/>
                  <a:pt x="171" y="0"/>
                </a:cubicBezTo>
                <a:lnTo>
                  <a:pt x="171" y="0"/>
                </a:lnTo>
                <a:cubicBezTo>
                  <a:pt x="266" y="0"/>
                  <a:pt x="342" y="77"/>
                  <a:pt x="342" y="171"/>
                </a:cubicBezTo>
              </a:path>
            </a:pathLst>
          </a:custGeom>
          <a:solidFill>
            <a:srgbClr val="AB7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04" name="Freeform 183">
            <a:extLst>
              <a:ext uri="{FF2B5EF4-FFF2-40B4-BE49-F238E27FC236}">
                <a16:creationId xmlns:a16="http://schemas.microsoft.com/office/drawing/2014/main" id="{164D0426-6880-B74D-8B50-0750AF366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1753" y="4390664"/>
            <a:ext cx="247286" cy="247282"/>
          </a:xfrm>
          <a:custGeom>
            <a:avLst/>
            <a:gdLst>
              <a:gd name="T0" fmla="*/ 198 w 199"/>
              <a:gd name="T1" fmla="*/ 99 h 199"/>
              <a:gd name="T2" fmla="*/ 198 w 199"/>
              <a:gd name="T3" fmla="*/ 99 h 199"/>
              <a:gd name="T4" fmla="*/ 100 w 199"/>
              <a:gd name="T5" fmla="*/ 198 h 199"/>
              <a:gd name="T6" fmla="*/ 100 w 199"/>
              <a:gd name="T7" fmla="*/ 198 h 199"/>
              <a:gd name="T8" fmla="*/ 0 w 199"/>
              <a:gd name="T9" fmla="*/ 99 h 199"/>
              <a:gd name="T10" fmla="*/ 0 w 199"/>
              <a:gd name="T11" fmla="*/ 99 h 199"/>
              <a:gd name="T12" fmla="*/ 100 w 199"/>
              <a:gd name="T13" fmla="*/ 0 h 199"/>
              <a:gd name="T14" fmla="*/ 100 w 199"/>
              <a:gd name="T15" fmla="*/ 0 h 199"/>
              <a:gd name="T16" fmla="*/ 198 w 199"/>
              <a:gd name="T17" fmla="*/ 9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199">
                <a:moveTo>
                  <a:pt x="198" y="99"/>
                </a:moveTo>
                <a:lnTo>
                  <a:pt x="198" y="99"/>
                </a:lnTo>
                <a:cubicBezTo>
                  <a:pt x="198" y="154"/>
                  <a:pt x="154" y="198"/>
                  <a:pt x="100" y="198"/>
                </a:cubicBezTo>
                <a:lnTo>
                  <a:pt x="100" y="198"/>
                </a:lnTo>
                <a:cubicBezTo>
                  <a:pt x="44" y="198"/>
                  <a:pt x="0" y="154"/>
                  <a:pt x="0" y="99"/>
                </a:cubicBezTo>
                <a:lnTo>
                  <a:pt x="0" y="99"/>
                </a:lnTo>
                <a:cubicBezTo>
                  <a:pt x="0" y="44"/>
                  <a:pt x="44" y="0"/>
                  <a:pt x="100" y="0"/>
                </a:cubicBezTo>
                <a:lnTo>
                  <a:pt x="100" y="0"/>
                </a:lnTo>
                <a:cubicBezTo>
                  <a:pt x="154" y="0"/>
                  <a:pt x="198" y="44"/>
                  <a:pt x="198" y="99"/>
                </a:cubicBezTo>
              </a:path>
            </a:pathLst>
          </a:custGeom>
          <a:solidFill>
            <a:srgbClr val="7C46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05" name="Freeform 184">
            <a:extLst>
              <a:ext uri="{FF2B5EF4-FFF2-40B4-BE49-F238E27FC236}">
                <a16:creationId xmlns:a16="http://schemas.microsoft.com/office/drawing/2014/main" id="{26540FF0-5D3A-1648-A9A3-B0C9911C1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9101" y="5181969"/>
            <a:ext cx="87923" cy="87923"/>
          </a:xfrm>
          <a:custGeom>
            <a:avLst/>
            <a:gdLst>
              <a:gd name="T0" fmla="*/ 70 w 71"/>
              <a:gd name="T1" fmla="*/ 35 h 70"/>
              <a:gd name="T2" fmla="*/ 70 w 71"/>
              <a:gd name="T3" fmla="*/ 35 h 70"/>
              <a:gd name="T4" fmla="*/ 35 w 71"/>
              <a:gd name="T5" fmla="*/ 69 h 70"/>
              <a:gd name="T6" fmla="*/ 35 w 71"/>
              <a:gd name="T7" fmla="*/ 69 h 70"/>
              <a:gd name="T8" fmla="*/ 0 w 71"/>
              <a:gd name="T9" fmla="*/ 35 h 70"/>
              <a:gd name="T10" fmla="*/ 0 w 71"/>
              <a:gd name="T11" fmla="*/ 35 h 70"/>
              <a:gd name="T12" fmla="*/ 35 w 71"/>
              <a:gd name="T13" fmla="*/ 0 h 70"/>
              <a:gd name="T14" fmla="*/ 35 w 71"/>
              <a:gd name="T15" fmla="*/ 0 h 70"/>
              <a:gd name="T16" fmla="*/ 70 w 71"/>
              <a:gd name="T17" fmla="*/ 3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70">
                <a:moveTo>
                  <a:pt x="70" y="35"/>
                </a:moveTo>
                <a:lnTo>
                  <a:pt x="70" y="35"/>
                </a:lnTo>
                <a:cubicBezTo>
                  <a:pt x="70" y="53"/>
                  <a:pt x="54" y="69"/>
                  <a:pt x="35" y="69"/>
                </a:cubicBezTo>
                <a:lnTo>
                  <a:pt x="35" y="69"/>
                </a:lnTo>
                <a:cubicBezTo>
                  <a:pt x="15" y="69"/>
                  <a:pt x="0" y="53"/>
                  <a:pt x="0" y="35"/>
                </a:cubicBezTo>
                <a:lnTo>
                  <a:pt x="0" y="35"/>
                </a:lnTo>
                <a:cubicBezTo>
                  <a:pt x="0" y="15"/>
                  <a:pt x="15" y="0"/>
                  <a:pt x="35" y="0"/>
                </a:cubicBezTo>
                <a:lnTo>
                  <a:pt x="35" y="0"/>
                </a:lnTo>
                <a:cubicBezTo>
                  <a:pt x="54" y="0"/>
                  <a:pt x="70" y="15"/>
                  <a:pt x="70" y="35"/>
                </a:cubicBezTo>
              </a:path>
            </a:pathLst>
          </a:custGeom>
          <a:solidFill>
            <a:srgbClr val="AB7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06" name="Freeform 185">
            <a:extLst>
              <a:ext uri="{FF2B5EF4-FFF2-40B4-BE49-F238E27FC236}">
                <a16:creationId xmlns:a16="http://schemas.microsoft.com/office/drawing/2014/main" id="{D1F1F108-2476-304E-A3CA-92A94C20F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9550" y="5286380"/>
            <a:ext cx="192331" cy="192333"/>
          </a:xfrm>
          <a:custGeom>
            <a:avLst/>
            <a:gdLst>
              <a:gd name="T0" fmla="*/ 152 w 153"/>
              <a:gd name="T1" fmla="*/ 76 h 153"/>
              <a:gd name="T2" fmla="*/ 152 w 153"/>
              <a:gd name="T3" fmla="*/ 76 h 153"/>
              <a:gd name="T4" fmla="*/ 76 w 153"/>
              <a:gd name="T5" fmla="*/ 152 h 153"/>
              <a:gd name="T6" fmla="*/ 76 w 153"/>
              <a:gd name="T7" fmla="*/ 152 h 153"/>
              <a:gd name="T8" fmla="*/ 0 w 153"/>
              <a:gd name="T9" fmla="*/ 76 h 153"/>
              <a:gd name="T10" fmla="*/ 0 w 153"/>
              <a:gd name="T11" fmla="*/ 76 h 153"/>
              <a:gd name="T12" fmla="*/ 76 w 153"/>
              <a:gd name="T13" fmla="*/ 0 h 153"/>
              <a:gd name="T14" fmla="*/ 76 w 153"/>
              <a:gd name="T15" fmla="*/ 0 h 153"/>
              <a:gd name="T16" fmla="*/ 152 w 153"/>
              <a:gd name="T17" fmla="*/ 7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" h="153">
                <a:moveTo>
                  <a:pt x="152" y="76"/>
                </a:moveTo>
                <a:lnTo>
                  <a:pt x="152" y="76"/>
                </a:lnTo>
                <a:cubicBezTo>
                  <a:pt x="152" y="118"/>
                  <a:pt x="118" y="152"/>
                  <a:pt x="76" y="152"/>
                </a:cubicBezTo>
                <a:lnTo>
                  <a:pt x="76" y="152"/>
                </a:lnTo>
                <a:cubicBezTo>
                  <a:pt x="34" y="152"/>
                  <a:pt x="0" y="118"/>
                  <a:pt x="0" y="76"/>
                </a:cubicBezTo>
                <a:lnTo>
                  <a:pt x="0" y="76"/>
                </a:lnTo>
                <a:cubicBezTo>
                  <a:pt x="0" y="34"/>
                  <a:pt x="34" y="0"/>
                  <a:pt x="76" y="0"/>
                </a:cubicBezTo>
                <a:lnTo>
                  <a:pt x="76" y="0"/>
                </a:lnTo>
                <a:cubicBezTo>
                  <a:pt x="118" y="0"/>
                  <a:pt x="152" y="34"/>
                  <a:pt x="152" y="76"/>
                </a:cubicBezTo>
              </a:path>
            </a:pathLst>
          </a:custGeom>
          <a:solidFill>
            <a:srgbClr val="AB7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07" name="Freeform 186">
            <a:extLst>
              <a:ext uri="{FF2B5EF4-FFF2-40B4-BE49-F238E27FC236}">
                <a16:creationId xmlns:a16="http://schemas.microsoft.com/office/drawing/2014/main" id="{87C0CBAA-6300-4C47-84FD-D7A3FF1D6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4631" y="4154369"/>
            <a:ext cx="126391" cy="126391"/>
          </a:xfrm>
          <a:custGeom>
            <a:avLst/>
            <a:gdLst>
              <a:gd name="T0" fmla="*/ 102 w 103"/>
              <a:gd name="T1" fmla="*/ 51 h 103"/>
              <a:gd name="T2" fmla="*/ 102 w 103"/>
              <a:gd name="T3" fmla="*/ 51 h 103"/>
              <a:gd name="T4" fmla="*/ 52 w 103"/>
              <a:gd name="T5" fmla="*/ 102 h 103"/>
              <a:gd name="T6" fmla="*/ 52 w 103"/>
              <a:gd name="T7" fmla="*/ 102 h 103"/>
              <a:gd name="T8" fmla="*/ 0 w 103"/>
              <a:gd name="T9" fmla="*/ 51 h 103"/>
              <a:gd name="T10" fmla="*/ 0 w 103"/>
              <a:gd name="T11" fmla="*/ 51 h 103"/>
              <a:gd name="T12" fmla="*/ 52 w 103"/>
              <a:gd name="T13" fmla="*/ 0 h 103"/>
              <a:gd name="T14" fmla="*/ 52 w 103"/>
              <a:gd name="T15" fmla="*/ 0 h 103"/>
              <a:gd name="T16" fmla="*/ 102 w 103"/>
              <a:gd name="T17" fmla="*/ 5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" h="103">
                <a:moveTo>
                  <a:pt x="102" y="51"/>
                </a:moveTo>
                <a:lnTo>
                  <a:pt x="102" y="51"/>
                </a:lnTo>
                <a:cubicBezTo>
                  <a:pt x="102" y="79"/>
                  <a:pt x="80" y="102"/>
                  <a:pt x="52" y="102"/>
                </a:cubicBezTo>
                <a:lnTo>
                  <a:pt x="52" y="102"/>
                </a:lnTo>
                <a:cubicBezTo>
                  <a:pt x="23" y="102"/>
                  <a:pt x="0" y="79"/>
                  <a:pt x="0" y="51"/>
                </a:cubicBezTo>
                <a:lnTo>
                  <a:pt x="0" y="51"/>
                </a:lnTo>
                <a:cubicBezTo>
                  <a:pt x="0" y="23"/>
                  <a:pt x="23" y="0"/>
                  <a:pt x="52" y="0"/>
                </a:cubicBezTo>
                <a:lnTo>
                  <a:pt x="52" y="0"/>
                </a:lnTo>
                <a:cubicBezTo>
                  <a:pt x="80" y="0"/>
                  <a:pt x="102" y="23"/>
                  <a:pt x="102" y="51"/>
                </a:cubicBezTo>
              </a:path>
            </a:pathLst>
          </a:custGeom>
          <a:solidFill>
            <a:srgbClr val="AB7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08" name="Freeform 187">
            <a:extLst>
              <a:ext uri="{FF2B5EF4-FFF2-40B4-BE49-F238E27FC236}">
                <a16:creationId xmlns:a16="http://schemas.microsoft.com/office/drawing/2014/main" id="{7FC231AA-7FE0-E14F-AFC5-1F5D80E6E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6007" y="5132512"/>
            <a:ext cx="912201" cy="818785"/>
          </a:xfrm>
          <a:custGeom>
            <a:avLst/>
            <a:gdLst>
              <a:gd name="T0" fmla="*/ 12 w 730"/>
              <a:gd name="T1" fmla="*/ 230 h 657"/>
              <a:gd name="T2" fmla="*/ 8 w 730"/>
              <a:gd name="T3" fmla="*/ 252 h 657"/>
              <a:gd name="T4" fmla="*/ 8 w 730"/>
              <a:gd name="T5" fmla="*/ 252 h 657"/>
              <a:gd name="T6" fmla="*/ 35 w 730"/>
              <a:gd name="T7" fmla="*/ 358 h 657"/>
              <a:gd name="T8" fmla="*/ 35 w 730"/>
              <a:gd name="T9" fmla="*/ 358 h 657"/>
              <a:gd name="T10" fmla="*/ 156 w 730"/>
              <a:gd name="T11" fmla="*/ 412 h 657"/>
              <a:gd name="T12" fmla="*/ 176 w 730"/>
              <a:gd name="T13" fmla="*/ 459 h 657"/>
              <a:gd name="T14" fmla="*/ 176 w 730"/>
              <a:gd name="T15" fmla="*/ 459 h 657"/>
              <a:gd name="T16" fmla="*/ 287 w 730"/>
              <a:gd name="T17" fmla="*/ 521 h 657"/>
              <a:gd name="T18" fmla="*/ 330 w 730"/>
              <a:gd name="T19" fmla="*/ 515 h 657"/>
              <a:gd name="T20" fmla="*/ 353 w 730"/>
              <a:gd name="T21" fmla="*/ 555 h 657"/>
              <a:gd name="T22" fmla="*/ 353 w 730"/>
              <a:gd name="T23" fmla="*/ 555 h 657"/>
              <a:gd name="T24" fmla="*/ 464 w 730"/>
              <a:gd name="T25" fmla="*/ 596 h 657"/>
              <a:gd name="T26" fmla="*/ 484 w 730"/>
              <a:gd name="T27" fmla="*/ 589 h 657"/>
              <a:gd name="T28" fmla="*/ 502 w 730"/>
              <a:gd name="T29" fmla="*/ 608 h 657"/>
              <a:gd name="T30" fmla="*/ 502 w 730"/>
              <a:gd name="T31" fmla="*/ 608 h 657"/>
              <a:gd name="T32" fmla="*/ 645 w 730"/>
              <a:gd name="T33" fmla="*/ 630 h 657"/>
              <a:gd name="T34" fmla="*/ 720 w 730"/>
              <a:gd name="T35" fmla="*/ 445 h 657"/>
              <a:gd name="T36" fmla="*/ 720 w 730"/>
              <a:gd name="T37" fmla="*/ 445 h 657"/>
              <a:gd name="T38" fmla="*/ 724 w 730"/>
              <a:gd name="T39" fmla="*/ 392 h 657"/>
              <a:gd name="T40" fmla="*/ 677 w 730"/>
              <a:gd name="T41" fmla="*/ 177 h 657"/>
              <a:gd name="T42" fmla="*/ 677 w 730"/>
              <a:gd name="T43" fmla="*/ 177 h 657"/>
              <a:gd name="T44" fmla="*/ 613 w 730"/>
              <a:gd name="T45" fmla="*/ 334 h 657"/>
              <a:gd name="T46" fmla="*/ 581 w 730"/>
              <a:gd name="T47" fmla="*/ 129 h 657"/>
              <a:gd name="T48" fmla="*/ 581 w 730"/>
              <a:gd name="T49" fmla="*/ 129 h 657"/>
              <a:gd name="T50" fmla="*/ 501 w 730"/>
              <a:gd name="T51" fmla="*/ 273 h 657"/>
              <a:gd name="T52" fmla="*/ 436 w 730"/>
              <a:gd name="T53" fmla="*/ 61 h 657"/>
              <a:gd name="T54" fmla="*/ 436 w 730"/>
              <a:gd name="T55" fmla="*/ 61 h 657"/>
              <a:gd name="T56" fmla="*/ 365 w 730"/>
              <a:gd name="T57" fmla="*/ 234 h 657"/>
              <a:gd name="T58" fmla="*/ 308 w 730"/>
              <a:gd name="T59" fmla="*/ 24 h 657"/>
              <a:gd name="T60" fmla="*/ 308 w 730"/>
              <a:gd name="T61" fmla="*/ 24 h 657"/>
              <a:gd name="T62" fmla="*/ 268 w 730"/>
              <a:gd name="T63" fmla="*/ 14 h 657"/>
              <a:gd name="T64" fmla="*/ 268 w 730"/>
              <a:gd name="T65" fmla="*/ 14 h 657"/>
              <a:gd name="T66" fmla="*/ 203 w 730"/>
              <a:gd name="T67" fmla="*/ 185 h 657"/>
              <a:gd name="T68" fmla="*/ 85 w 730"/>
              <a:gd name="T69" fmla="*/ 302 h 657"/>
              <a:gd name="T70" fmla="*/ 12 w 730"/>
              <a:gd name="T71" fmla="*/ 23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30" h="657">
                <a:moveTo>
                  <a:pt x="12" y="230"/>
                </a:moveTo>
                <a:lnTo>
                  <a:pt x="8" y="252"/>
                </a:lnTo>
                <a:lnTo>
                  <a:pt x="8" y="252"/>
                </a:lnTo>
                <a:cubicBezTo>
                  <a:pt x="0" y="290"/>
                  <a:pt x="9" y="330"/>
                  <a:pt x="35" y="358"/>
                </a:cubicBezTo>
                <a:lnTo>
                  <a:pt x="35" y="358"/>
                </a:lnTo>
                <a:cubicBezTo>
                  <a:pt x="66" y="392"/>
                  <a:pt x="109" y="412"/>
                  <a:pt x="156" y="412"/>
                </a:cubicBezTo>
                <a:lnTo>
                  <a:pt x="176" y="459"/>
                </a:lnTo>
                <a:lnTo>
                  <a:pt x="176" y="459"/>
                </a:lnTo>
                <a:cubicBezTo>
                  <a:pt x="195" y="503"/>
                  <a:pt x="240" y="529"/>
                  <a:pt x="287" y="521"/>
                </a:cubicBezTo>
                <a:lnTo>
                  <a:pt x="330" y="515"/>
                </a:lnTo>
                <a:lnTo>
                  <a:pt x="353" y="555"/>
                </a:lnTo>
                <a:lnTo>
                  <a:pt x="353" y="555"/>
                </a:lnTo>
                <a:cubicBezTo>
                  <a:pt x="375" y="595"/>
                  <a:pt x="422" y="612"/>
                  <a:pt x="464" y="596"/>
                </a:cubicBezTo>
                <a:lnTo>
                  <a:pt x="484" y="589"/>
                </a:lnTo>
                <a:lnTo>
                  <a:pt x="502" y="608"/>
                </a:lnTo>
                <a:lnTo>
                  <a:pt x="502" y="608"/>
                </a:lnTo>
                <a:cubicBezTo>
                  <a:pt x="539" y="647"/>
                  <a:pt x="598" y="656"/>
                  <a:pt x="645" y="630"/>
                </a:cubicBezTo>
                <a:lnTo>
                  <a:pt x="720" y="445"/>
                </a:lnTo>
                <a:lnTo>
                  <a:pt x="720" y="445"/>
                </a:lnTo>
                <a:cubicBezTo>
                  <a:pt x="727" y="428"/>
                  <a:pt x="729" y="409"/>
                  <a:pt x="724" y="392"/>
                </a:cubicBezTo>
                <a:lnTo>
                  <a:pt x="677" y="177"/>
                </a:lnTo>
                <a:lnTo>
                  <a:pt x="677" y="177"/>
                </a:lnTo>
                <a:cubicBezTo>
                  <a:pt x="677" y="177"/>
                  <a:pt x="603" y="254"/>
                  <a:pt x="613" y="334"/>
                </a:cubicBezTo>
                <a:lnTo>
                  <a:pt x="581" y="129"/>
                </a:lnTo>
                <a:lnTo>
                  <a:pt x="581" y="129"/>
                </a:lnTo>
                <a:cubicBezTo>
                  <a:pt x="581" y="129"/>
                  <a:pt x="481" y="167"/>
                  <a:pt x="501" y="273"/>
                </a:cubicBezTo>
                <a:lnTo>
                  <a:pt x="436" y="61"/>
                </a:lnTo>
                <a:lnTo>
                  <a:pt x="436" y="61"/>
                </a:lnTo>
                <a:cubicBezTo>
                  <a:pt x="436" y="61"/>
                  <a:pt x="353" y="109"/>
                  <a:pt x="365" y="234"/>
                </a:cubicBezTo>
                <a:lnTo>
                  <a:pt x="308" y="24"/>
                </a:lnTo>
                <a:lnTo>
                  <a:pt x="308" y="24"/>
                </a:lnTo>
                <a:cubicBezTo>
                  <a:pt x="303" y="6"/>
                  <a:pt x="281" y="0"/>
                  <a:pt x="268" y="14"/>
                </a:cubicBezTo>
                <a:lnTo>
                  <a:pt x="268" y="14"/>
                </a:lnTo>
                <a:cubicBezTo>
                  <a:pt x="234" y="48"/>
                  <a:pt x="186" y="112"/>
                  <a:pt x="203" y="185"/>
                </a:cubicBezTo>
                <a:lnTo>
                  <a:pt x="85" y="302"/>
                </a:lnTo>
                <a:lnTo>
                  <a:pt x="12" y="230"/>
                </a:lnTo>
              </a:path>
            </a:pathLst>
          </a:custGeom>
          <a:solidFill>
            <a:srgbClr val="3C4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09" name="Freeform 188">
            <a:extLst>
              <a:ext uri="{FF2B5EF4-FFF2-40B4-BE49-F238E27FC236}">
                <a16:creationId xmlns:a16="http://schemas.microsoft.com/office/drawing/2014/main" id="{77F5DB53-C4C3-044F-8008-EEDE33175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7410" y="4588491"/>
            <a:ext cx="566006" cy="538530"/>
          </a:xfrm>
          <a:custGeom>
            <a:avLst/>
            <a:gdLst>
              <a:gd name="T0" fmla="*/ 331 w 452"/>
              <a:gd name="T1" fmla="*/ 0 h 433"/>
              <a:gd name="T2" fmla="*/ 124 w 452"/>
              <a:gd name="T3" fmla="*/ 75 h 433"/>
              <a:gd name="T4" fmla="*/ 15 w 452"/>
              <a:gd name="T5" fmla="*/ 356 h 433"/>
              <a:gd name="T6" fmla="*/ 15 w 452"/>
              <a:gd name="T7" fmla="*/ 356 h 433"/>
              <a:gd name="T8" fmla="*/ 78 w 452"/>
              <a:gd name="T9" fmla="*/ 414 h 433"/>
              <a:gd name="T10" fmla="*/ 78 w 452"/>
              <a:gd name="T11" fmla="*/ 414 h 433"/>
              <a:gd name="T12" fmla="*/ 260 w 452"/>
              <a:gd name="T13" fmla="*/ 212 h 433"/>
              <a:gd name="T14" fmla="*/ 260 w 452"/>
              <a:gd name="T15" fmla="*/ 212 h 433"/>
              <a:gd name="T16" fmla="*/ 409 w 452"/>
              <a:gd name="T17" fmla="*/ 139 h 433"/>
              <a:gd name="T18" fmla="*/ 451 w 452"/>
              <a:gd name="T19" fmla="*/ 40 h 433"/>
              <a:gd name="T20" fmla="*/ 331 w 452"/>
              <a:gd name="T21" fmla="*/ 0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2" h="433">
                <a:moveTo>
                  <a:pt x="331" y="0"/>
                </a:moveTo>
                <a:lnTo>
                  <a:pt x="124" y="75"/>
                </a:lnTo>
                <a:lnTo>
                  <a:pt x="15" y="356"/>
                </a:lnTo>
                <a:lnTo>
                  <a:pt x="15" y="356"/>
                </a:lnTo>
                <a:cubicBezTo>
                  <a:pt x="0" y="395"/>
                  <a:pt x="40" y="432"/>
                  <a:pt x="78" y="414"/>
                </a:cubicBezTo>
                <a:lnTo>
                  <a:pt x="78" y="414"/>
                </a:lnTo>
                <a:cubicBezTo>
                  <a:pt x="152" y="380"/>
                  <a:pt x="244" y="317"/>
                  <a:pt x="260" y="212"/>
                </a:cubicBezTo>
                <a:lnTo>
                  <a:pt x="260" y="212"/>
                </a:lnTo>
                <a:cubicBezTo>
                  <a:pt x="320" y="229"/>
                  <a:pt x="385" y="198"/>
                  <a:pt x="409" y="139"/>
                </a:cubicBezTo>
                <a:lnTo>
                  <a:pt x="451" y="40"/>
                </a:lnTo>
                <a:lnTo>
                  <a:pt x="331" y="0"/>
                </a:lnTo>
              </a:path>
            </a:pathLst>
          </a:custGeom>
          <a:solidFill>
            <a:srgbClr val="3C4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10" name="Freeform 189">
            <a:extLst>
              <a:ext uri="{FF2B5EF4-FFF2-40B4-BE49-F238E27FC236}">
                <a16:creationId xmlns:a16="http://schemas.microsoft.com/office/drawing/2014/main" id="{455FAFED-46B7-624D-BF18-9F1FC00BE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3119" y="5209446"/>
            <a:ext cx="1412267" cy="807794"/>
          </a:xfrm>
          <a:custGeom>
            <a:avLst/>
            <a:gdLst>
              <a:gd name="T0" fmla="*/ 181 w 1134"/>
              <a:gd name="T1" fmla="*/ 6 h 648"/>
              <a:gd name="T2" fmla="*/ 1025 w 1134"/>
              <a:gd name="T3" fmla="*/ 82 h 648"/>
              <a:gd name="T4" fmla="*/ 1025 w 1134"/>
              <a:gd name="T5" fmla="*/ 82 h 648"/>
              <a:gd name="T6" fmla="*/ 1111 w 1134"/>
              <a:gd name="T7" fmla="*/ 216 h 648"/>
              <a:gd name="T8" fmla="*/ 1073 w 1134"/>
              <a:gd name="T9" fmla="*/ 323 h 648"/>
              <a:gd name="T10" fmla="*/ 1079 w 1134"/>
              <a:gd name="T11" fmla="*/ 336 h 648"/>
              <a:gd name="T12" fmla="*/ 1079 w 1134"/>
              <a:gd name="T13" fmla="*/ 336 h 648"/>
              <a:gd name="T14" fmla="*/ 963 w 1134"/>
              <a:gd name="T15" fmla="*/ 578 h 648"/>
              <a:gd name="T16" fmla="*/ 963 w 1134"/>
              <a:gd name="T17" fmla="*/ 578 h 648"/>
              <a:gd name="T18" fmla="*/ 136 w 1134"/>
              <a:gd name="T19" fmla="*/ 513 h 648"/>
              <a:gd name="T20" fmla="*/ 136 w 1134"/>
              <a:gd name="T21" fmla="*/ 513 h 648"/>
              <a:gd name="T22" fmla="*/ 87 w 1134"/>
              <a:gd name="T23" fmla="*/ 236 h 648"/>
              <a:gd name="T24" fmla="*/ 122 w 1134"/>
              <a:gd name="T25" fmla="*/ 203 h 648"/>
              <a:gd name="T26" fmla="*/ 92 w 1134"/>
              <a:gd name="T27" fmla="*/ 123 h 648"/>
              <a:gd name="T28" fmla="*/ 92 w 1134"/>
              <a:gd name="T29" fmla="*/ 123 h 648"/>
              <a:gd name="T30" fmla="*/ 181 w 1134"/>
              <a:gd name="T31" fmla="*/ 6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34" h="648">
                <a:moveTo>
                  <a:pt x="181" y="6"/>
                </a:moveTo>
                <a:lnTo>
                  <a:pt x="1025" y="82"/>
                </a:lnTo>
                <a:lnTo>
                  <a:pt x="1025" y="82"/>
                </a:lnTo>
                <a:cubicBezTo>
                  <a:pt x="1091" y="87"/>
                  <a:pt x="1133" y="154"/>
                  <a:pt x="1111" y="216"/>
                </a:cubicBezTo>
                <a:lnTo>
                  <a:pt x="1073" y="323"/>
                </a:lnTo>
                <a:lnTo>
                  <a:pt x="1079" y="336"/>
                </a:lnTo>
                <a:lnTo>
                  <a:pt x="1079" y="336"/>
                </a:lnTo>
                <a:cubicBezTo>
                  <a:pt x="1130" y="436"/>
                  <a:pt x="1072" y="556"/>
                  <a:pt x="963" y="578"/>
                </a:cubicBezTo>
                <a:lnTo>
                  <a:pt x="963" y="578"/>
                </a:lnTo>
                <a:cubicBezTo>
                  <a:pt x="756" y="619"/>
                  <a:pt x="432" y="647"/>
                  <a:pt x="136" y="513"/>
                </a:cubicBezTo>
                <a:lnTo>
                  <a:pt x="136" y="513"/>
                </a:lnTo>
                <a:cubicBezTo>
                  <a:pt x="26" y="463"/>
                  <a:pt x="0" y="319"/>
                  <a:pt x="87" y="236"/>
                </a:cubicBezTo>
                <a:lnTo>
                  <a:pt x="122" y="203"/>
                </a:lnTo>
                <a:lnTo>
                  <a:pt x="92" y="123"/>
                </a:lnTo>
                <a:lnTo>
                  <a:pt x="92" y="123"/>
                </a:lnTo>
                <a:cubicBezTo>
                  <a:pt x="70" y="63"/>
                  <a:pt x="118" y="0"/>
                  <a:pt x="181" y="6"/>
                </a:cubicBezTo>
              </a:path>
            </a:pathLst>
          </a:custGeom>
          <a:solidFill>
            <a:srgbClr val="29B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11" name="Freeform 190">
            <a:extLst>
              <a:ext uri="{FF2B5EF4-FFF2-40B4-BE49-F238E27FC236}">
                <a16:creationId xmlns:a16="http://schemas.microsoft.com/office/drawing/2014/main" id="{368D6200-B1FA-5B4D-A763-083CFB16A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5867" y="5275387"/>
            <a:ext cx="549519" cy="686901"/>
          </a:xfrm>
          <a:custGeom>
            <a:avLst/>
            <a:gdLst>
              <a:gd name="T0" fmla="*/ 332 w 441"/>
              <a:gd name="T1" fmla="*/ 27 h 552"/>
              <a:gd name="T2" fmla="*/ 31 w 441"/>
              <a:gd name="T3" fmla="*/ 0 h 552"/>
              <a:gd name="T4" fmla="*/ 31 w 441"/>
              <a:gd name="T5" fmla="*/ 0 h 552"/>
              <a:gd name="T6" fmla="*/ 0 w 441"/>
              <a:gd name="T7" fmla="*/ 269 h 552"/>
              <a:gd name="T8" fmla="*/ 0 w 441"/>
              <a:gd name="T9" fmla="*/ 269 h 552"/>
              <a:gd name="T10" fmla="*/ 70 w 441"/>
              <a:gd name="T11" fmla="*/ 551 h 552"/>
              <a:gd name="T12" fmla="*/ 70 w 441"/>
              <a:gd name="T13" fmla="*/ 551 h 552"/>
              <a:gd name="T14" fmla="*/ 270 w 441"/>
              <a:gd name="T15" fmla="*/ 523 h 552"/>
              <a:gd name="T16" fmla="*/ 270 w 441"/>
              <a:gd name="T17" fmla="*/ 523 h 552"/>
              <a:gd name="T18" fmla="*/ 386 w 441"/>
              <a:gd name="T19" fmla="*/ 281 h 552"/>
              <a:gd name="T20" fmla="*/ 380 w 441"/>
              <a:gd name="T21" fmla="*/ 268 h 552"/>
              <a:gd name="T22" fmla="*/ 418 w 441"/>
              <a:gd name="T23" fmla="*/ 161 h 552"/>
              <a:gd name="T24" fmla="*/ 418 w 441"/>
              <a:gd name="T25" fmla="*/ 161 h 552"/>
              <a:gd name="T26" fmla="*/ 332 w 441"/>
              <a:gd name="T27" fmla="*/ 27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1" h="552">
                <a:moveTo>
                  <a:pt x="332" y="27"/>
                </a:moveTo>
                <a:lnTo>
                  <a:pt x="31" y="0"/>
                </a:lnTo>
                <a:lnTo>
                  <a:pt x="31" y="0"/>
                </a:lnTo>
                <a:cubicBezTo>
                  <a:pt x="32" y="51"/>
                  <a:pt x="31" y="192"/>
                  <a:pt x="0" y="269"/>
                </a:cubicBezTo>
                <a:lnTo>
                  <a:pt x="0" y="269"/>
                </a:lnTo>
                <a:cubicBezTo>
                  <a:pt x="0" y="269"/>
                  <a:pt x="102" y="385"/>
                  <a:pt x="70" y="551"/>
                </a:cubicBezTo>
                <a:lnTo>
                  <a:pt x="70" y="551"/>
                </a:lnTo>
                <a:cubicBezTo>
                  <a:pt x="144" y="545"/>
                  <a:pt x="212" y="535"/>
                  <a:pt x="270" y="523"/>
                </a:cubicBezTo>
                <a:lnTo>
                  <a:pt x="270" y="523"/>
                </a:lnTo>
                <a:cubicBezTo>
                  <a:pt x="379" y="501"/>
                  <a:pt x="437" y="381"/>
                  <a:pt x="386" y="281"/>
                </a:cubicBezTo>
                <a:lnTo>
                  <a:pt x="380" y="268"/>
                </a:lnTo>
                <a:lnTo>
                  <a:pt x="418" y="161"/>
                </a:lnTo>
                <a:lnTo>
                  <a:pt x="418" y="161"/>
                </a:lnTo>
                <a:cubicBezTo>
                  <a:pt x="440" y="99"/>
                  <a:pt x="398" y="32"/>
                  <a:pt x="332" y="27"/>
                </a:cubicBezTo>
              </a:path>
            </a:pathLst>
          </a:custGeom>
          <a:solidFill>
            <a:srgbClr val="35D6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12" name="Freeform 191">
            <a:extLst>
              <a:ext uri="{FF2B5EF4-FFF2-40B4-BE49-F238E27FC236}">
                <a16:creationId xmlns:a16="http://schemas.microsoft.com/office/drawing/2014/main" id="{A35AC86F-C513-3948-AC24-7034F1D5D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3119" y="5209446"/>
            <a:ext cx="357190" cy="670414"/>
          </a:xfrm>
          <a:custGeom>
            <a:avLst/>
            <a:gdLst>
              <a:gd name="T0" fmla="*/ 286 w 287"/>
              <a:gd name="T1" fmla="*/ 257 h 539"/>
              <a:gd name="T2" fmla="*/ 286 w 287"/>
              <a:gd name="T3" fmla="*/ 257 h 539"/>
              <a:gd name="T4" fmla="*/ 262 w 287"/>
              <a:gd name="T5" fmla="*/ 14 h 539"/>
              <a:gd name="T6" fmla="*/ 181 w 287"/>
              <a:gd name="T7" fmla="*/ 6 h 539"/>
              <a:gd name="T8" fmla="*/ 181 w 287"/>
              <a:gd name="T9" fmla="*/ 6 h 539"/>
              <a:gd name="T10" fmla="*/ 92 w 287"/>
              <a:gd name="T11" fmla="*/ 123 h 539"/>
              <a:gd name="T12" fmla="*/ 122 w 287"/>
              <a:gd name="T13" fmla="*/ 203 h 539"/>
              <a:gd name="T14" fmla="*/ 87 w 287"/>
              <a:gd name="T15" fmla="*/ 236 h 539"/>
              <a:gd name="T16" fmla="*/ 87 w 287"/>
              <a:gd name="T17" fmla="*/ 236 h 539"/>
              <a:gd name="T18" fmla="*/ 136 w 287"/>
              <a:gd name="T19" fmla="*/ 513 h 539"/>
              <a:gd name="T20" fmla="*/ 136 w 287"/>
              <a:gd name="T21" fmla="*/ 513 h 539"/>
              <a:gd name="T22" fmla="*/ 197 w 287"/>
              <a:gd name="T23" fmla="*/ 538 h 539"/>
              <a:gd name="T24" fmla="*/ 197 w 287"/>
              <a:gd name="T25" fmla="*/ 538 h 539"/>
              <a:gd name="T26" fmla="*/ 286 w 287"/>
              <a:gd name="T27" fmla="*/ 257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7" h="539">
                <a:moveTo>
                  <a:pt x="286" y="257"/>
                </a:moveTo>
                <a:lnTo>
                  <a:pt x="286" y="257"/>
                </a:lnTo>
                <a:cubicBezTo>
                  <a:pt x="262" y="191"/>
                  <a:pt x="260" y="82"/>
                  <a:pt x="262" y="14"/>
                </a:cubicBezTo>
                <a:lnTo>
                  <a:pt x="181" y="6"/>
                </a:lnTo>
                <a:lnTo>
                  <a:pt x="181" y="6"/>
                </a:lnTo>
                <a:cubicBezTo>
                  <a:pt x="117" y="0"/>
                  <a:pt x="70" y="63"/>
                  <a:pt x="92" y="123"/>
                </a:cubicBezTo>
                <a:lnTo>
                  <a:pt x="122" y="203"/>
                </a:lnTo>
                <a:lnTo>
                  <a:pt x="87" y="236"/>
                </a:lnTo>
                <a:lnTo>
                  <a:pt x="87" y="236"/>
                </a:lnTo>
                <a:cubicBezTo>
                  <a:pt x="0" y="319"/>
                  <a:pt x="26" y="463"/>
                  <a:pt x="136" y="513"/>
                </a:cubicBezTo>
                <a:lnTo>
                  <a:pt x="136" y="513"/>
                </a:lnTo>
                <a:cubicBezTo>
                  <a:pt x="156" y="522"/>
                  <a:pt x="177" y="530"/>
                  <a:pt x="197" y="538"/>
                </a:cubicBezTo>
                <a:lnTo>
                  <a:pt x="197" y="538"/>
                </a:lnTo>
                <a:cubicBezTo>
                  <a:pt x="176" y="366"/>
                  <a:pt x="286" y="257"/>
                  <a:pt x="286" y="257"/>
                </a:cubicBezTo>
              </a:path>
            </a:pathLst>
          </a:custGeom>
          <a:solidFill>
            <a:srgbClr val="29B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13" name="Freeform 192">
            <a:extLst>
              <a:ext uri="{FF2B5EF4-FFF2-40B4-BE49-F238E27FC236}">
                <a16:creationId xmlns:a16="http://schemas.microsoft.com/office/drawing/2014/main" id="{A90EA3DE-884E-2F4E-B2AD-6D279E374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2926" y="5225931"/>
            <a:ext cx="401151" cy="725366"/>
          </a:xfrm>
          <a:custGeom>
            <a:avLst/>
            <a:gdLst>
              <a:gd name="T0" fmla="*/ 86 w 321"/>
              <a:gd name="T1" fmla="*/ 0 h 581"/>
              <a:gd name="T2" fmla="*/ 86 w 321"/>
              <a:gd name="T3" fmla="*/ 0 h 581"/>
              <a:gd name="T4" fmla="*/ 110 w 321"/>
              <a:gd name="T5" fmla="*/ 243 h 581"/>
              <a:gd name="T6" fmla="*/ 110 w 321"/>
              <a:gd name="T7" fmla="*/ 243 h 581"/>
              <a:gd name="T8" fmla="*/ 21 w 321"/>
              <a:gd name="T9" fmla="*/ 524 h 581"/>
              <a:gd name="T10" fmla="*/ 21 w 321"/>
              <a:gd name="T11" fmla="*/ 524 h 581"/>
              <a:gd name="T12" fmla="*/ 231 w 321"/>
              <a:gd name="T13" fmla="*/ 580 h 581"/>
              <a:gd name="T14" fmla="*/ 231 w 321"/>
              <a:gd name="T15" fmla="*/ 580 h 581"/>
              <a:gd name="T16" fmla="*/ 320 w 321"/>
              <a:gd name="T17" fmla="*/ 304 h 581"/>
              <a:gd name="T18" fmla="*/ 320 w 321"/>
              <a:gd name="T19" fmla="*/ 304 h 581"/>
              <a:gd name="T20" fmla="*/ 298 w 321"/>
              <a:gd name="T21" fmla="*/ 18 h 581"/>
              <a:gd name="T22" fmla="*/ 86 w 321"/>
              <a:gd name="T23" fmla="*/ 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1" h="581">
                <a:moveTo>
                  <a:pt x="86" y="0"/>
                </a:moveTo>
                <a:lnTo>
                  <a:pt x="86" y="0"/>
                </a:lnTo>
                <a:cubicBezTo>
                  <a:pt x="84" y="68"/>
                  <a:pt x="86" y="177"/>
                  <a:pt x="110" y="243"/>
                </a:cubicBezTo>
                <a:lnTo>
                  <a:pt x="110" y="243"/>
                </a:lnTo>
                <a:cubicBezTo>
                  <a:pt x="110" y="243"/>
                  <a:pt x="0" y="352"/>
                  <a:pt x="21" y="524"/>
                </a:cubicBezTo>
                <a:lnTo>
                  <a:pt x="21" y="524"/>
                </a:lnTo>
                <a:cubicBezTo>
                  <a:pt x="91" y="550"/>
                  <a:pt x="161" y="568"/>
                  <a:pt x="231" y="580"/>
                </a:cubicBezTo>
                <a:lnTo>
                  <a:pt x="231" y="580"/>
                </a:lnTo>
                <a:cubicBezTo>
                  <a:pt x="212" y="411"/>
                  <a:pt x="320" y="304"/>
                  <a:pt x="320" y="304"/>
                </a:cubicBezTo>
                <a:lnTo>
                  <a:pt x="320" y="304"/>
                </a:lnTo>
                <a:cubicBezTo>
                  <a:pt x="290" y="221"/>
                  <a:pt x="295" y="73"/>
                  <a:pt x="298" y="18"/>
                </a:cubicBezTo>
                <a:lnTo>
                  <a:pt x="86" y="0"/>
                </a:lnTo>
              </a:path>
            </a:pathLst>
          </a:custGeom>
          <a:solidFill>
            <a:srgbClr val="35D6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14" name="Freeform 193">
            <a:extLst>
              <a:ext uri="{FF2B5EF4-FFF2-40B4-BE49-F238E27FC236}">
                <a16:creationId xmlns:a16="http://schemas.microsoft.com/office/drawing/2014/main" id="{45FD6B3A-388E-C44C-9912-9D0CD559F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8648" y="5297367"/>
            <a:ext cx="296740" cy="637442"/>
          </a:xfrm>
          <a:custGeom>
            <a:avLst/>
            <a:gdLst>
              <a:gd name="T0" fmla="*/ 129 w 238"/>
              <a:gd name="T1" fmla="*/ 10 h 510"/>
              <a:gd name="T2" fmla="*/ 27 w 238"/>
              <a:gd name="T3" fmla="*/ 0 h 510"/>
              <a:gd name="T4" fmla="*/ 27 w 238"/>
              <a:gd name="T5" fmla="*/ 0 h 510"/>
              <a:gd name="T6" fmla="*/ 0 w 238"/>
              <a:gd name="T7" fmla="*/ 231 h 510"/>
              <a:gd name="T8" fmla="*/ 0 w 238"/>
              <a:gd name="T9" fmla="*/ 231 h 510"/>
              <a:gd name="T10" fmla="*/ 54 w 238"/>
              <a:gd name="T11" fmla="*/ 509 h 510"/>
              <a:gd name="T12" fmla="*/ 54 w 238"/>
              <a:gd name="T13" fmla="*/ 509 h 510"/>
              <a:gd name="T14" fmla="*/ 67 w 238"/>
              <a:gd name="T15" fmla="*/ 506 h 510"/>
              <a:gd name="T16" fmla="*/ 67 w 238"/>
              <a:gd name="T17" fmla="*/ 506 h 510"/>
              <a:gd name="T18" fmla="*/ 183 w 238"/>
              <a:gd name="T19" fmla="*/ 264 h 510"/>
              <a:gd name="T20" fmla="*/ 177 w 238"/>
              <a:gd name="T21" fmla="*/ 251 h 510"/>
              <a:gd name="T22" fmla="*/ 215 w 238"/>
              <a:gd name="T23" fmla="*/ 144 h 510"/>
              <a:gd name="T24" fmla="*/ 215 w 238"/>
              <a:gd name="T25" fmla="*/ 144 h 510"/>
              <a:gd name="T26" fmla="*/ 129 w 238"/>
              <a:gd name="T27" fmla="*/ 10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8" h="510">
                <a:moveTo>
                  <a:pt x="129" y="10"/>
                </a:moveTo>
                <a:lnTo>
                  <a:pt x="27" y="0"/>
                </a:lnTo>
                <a:lnTo>
                  <a:pt x="27" y="0"/>
                </a:lnTo>
                <a:cubicBezTo>
                  <a:pt x="28" y="50"/>
                  <a:pt x="26" y="167"/>
                  <a:pt x="0" y="231"/>
                </a:cubicBezTo>
                <a:lnTo>
                  <a:pt x="0" y="231"/>
                </a:lnTo>
                <a:cubicBezTo>
                  <a:pt x="0" y="231"/>
                  <a:pt x="101" y="347"/>
                  <a:pt x="54" y="509"/>
                </a:cubicBezTo>
                <a:lnTo>
                  <a:pt x="54" y="509"/>
                </a:lnTo>
                <a:cubicBezTo>
                  <a:pt x="59" y="508"/>
                  <a:pt x="62" y="507"/>
                  <a:pt x="67" y="506"/>
                </a:cubicBezTo>
                <a:lnTo>
                  <a:pt x="67" y="506"/>
                </a:lnTo>
                <a:cubicBezTo>
                  <a:pt x="176" y="484"/>
                  <a:pt x="234" y="364"/>
                  <a:pt x="183" y="264"/>
                </a:cubicBezTo>
                <a:lnTo>
                  <a:pt x="177" y="251"/>
                </a:lnTo>
                <a:lnTo>
                  <a:pt x="215" y="144"/>
                </a:lnTo>
                <a:lnTo>
                  <a:pt x="215" y="144"/>
                </a:lnTo>
                <a:cubicBezTo>
                  <a:pt x="237" y="82"/>
                  <a:pt x="195" y="15"/>
                  <a:pt x="129" y="10"/>
                </a:cubicBezTo>
              </a:path>
            </a:pathLst>
          </a:custGeom>
          <a:solidFill>
            <a:srgbClr val="29B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15" name="Freeform 194">
            <a:extLst>
              <a:ext uri="{FF2B5EF4-FFF2-40B4-BE49-F238E27FC236}">
                <a16:creationId xmlns:a16="http://schemas.microsoft.com/office/drawing/2014/main" id="{08B8DBB1-33B3-6446-AFC2-22C6A44DF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0694" y="3956540"/>
            <a:ext cx="1610090" cy="1676035"/>
          </a:xfrm>
          <a:custGeom>
            <a:avLst/>
            <a:gdLst>
              <a:gd name="T0" fmla="*/ 1132 w 1291"/>
              <a:gd name="T1" fmla="*/ 405 h 1343"/>
              <a:gd name="T2" fmla="*/ 1132 w 1291"/>
              <a:gd name="T3" fmla="*/ 405 h 1343"/>
              <a:gd name="T4" fmla="*/ 931 w 1291"/>
              <a:gd name="T5" fmla="*/ 1195 h 1343"/>
              <a:gd name="T6" fmla="*/ 931 w 1291"/>
              <a:gd name="T7" fmla="*/ 1195 h 1343"/>
              <a:gd name="T8" fmla="*/ 158 w 1291"/>
              <a:gd name="T9" fmla="*/ 937 h 1343"/>
              <a:gd name="T10" fmla="*/ 158 w 1291"/>
              <a:gd name="T11" fmla="*/ 937 h 1343"/>
              <a:gd name="T12" fmla="*/ 359 w 1291"/>
              <a:gd name="T13" fmla="*/ 148 h 1343"/>
              <a:gd name="T14" fmla="*/ 359 w 1291"/>
              <a:gd name="T15" fmla="*/ 148 h 1343"/>
              <a:gd name="T16" fmla="*/ 1132 w 1291"/>
              <a:gd name="T17" fmla="*/ 405 h 1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1" h="1343">
                <a:moveTo>
                  <a:pt x="1132" y="405"/>
                </a:moveTo>
                <a:lnTo>
                  <a:pt x="1132" y="405"/>
                </a:lnTo>
                <a:cubicBezTo>
                  <a:pt x="1290" y="694"/>
                  <a:pt x="1200" y="1047"/>
                  <a:pt x="931" y="1195"/>
                </a:cubicBezTo>
                <a:lnTo>
                  <a:pt x="931" y="1195"/>
                </a:lnTo>
                <a:cubicBezTo>
                  <a:pt x="663" y="1342"/>
                  <a:pt x="316" y="1227"/>
                  <a:pt x="158" y="937"/>
                </a:cubicBezTo>
                <a:lnTo>
                  <a:pt x="158" y="937"/>
                </a:lnTo>
                <a:cubicBezTo>
                  <a:pt x="0" y="648"/>
                  <a:pt x="90" y="295"/>
                  <a:pt x="359" y="148"/>
                </a:cubicBezTo>
                <a:lnTo>
                  <a:pt x="359" y="148"/>
                </a:lnTo>
                <a:cubicBezTo>
                  <a:pt x="627" y="0"/>
                  <a:pt x="973" y="116"/>
                  <a:pt x="1132" y="405"/>
                </a:cubicBezTo>
              </a:path>
            </a:pathLst>
          </a:custGeom>
          <a:solidFill>
            <a:srgbClr val="FFB59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16" name="Freeform 195">
            <a:extLst>
              <a:ext uri="{FF2B5EF4-FFF2-40B4-BE49-F238E27FC236}">
                <a16:creationId xmlns:a16="http://schemas.microsoft.com/office/drawing/2014/main" id="{F45AF0D9-81CD-B44D-A818-D486FCF4A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611" y="3374052"/>
            <a:ext cx="1950794" cy="3159738"/>
          </a:xfrm>
          <a:custGeom>
            <a:avLst/>
            <a:gdLst>
              <a:gd name="T0" fmla="*/ 610 w 1567"/>
              <a:gd name="T1" fmla="*/ 585 h 2537"/>
              <a:gd name="T2" fmla="*/ 610 w 1567"/>
              <a:gd name="T3" fmla="*/ 585 h 2537"/>
              <a:gd name="T4" fmla="*/ 91 w 1567"/>
              <a:gd name="T5" fmla="*/ 992 h 2537"/>
              <a:gd name="T6" fmla="*/ 91 w 1567"/>
              <a:gd name="T7" fmla="*/ 992 h 2537"/>
              <a:gd name="T8" fmla="*/ 150 w 1567"/>
              <a:gd name="T9" fmla="*/ 1757 h 2537"/>
              <a:gd name="T10" fmla="*/ 150 w 1567"/>
              <a:gd name="T11" fmla="*/ 1757 h 2537"/>
              <a:gd name="T12" fmla="*/ 507 w 1567"/>
              <a:gd name="T13" fmla="*/ 2169 h 2537"/>
              <a:gd name="T14" fmla="*/ 507 w 1567"/>
              <a:gd name="T15" fmla="*/ 2169 h 2537"/>
              <a:gd name="T16" fmla="*/ 1101 w 1567"/>
              <a:gd name="T17" fmla="*/ 2453 h 2537"/>
              <a:gd name="T18" fmla="*/ 1101 w 1567"/>
              <a:gd name="T19" fmla="*/ 2453 h 2537"/>
              <a:gd name="T20" fmla="*/ 735 w 1567"/>
              <a:gd name="T21" fmla="*/ 1629 h 2537"/>
              <a:gd name="T22" fmla="*/ 735 w 1567"/>
              <a:gd name="T23" fmla="*/ 1629 h 2537"/>
              <a:gd name="T24" fmla="*/ 782 w 1567"/>
              <a:gd name="T25" fmla="*/ 794 h 2537"/>
              <a:gd name="T26" fmla="*/ 782 w 1567"/>
              <a:gd name="T27" fmla="*/ 794 h 2537"/>
              <a:gd name="T28" fmla="*/ 1566 w 1567"/>
              <a:gd name="T29" fmla="*/ 788 h 2537"/>
              <a:gd name="T30" fmla="*/ 1566 w 1567"/>
              <a:gd name="T31" fmla="*/ 788 h 2537"/>
              <a:gd name="T32" fmla="*/ 610 w 1567"/>
              <a:gd name="T33" fmla="*/ 585 h 2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67" h="2537">
                <a:moveTo>
                  <a:pt x="610" y="585"/>
                </a:moveTo>
                <a:lnTo>
                  <a:pt x="610" y="585"/>
                </a:lnTo>
                <a:cubicBezTo>
                  <a:pt x="610" y="585"/>
                  <a:pt x="169" y="526"/>
                  <a:pt x="91" y="992"/>
                </a:cubicBezTo>
                <a:lnTo>
                  <a:pt x="91" y="992"/>
                </a:lnTo>
                <a:cubicBezTo>
                  <a:pt x="0" y="1536"/>
                  <a:pt x="181" y="1493"/>
                  <a:pt x="150" y="1757"/>
                </a:cubicBezTo>
                <a:lnTo>
                  <a:pt x="150" y="1757"/>
                </a:lnTo>
                <a:cubicBezTo>
                  <a:pt x="114" y="2061"/>
                  <a:pt x="210" y="2093"/>
                  <a:pt x="507" y="2169"/>
                </a:cubicBezTo>
                <a:lnTo>
                  <a:pt x="507" y="2169"/>
                </a:lnTo>
                <a:cubicBezTo>
                  <a:pt x="610" y="2196"/>
                  <a:pt x="690" y="2536"/>
                  <a:pt x="1101" y="2453"/>
                </a:cubicBezTo>
                <a:lnTo>
                  <a:pt x="1101" y="2453"/>
                </a:lnTo>
                <a:cubicBezTo>
                  <a:pt x="1101" y="2453"/>
                  <a:pt x="1239" y="2097"/>
                  <a:pt x="735" y="1629"/>
                </a:cubicBezTo>
                <a:lnTo>
                  <a:pt x="735" y="1629"/>
                </a:lnTo>
                <a:cubicBezTo>
                  <a:pt x="253" y="1181"/>
                  <a:pt x="967" y="1205"/>
                  <a:pt x="782" y="794"/>
                </a:cubicBezTo>
                <a:lnTo>
                  <a:pt x="782" y="794"/>
                </a:lnTo>
                <a:cubicBezTo>
                  <a:pt x="782" y="794"/>
                  <a:pt x="1085" y="1090"/>
                  <a:pt x="1566" y="788"/>
                </a:cubicBezTo>
                <a:lnTo>
                  <a:pt x="1566" y="788"/>
                </a:lnTo>
                <a:cubicBezTo>
                  <a:pt x="1566" y="788"/>
                  <a:pt x="1084" y="0"/>
                  <a:pt x="610" y="58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17" name="Freeform 196">
            <a:extLst>
              <a:ext uri="{FF2B5EF4-FFF2-40B4-BE49-F238E27FC236}">
                <a16:creationId xmlns:a16="http://schemas.microsoft.com/office/drawing/2014/main" id="{9114C512-1012-E94B-AE43-B8541D236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861" y="5203953"/>
            <a:ext cx="142875" cy="142875"/>
          </a:xfrm>
          <a:custGeom>
            <a:avLst/>
            <a:gdLst>
              <a:gd name="T0" fmla="*/ 114 w 115"/>
              <a:gd name="T1" fmla="*/ 58 h 116"/>
              <a:gd name="T2" fmla="*/ 114 w 115"/>
              <a:gd name="T3" fmla="*/ 58 h 116"/>
              <a:gd name="T4" fmla="*/ 58 w 115"/>
              <a:gd name="T5" fmla="*/ 115 h 116"/>
              <a:gd name="T6" fmla="*/ 58 w 115"/>
              <a:gd name="T7" fmla="*/ 115 h 116"/>
              <a:gd name="T8" fmla="*/ 0 w 115"/>
              <a:gd name="T9" fmla="*/ 58 h 116"/>
              <a:gd name="T10" fmla="*/ 0 w 115"/>
              <a:gd name="T11" fmla="*/ 58 h 116"/>
              <a:gd name="T12" fmla="*/ 58 w 115"/>
              <a:gd name="T13" fmla="*/ 0 h 116"/>
              <a:gd name="T14" fmla="*/ 58 w 115"/>
              <a:gd name="T15" fmla="*/ 0 h 116"/>
              <a:gd name="T16" fmla="*/ 114 w 115"/>
              <a:gd name="T17" fmla="*/ 5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5" h="116">
                <a:moveTo>
                  <a:pt x="114" y="58"/>
                </a:moveTo>
                <a:lnTo>
                  <a:pt x="114" y="58"/>
                </a:lnTo>
                <a:cubicBezTo>
                  <a:pt x="114" y="90"/>
                  <a:pt x="89" y="115"/>
                  <a:pt x="58" y="115"/>
                </a:cubicBezTo>
                <a:lnTo>
                  <a:pt x="58" y="115"/>
                </a:lnTo>
                <a:cubicBezTo>
                  <a:pt x="26" y="115"/>
                  <a:pt x="0" y="90"/>
                  <a:pt x="0" y="58"/>
                </a:cubicBezTo>
                <a:lnTo>
                  <a:pt x="0" y="58"/>
                </a:lnTo>
                <a:cubicBezTo>
                  <a:pt x="0" y="26"/>
                  <a:pt x="26" y="0"/>
                  <a:pt x="58" y="0"/>
                </a:cubicBezTo>
                <a:lnTo>
                  <a:pt x="58" y="0"/>
                </a:lnTo>
                <a:cubicBezTo>
                  <a:pt x="89" y="0"/>
                  <a:pt x="114" y="26"/>
                  <a:pt x="114" y="58"/>
                </a:cubicBezTo>
              </a:path>
            </a:pathLst>
          </a:custGeom>
          <a:solidFill>
            <a:srgbClr val="AB7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18" name="Freeform 197">
            <a:extLst>
              <a:ext uri="{FF2B5EF4-FFF2-40B4-BE49-F238E27FC236}">
                <a16:creationId xmlns:a16="http://schemas.microsoft.com/office/drawing/2014/main" id="{9A156D12-E94C-244A-A0BE-8FF596DE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2222" y="4819288"/>
            <a:ext cx="417635" cy="417635"/>
          </a:xfrm>
          <a:custGeom>
            <a:avLst/>
            <a:gdLst>
              <a:gd name="T0" fmla="*/ 334 w 335"/>
              <a:gd name="T1" fmla="*/ 166 h 334"/>
              <a:gd name="T2" fmla="*/ 334 w 335"/>
              <a:gd name="T3" fmla="*/ 166 h 334"/>
              <a:gd name="T4" fmla="*/ 167 w 335"/>
              <a:gd name="T5" fmla="*/ 333 h 334"/>
              <a:gd name="T6" fmla="*/ 167 w 335"/>
              <a:gd name="T7" fmla="*/ 333 h 334"/>
              <a:gd name="T8" fmla="*/ 0 w 335"/>
              <a:gd name="T9" fmla="*/ 166 h 334"/>
              <a:gd name="T10" fmla="*/ 0 w 335"/>
              <a:gd name="T11" fmla="*/ 166 h 334"/>
              <a:gd name="T12" fmla="*/ 167 w 335"/>
              <a:gd name="T13" fmla="*/ 0 h 334"/>
              <a:gd name="T14" fmla="*/ 167 w 335"/>
              <a:gd name="T15" fmla="*/ 0 h 334"/>
              <a:gd name="T16" fmla="*/ 334 w 335"/>
              <a:gd name="T17" fmla="*/ 166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5" h="334">
                <a:moveTo>
                  <a:pt x="334" y="166"/>
                </a:moveTo>
                <a:lnTo>
                  <a:pt x="334" y="166"/>
                </a:lnTo>
                <a:cubicBezTo>
                  <a:pt x="334" y="258"/>
                  <a:pt x="259" y="333"/>
                  <a:pt x="167" y="333"/>
                </a:cubicBezTo>
                <a:lnTo>
                  <a:pt x="167" y="333"/>
                </a:lnTo>
                <a:cubicBezTo>
                  <a:pt x="75" y="333"/>
                  <a:pt x="0" y="258"/>
                  <a:pt x="0" y="166"/>
                </a:cubicBezTo>
                <a:lnTo>
                  <a:pt x="0" y="166"/>
                </a:lnTo>
                <a:cubicBezTo>
                  <a:pt x="0" y="74"/>
                  <a:pt x="75" y="0"/>
                  <a:pt x="167" y="0"/>
                </a:cubicBezTo>
                <a:lnTo>
                  <a:pt x="167" y="0"/>
                </a:lnTo>
                <a:cubicBezTo>
                  <a:pt x="259" y="0"/>
                  <a:pt x="334" y="74"/>
                  <a:pt x="334" y="166"/>
                </a:cubicBezTo>
              </a:path>
            </a:pathLst>
          </a:custGeom>
          <a:solidFill>
            <a:srgbClr val="6E3A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19" name="Freeform 198">
            <a:extLst>
              <a:ext uri="{FF2B5EF4-FFF2-40B4-BE49-F238E27FC236}">
                <a16:creationId xmlns:a16="http://schemas.microsoft.com/office/drawing/2014/main" id="{ABCF1AE4-8A29-864A-BC7D-D1F71B79C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2474" y="5099540"/>
            <a:ext cx="247286" cy="247286"/>
          </a:xfrm>
          <a:custGeom>
            <a:avLst/>
            <a:gdLst>
              <a:gd name="T0" fmla="*/ 0 w 198"/>
              <a:gd name="T1" fmla="*/ 99 h 198"/>
              <a:gd name="T2" fmla="*/ 0 w 198"/>
              <a:gd name="T3" fmla="*/ 99 h 198"/>
              <a:gd name="T4" fmla="*/ 99 w 198"/>
              <a:gd name="T5" fmla="*/ 0 h 198"/>
              <a:gd name="T6" fmla="*/ 99 w 198"/>
              <a:gd name="T7" fmla="*/ 0 h 198"/>
              <a:gd name="T8" fmla="*/ 197 w 198"/>
              <a:gd name="T9" fmla="*/ 99 h 198"/>
              <a:gd name="T10" fmla="*/ 197 w 198"/>
              <a:gd name="T11" fmla="*/ 99 h 198"/>
              <a:gd name="T12" fmla="*/ 99 w 198"/>
              <a:gd name="T13" fmla="*/ 197 h 198"/>
              <a:gd name="T14" fmla="*/ 99 w 198"/>
              <a:gd name="T15" fmla="*/ 197 h 198"/>
              <a:gd name="T16" fmla="*/ 0 w 198"/>
              <a:gd name="T17" fmla="*/ 99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" h="198">
                <a:moveTo>
                  <a:pt x="0" y="99"/>
                </a:moveTo>
                <a:lnTo>
                  <a:pt x="0" y="99"/>
                </a:lnTo>
                <a:cubicBezTo>
                  <a:pt x="0" y="45"/>
                  <a:pt x="44" y="0"/>
                  <a:pt x="99" y="0"/>
                </a:cubicBezTo>
                <a:lnTo>
                  <a:pt x="99" y="0"/>
                </a:lnTo>
                <a:cubicBezTo>
                  <a:pt x="153" y="0"/>
                  <a:pt x="197" y="45"/>
                  <a:pt x="197" y="99"/>
                </a:cubicBezTo>
                <a:lnTo>
                  <a:pt x="197" y="99"/>
                </a:lnTo>
                <a:cubicBezTo>
                  <a:pt x="197" y="153"/>
                  <a:pt x="153" y="197"/>
                  <a:pt x="99" y="197"/>
                </a:cubicBezTo>
                <a:lnTo>
                  <a:pt x="99" y="197"/>
                </a:lnTo>
                <a:cubicBezTo>
                  <a:pt x="44" y="197"/>
                  <a:pt x="0" y="153"/>
                  <a:pt x="0" y="99"/>
                </a:cubicBezTo>
              </a:path>
            </a:pathLst>
          </a:custGeom>
          <a:solidFill>
            <a:srgbClr val="AB7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20" name="Freeform 199">
            <a:extLst>
              <a:ext uri="{FF2B5EF4-FFF2-40B4-BE49-F238E27FC236}">
                <a16:creationId xmlns:a16="http://schemas.microsoft.com/office/drawing/2014/main" id="{2F6E16D5-A3E8-AE45-9A7F-B6A5BE03D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5832" y="5528168"/>
            <a:ext cx="252779" cy="252779"/>
          </a:xfrm>
          <a:custGeom>
            <a:avLst/>
            <a:gdLst>
              <a:gd name="T0" fmla="*/ 203 w 204"/>
              <a:gd name="T1" fmla="*/ 103 h 205"/>
              <a:gd name="T2" fmla="*/ 203 w 204"/>
              <a:gd name="T3" fmla="*/ 103 h 205"/>
              <a:gd name="T4" fmla="*/ 101 w 204"/>
              <a:gd name="T5" fmla="*/ 204 h 205"/>
              <a:gd name="T6" fmla="*/ 101 w 204"/>
              <a:gd name="T7" fmla="*/ 204 h 205"/>
              <a:gd name="T8" fmla="*/ 0 w 204"/>
              <a:gd name="T9" fmla="*/ 103 h 205"/>
              <a:gd name="T10" fmla="*/ 0 w 204"/>
              <a:gd name="T11" fmla="*/ 103 h 205"/>
              <a:gd name="T12" fmla="*/ 101 w 204"/>
              <a:gd name="T13" fmla="*/ 0 h 205"/>
              <a:gd name="T14" fmla="*/ 101 w 204"/>
              <a:gd name="T15" fmla="*/ 0 h 205"/>
              <a:gd name="T16" fmla="*/ 203 w 204"/>
              <a:gd name="T17" fmla="*/ 10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" h="205">
                <a:moveTo>
                  <a:pt x="203" y="103"/>
                </a:moveTo>
                <a:lnTo>
                  <a:pt x="203" y="103"/>
                </a:lnTo>
                <a:cubicBezTo>
                  <a:pt x="203" y="159"/>
                  <a:pt x="158" y="204"/>
                  <a:pt x="101" y="204"/>
                </a:cubicBezTo>
                <a:lnTo>
                  <a:pt x="101" y="204"/>
                </a:lnTo>
                <a:cubicBezTo>
                  <a:pt x="45" y="204"/>
                  <a:pt x="0" y="159"/>
                  <a:pt x="0" y="103"/>
                </a:cubicBezTo>
                <a:lnTo>
                  <a:pt x="0" y="103"/>
                </a:lnTo>
                <a:cubicBezTo>
                  <a:pt x="0" y="46"/>
                  <a:pt x="45" y="0"/>
                  <a:pt x="101" y="0"/>
                </a:cubicBezTo>
                <a:lnTo>
                  <a:pt x="101" y="0"/>
                </a:lnTo>
                <a:cubicBezTo>
                  <a:pt x="158" y="0"/>
                  <a:pt x="203" y="46"/>
                  <a:pt x="203" y="103"/>
                </a:cubicBezTo>
              </a:path>
            </a:pathLst>
          </a:custGeom>
          <a:solidFill>
            <a:srgbClr val="3C4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21" name="Freeform 200">
            <a:extLst>
              <a:ext uri="{FF2B5EF4-FFF2-40B4-BE49-F238E27FC236}">
                <a16:creationId xmlns:a16="http://schemas.microsoft.com/office/drawing/2014/main" id="{5511E45A-C81D-1540-B93C-BA626C171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5609" y="4572004"/>
            <a:ext cx="120895" cy="126391"/>
          </a:xfrm>
          <a:custGeom>
            <a:avLst/>
            <a:gdLst>
              <a:gd name="T0" fmla="*/ 98 w 99"/>
              <a:gd name="T1" fmla="*/ 50 h 100"/>
              <a:gd name="T2" fmla="*/ 98 w 99"/>
              <a:gd name="T3" fmla="*/ 50 h 100"/>
              <a:gd name="T4" fmla="*/ 49 w 99"/>
              <a:gd name="T5" fmla="*/ 99 h 100"/>
              <a:gd name="T6" fmla="*/ 49 w 99"/>
              <a:gd name="T7" fmla="*/ 99 h 100"/>
              <a:gd name="T8" fmla="*/ 0 w 99"/>
              <a:gd name="T9" fmla="*/ 50 h 100"/>
              <a:gd name="T10" fmla="*/ 0 w 99"/>
              <a:gd name="T11" fmla="*/ 50 h 100"/>
              <a:gd name="T12" fmla="*/ 49 w 99"/>
              <a:gd name="T13" fmla="*/ 0 h 100"/>
              <a:gd name="T14" fmla="*/ 49 w 99"/>
              <a:gd name="T15" fmla="*/ 0 h 100"/>
              <a:gd name="T16" fmla="*/ 98 w 99"/>
              <a:gd name="T17" fmla="*/ 5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" h="100">
                <a:moveTo>
                  <a:pt x="98" y="50"/>
                </a:moveTo>
                <a:lnTo>
                  <a:pt x="98" y="50"/>
                </a:lnTo>
                <a:cubicBezTo>
                  <a:pt x="98" y="77"/>
                  <a:pt x="76" y="99"/>
                  <a:pt x="49" y="99"/>
                </a:cubicBezTo>
                <a:lnTo>
                  <a:pt x="49" y="99"/>
                </a:lnTo>
                <a:cubicBezTo>
                  <a:pt x="22" y="99"/>
                  <a:pt x="0" y="77"/>
                  <a:pt x="0" y="50"/>
                </a:cubicBezTo>
                <a:lnTo>
                  <a:pt x="0" y="50"/>
                </a:lnTo>
                <a:cubicBezTo>
                  <a:pt x="0" y="22"/>
                  <a:pt x="22" y="0"/>
                  <a:pt x="49" y="0"/>
                </a:cubicBezTo>
                <a:lnTo>
                  <a:pt x="49" y="0"/>
                </a:lnTo>
                <a:cubicBezTo>
                  <a:pt x="76" y="0"/>
                  <a:pt x="98" y="22"/>
                  <a:pt x="98" y="50"/>
                </a:cubicBezTo>
              </a:path>
            </a:pathLst>
          </a:custGeom>
          <a:solidFill>
            <a:srgbClr val="6E3A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22" name="Freeform 201">
            <a:extLst>
              <a:ext uri="{FF2B5EF4-FFF2-40B4-BE49-F238E27FC236}">
                <a16:creationId xmlns:a16="http://schemas.microsoft.com/office/drawing/2014/main" id="{32F0CECB-84B6-2148-90CC-D46B01332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626" y="5006126"/>
            <a:ext cx="137379" cy="137379"/>
          </a:xfrm>
          <a:custGeom>
            <a:avLst/>
            <a:gdLst>
              <a:gd name="T0" fmla="*/ 109 w 110"/>
              <a:gd name="T1" fmla="*/ 54 h 110"/>
              <a:gd name="T2" fmla="*/ 109 w 110"/>
              <a:gd name="T3" fmla="*/ 54 h 110"/>
              <a:gd name="T4" fmla="*/ 54 w 110"/>
              <a:gd name="T5" fmla="*/ 109 h 110"/>
              <a:gd name="T6" fmla="*/ 54 w 110"/>
              <a:gd name="T7" fmla="*/ 109 h 110"/>
              <a:gd name="T8" fmla="*/ 0 w 110"/>
              <a:gd name="T9" fmla="*/ 54 h 110"/>
              <a:gd name="T10" fmla="*/ 0 w 110"/>
              <a:gd name="T11" fmla="*/ 54 h 110"/>
              <a:gd name="T12" fmla="*/ 54 w 110"/>
              <a:gd name="T13" fmla="*/ 0 h 110"/>
              <a:gd name="T14" fmla="*/ 54 w 110"/>
              <a:gd name="T15" fmla="*/ 0 h 110"/>
              <a:gd name="T16" fmla="*/ 109 w 110"/>
              <a:gd name="T17" fmla="*/ 5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" h="110">
                <a:moveTo>
                  <a:pt x="109" y="54"/>
                </a:moveTo>
                <a:lnTo>
                  <a:pt x="109" y="54"/>
                </a:lnTo>
                <a:cubicBezTo>
                  <a:pt x="109" y="84"/>
                  <a:pt x="84" y="109"/>
                  <a:pt x="54" y="109"/>
                </a:cubicBezTo>
                <a:lnTo>
                  <a:pt x="54" y="109"/>
                </a:lnTo>
                <a:cubicBezTo>
                  <a:pt x="24" y="109"/>
                  <a:pt x="0" y="84"/>
                  <a:pt x="0" y="54"/>
                </a:cubicBezTo>
                <a:lnTo>
                  <a:pt x="0" y="54"/>
                </a:lnTo>
                <a:cubicBezTo>
                  <a:pt x="0" y="24"/>
                  <a:pt x="24" y="0"/>
                  <a:pt x="54" y="0"/>
                </a:cubicBezTo>
                <a:lnTo>
                  <a:pt x="54" y="0"/>
                </a:lnTo>
                <a:cubicBezTo>
                  <a:pt x="84" y="0"/>
                  <a:pt x="109" y="24"/>
                  <a:pt x="109" y="54"/>
                </a:cubicBezTo>
              </a:path>
            </a:pathLst>
          </a:custGeom>
          <a:solidFill>
            <a:srgbClr val="3C4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23" name="Freeform 202">
            <a:extLst>
              <a:ext uri="{FF2B5EF4-FFF2-40B4-BE49-F238E27FC236}">
                <a16:creationId xmlns:a16="http://schemas.microsoft.com/office/drawing/2014/main" id="{E1F6FCDB-6A11-AA47-AA7D-4CCB50118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5644" y="4918201"/>
            <a:ext cx="263770" cy="307731"/>
          </a:xfrm>
          <a:custGeom>
            <a:avLst/>
            <a:gdLst>
              <a:gd name="T0" fmla="*/ 182 w 213"/>
              <a:gd name="T1" fmla="*/ 81 h 246"/>
              <a:gd name="T2" fmla="*/ 182 w 213"/>
              <a:gd name="T3" fmla="*/ 81 h 246"/>
              <a:gd name="T4" fmla="*/ 161 w 213"/>
              <a:gd name="T5" fmla="*/ 222 h 246"/>
              <a:gd name="T6" fmla="*/ 161 w 213"/>
              <a:gd name="T7" fmla="*/ 222 h 246"/>
              <a:gd name="T8" fmla="*/ 31 w 213"/>
              <a:gd name="T9" fmla="*/ 164 h 246"/>
              <a:gd name="T10" fmla="*/ 31 w 213"/>
              <a:gd name="T11" fmla="*/ 164 h 246"/>
              <a:gd name="T12" fmla="*/ 52 w 213"/>
              <a:gd name="T13" fmla="*/ 23 h 246"/>
              <a:gd name="T14" fmla="*/ 52 w 213"/>
              <a:gd name="T15" fmla="*/ 23 h 246"/>
              <a:gd name="T16" fmla="*/ 182 w 213"/>
              <a:gd name="T17" fmla="*/ 81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" h="246">
                <a:moveTo>
                  <a:pt x="182" y="81"/>
                </a:moveTo>
                <a:lnTo>
                  <a:pt x="182" y="81"/>
                </a:lnTo>
                <a:cubicBezTo>
                  <a:pt x="212" y="136"/>
                  <a:pt x="203" y="199"/>
                  <a:pt x="161" y="222"/>
                </a:cubicBezTo>
                <a:lnTo>
                  <a:pt x="161" y="222"/>
                </a:lnTo>
                <a:cubicBezTo>
                  <a:pt x="119" y="245"/>
                  <a:pt x="61" y="219"/>
                  <a:pt x="31" y="164"/>
                </a:cubicBezTo>
                <a:lnTo>
                  <a:pt x="31" y="164"/>
                </a:lnTo>
                <a:cubicBezTo>
                  <a:pt x="0" y="109"/>
                  <a:pt x="10" y="46"/>
                  <a:pt x="52" y="23"/>
                </a:cubicBezTo>
                <a:lnTo>
                  <a:pt x="52" y="23"/>
                </a:lnTo>
                <a:cubicBezTo>
                  <a:pt x="93" y="0"/>
                  <a:pt x="152" y="26"/>
                  <a:pt x="182" y="81"/>
                </a:cubicBezTo>
              </a:path>
            </a:pathLst>
          </a:custGeom>
          <a:solidFill>
            <a:srgbClr val="FFB59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24" name="Freeform 203">
            <a:extLst>
              <a:ext uri="{FF2B5EF4-FFF2-40B4-BE49-F238E27FC236}">
                <a16:creationId xmlns:a16="http://schemas.microsoft.com/office/drawing/2014/main" id="{8A1D9F1D-7D88-2042-AB1E-999E64124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9477" y="5088549"/>
            <a:ext cx="362683" cy="247286"/>
          </a:xfrm>
          <a:custGeom>
            <a:avLst/>
            <a:gdLst>
              <a:gd name="T0" fmla="*/ 276 w 289"/>
              <a:gd name="T1" fmla="*/ 139 h 199"/>
              <a:gd name="T2" fmla="*/ 276 w 289"/>
              <a:gd name="T3" fmla="*/ 139 h 199"/>
              <a:gd name="T4" fmla="*/ 137 w 289"/>
              <a:gd name="T5" fmla="*/ 170 h 199"/>
              <a:gd name="T6" fmla="*/ 137 w 289"/>
              <a:gd name="T7" fmla="*/ 170 h 199"/>
              <a:gd name="T8" fmla="*/ 12 w 289"/>
              <a:gd name="T9" fmla="*/ 77 h 199"/>
              <a:gd name="T10" fmla="*/ 12 w 289"/>
              <a:gd name="T11" fmla="*/ 77 h 199"/>
              <a:gd name="T12" fmla="*/ 166 w 289"/>
              <a:gd name="T13" fmla="*/ 18 h 199"/>
              <a:gd name="T14" fmla="*/ 166 w 289"/>
              <a:gd name="T15" fmla="*/ 18 h 199"/>
              <a:gd name="T16" fmla="*/ 276 w 289"/>
              <a:gd name="T17" fmla="*/ 13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" h="199">
                <a:moveTo>
                  <a:pt x="276" y="139"/>
                </a:moveTo>
                <a:lnTo>
                  <a:pt x="276" y="139"/>
                </a:lnTo>
                <a:cubicBezTo>
                  <a:pt x="264" y="190"/>
                  <a:pt x="207" y="146"/>
                  <a:pt x="137" y="170"/>
                </a:cubicBezTo>
                <a:lnTo>
                  <a:pt x="137" y="170"/>
                </a:lnTo>
                <a:cubicBezTo>
                  <a:pt x="50" y="198"/>
                  <a:pt x="0" y="127"/>
                  <a:pt x="12" y="77"/>
                </a:cubicBezTo>
                <a:lnTo>
                  <a:pt x="12" y="77"/>
                </a:lnTo>
                <a:cubicBezTo>
                  <a:pt x="24" y="27"/>
                  <a:pt x="93" y="0"/>
                  <a:pt x="166" y="18"/>
                </a:cubicBezTo>
                <a:lnTo>
                  <a:pt x="166" y="18"/>
                </a:lnTo>
                <a:cubicBezTo>
                  <a:pt x="238" y="35"/>
                  <a:pt x="288" y="89"/>
                  <a:pt x="276" y="139"/>
                </a:cubicBezTo>
              </a:path>
            </a:pathLst>
          </a:custGeom>
          <a:solidFill>
            <a:srgbClr val="3C41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25" name="Freeform 204">
            <a:extLst>
              <a:ext uri="{FF2B5EF4-FFF2-40B4-BE49-F238E27FC236}">
                <a16:creationId xmlns:a16="http://schemas.microsoft.com/office/drawing/2014/main" id="{888FFC76-08F0-9A41-8365-B76A07B8B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9477" y="5159988"/>
            <a:ext cx="236295" cy="175847"/>
          </a:xfrm>
          <a:custGeom>
            <a:avLst/>
            <a:gdLst>
              <a:gd name="T0" fmla="*/ 18 w 189"/>
              <a:gd name="T1" fmla="*/ 4 h 141"/>
              <a:gd name="T2" fmla="*/ 18 w 189"/>
              <a:gd name="T3" fmla="*/ 4 h 141"/>
              <a:gd name="T4" fmla="*/ 12 w 189"/>
              <a:gd name="T5" fmla="*/ 19 h 141"/>
              <a:gd name="T6" fmla="*/ 12 w 189"/>
              <a:gd name="T7" fmla="*/ 19 h 141"/>
              <a:gd name="T8" fmla="*/ 137 w 189"/>
              <a:gd name="T9" fmla="*/ 112 h 141"/>
              <a:gd name="T10" fmla="*/ 137 w 189"/>
              <a:gd name="T11" fmla="*/ 112 h 141"/>
              <a:gd name="T12" fmla="*/ 188 w 189"/>
              <a:gd name="T13" fmla="*/ 104 h 141"/>
              <a:gd name="T14" fmla="*/ 188 w 189"/>
              <a:gd name="T15" fmla="*/ 104 h 141"/>
              <a:gd name="T16" fmla="*/ 18 w 189"/>
              <a:gd name="T17" fmla="*/ 4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9" h="141">
                <a:moveTo>
                  <a:pt x="18" y="4"/>
                </a:moveTo>
                <a:lnTo>
                  <a:pt x="18" y="4"/>
                </a:lnTo>
                <a:cubicBezTo>
                  <a:pt x="16" y="9"/>
                  <a:pt x="13" y="14"/>
                  <a:pt x="12" y="19"/>
                </a:cubicBezTo>
                <a:lnTo>
                  <a:pt x="12" y="19"/>
                </a:lnTo>
                <a:cubicBezTo>
                  <a:pt x="0" y="69"/>
                  <a:pt x="50" y="140"/>
                  <a:pt x="137" y="112"/>
                </a:cubicBezTo>
                <a:lnTo>
                  <a:pt x="137" y="112"/>
                </a:lnTo>
                <a:cubicBezTo>
                  <a:pt x="154" y="106"/>
                  <a:pt x="172" y="104"/>
                  <a:pt x="188" y="104"/>
                </a:cubicBezTo>
                <a:lnTo>
                  <a:pt x="188" y="104"/>
                </a:lnTo>
                <a:cubicBezTo>
                  <a:pt x="137" y="11"/>
                  <a:pt x="65" y="0"/>
                  <a:pt x="18" y="4"/>
                </a:cubicBezTo>
              </a:path>
            </a:pathLst>
          </a:custGeom>
          <a:solidFill>
            <a:srgbClr val="AB7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26" name="Freeform 205">
            <a:extLst>
              <a:ext uri="{FF2B5EF4-FFF2-40B4-BE49-F238E27FC236}">
                <a16:creationId xmlns:a16="http://schemas.microsoft.com/office/drawing/2014/main" id="{1F264565-6788-004C-B40F-3ECBA60D9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3184" y="4720375"/>
            <a:ext cx="230799" cy="230799"/>
          </a:xfrm>
          <a:custGeom>
            <a:avLst/>
            <a:gdLst>
              <a:gd name="T0" fmla="*/ 185 w 186"/>
              <a:gd name="T1" fmla="*/ 93 h 186"/>
              <a:gd name="T2" fmla="*/ 185 w 186"/>
              <a:gd name="T3" fmla="*/ 93 h 186"/>
              <a:gd name="T4" fmla="*/ 93 w 186"/>
              <a:gd name="T5" fmla="*/ 185 h 186"/>
              <a:gd name="T6" fmla="*/ 93 w 186"/>
              <a:gd name="T7" fmla="*/ 185 h 186"/>
              <a:gd name="T8" fmla="*/ 0 w 186"/>
              <a:gd name="T9" fmla="*/ 93 h 186"/>
              <a:gd name="T10" fmla="*/ 0 w 186"/>
              <a:gd name="T11" fmla="*/ 93 h 186"/>
              <a:gd name="T12" fmla="*/ 93 w 186"/>
              <a:gd name="T13" fmla="*/ 0 h 186"/>
              <a:gd name="T14" fmla="*/ 93 w 186"/>
              <a:gd name="T15" fmla="*/ 0 h 186"/>
              <a:gd name="T16" fmla="*/ 185 w 186"/>
              <a:gd name="T17" fmla="*/ 93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6" h="186">
                <a:moveTo>
                  <a:pt x="185" y="93"/>
                </a:moveTo>
                <a:lnTo>
                  <a:pt x="185" y="93"/>
                </a:lnTo>
                <a:cubicBezTo>
                  <a:pt x="185" y="144"/>
                  <a:pt x="143" y="185"/>
                  <a:pt x="93" y="185"/>
                </a:cubicBezTo>
                <a:lnTo>
                  <a:pt x="93" y="185"/>
                </a:lnTo>
                <a:cubicBezTo>
                  <a:pt x="41" y="185"/>
                  <a:pt x="0" y="144"/>
                  <a:pt x="0" y="93"/>
                </a:cubicBezTo>
                <a:lnTo>
                  <a:pt x="0" y="93"/>
                </a:lnTo>
                <a:cubicBezTo>
                  <a:pt x="0" y="42"/>
                  <a:pt x="41" y="0"/>
                  <a:pt x="93" y="0"/>
                </a:cubicBezTo>
                <a:lnTo>
                  <a:pt x="93" y="0"/>
                </a:lnTo>
                <a:cubicBezTo>
                  <a:pt x="143" y="0"/>
                  <a:pt x="185" y="42"/>
                  <a:pt x="185" y="93"/>
                </a:cubicBezTo>
              </a:path>
            </a:pathLst>
          </a:custGeom>
          <a:solidFill>
            <a:srgbClr val="F282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27" name="Freeform 206">
            <a:extLst>
              <a:ext uri="{FF2B5EF4-FFF2-40B4-BE49-F238E27FC236}">
                <a16:creationId xmlns:a16="http://schemas.microsoft.com/office/drawing/2014/main" id="{0794BD5A-0340-C849-B149-F9E17203A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5771" y="4615964"/>
            <a:ext cx="230799" cy="230799"/>
          </a:xfrm>
          <a:custGeom>
            <a:avLst/>
            <a:gdLst>
              <a:gd name="T0" fmla="*/ 185 w 186"/>
              <a:gd name="T1" fmla="*/ 92 h 186"/>
              <a:gd name="T2" fmla="*/ 185 w 186"/>
              <a:gd name="T3" fmla="*/ 92 h 186"/>
              <a:gd name="T4" fmla="*/ 92 w 186"/>
              <a:gd name="T5" fmla="*/ 185 h 186"/>
              <a:gd name="T6" fmla="*/ 92 w 186"/>
              <a:gd name="T7" fmla="*/ 185 h 186"/>
              <a:gd name="T8" fmla="*/ 0 w 186"/>
              <a:gd name="T9" fmla="*/ 92 h 186"/>
              <a:gd name="T10" fmla="*/ 0 w 186"/>
              <a:gd name="T11" fmla="*/ 92 h 186"/>
              <a:gd name="T12" fmla="*/ 92 w 186"/>
              <a:gd name="T13" fmla="*/ 0 h 186"/>
              <a:gd name="T14" fmla="*/ 92 w 186"/>
              <a:gd name="T15" fmla="*/ 0 h 186"/>
              <a:gd name="T16" fmla="*/ 185 w 186"/>
              <a:gd name="T17" fmla="*/ 92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6" h="186">
                <a:moveTo>
                  <a:pt x="185" y="92"/>
                </a:moveTo>
                <a:lnTo>
                  <a:pt x="185" y="92"/>
                </a:lnTo>
                <a:cubicBezTo>
                  <a:pt x="185" y="143"/>
                  <a:pt x="143" y="185"/>
                  <a:pt x="92" y="185"/>
                </a:cubicBezTo>
                <a:lnTo>
                  <a:pt x="92" y="185"/>
                </a:lnTo>
                <a:cubicBezTo>
                  <a:pt x="41" y="185"/>
                  <a:pt x="0" y="143"/>
                  <a:pt x="0" y="92"/>
                </a:cubicBezTo>
                <a:lnTo>
                  <a:pt x="0" y="92"/>
                </a:lnTo>
                <a:cubicBezTo>
                  <a:pt x="0" y="41"/>
                  <a:pt x="41" y="0"/>
                  <a:pt x="92" y="0"/>
                </a:cubicBezTo>
                <a:lnTo>
                  <a:pt x="92" y="0"/>
                </a:lnTo>
                <a:cubicBezTo>
                  <a:pt x="143" y="0"/>
                  <a:pt x="185" y="41"/>
                  <a:pt x="185" y="92"/>
                </a:cubicBezTo>
              </a:path>
            </a:pathLst>
          </a:custGeom>
          <a:solidFill>
            <a:srgbClr val="F282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28" name="Freeform 207">
            <a:extLst>
              <a:ext uri="{FF2B5EF4-FFF2-40B4-BE49-F238E27FC236}">
                <a16:creationId xmlns:a16="http://schemas.microsoft.com/office/drawing/2014/main" id="{B6059F0C-381A-A24B-8D64-A1053F24B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5165" y="4742354"/>
            <a:ext cx="192331" cy="126388"/>
          </a:xfrm>
          <a:custGeom>
            <a:avLst/>
            <a:gdLst>
              <a:gd name="T0" fmla="*/ 13 w 156"/>
              <a:gd name="T1" fmla="*/ 102 h 103"/>
              <a:gd name="T2" fmla="*/ 6 w 156"/>
              <a:gd name="T3" fmla="*/ 83 h 103"/>
              <a:gd name="T4" fmla="*/ 109 w 156"/>
              <a:gd name="T5" fmla="*/ 43 h 103"/>
              <a:gd name="T6" fmla="*/ 0 w 156"/>
              <a:gd name="T7" fmla="*/ 20 h 103"/>
              <a:gd name="T8" fmla="*/ 4 w 156"/>
              <a:gd name="T9" fmla="*/ 0 h 103"/>
              <a:gd name="T10" fmla="*/ 147 w 156"/>
              <a:gd name="T11" fmla="*/ 31 h 103"/>
              <a:gd name="T12" fmla="*/ 147 w 156"/>
              <a:gd name="T13" fmla="*/ 31 h 103"/>
              <a:gd name="T14" fmla="*/ 155 w 156"/>
              <a:gd name="T15" fmla="*/ 41 h 103"/>
              <a:gd name="T16" fmla="*/ 155 w 156"/>
              <a:gd name="T17" fmla="*/ 41 h 103"/>
              <a:gd name="T18" fmla="*/ 149 w 156"/>
              <a:gd name="T19" fmla="*/ 50 h 103"/>
              <a:gd name="T20" fmla="*/ 13 w 156"/>
              <a:gd name="T21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6" h="103">
                <a:moveTo>
                  <a:pt x="13" y="102"/>
                </a:moveTo>
                <a:lnTo>
                  <a:pt x="6" y="83"/>
                </a:lnTo>
                <a:lnTo>
                  <a:pt x="109" y="43"/>
                </a:lnTo>
                <a:lnTo>
                  <a:pt x="0" y="20"/>
                </a:lnTo>
                <a:lnTo>
                  <a:pt x="4" y="0"/>
                </a:lnTo>
                <a:lnTo>
                  <a:pt x="147" y="31"/>
                </a:lnTo>
                <a:lnTo>
                  <a:pt x="147" y="31"/>
                </a:lnTo>
                <a:cubicBezTo>
                  <a:pt x="151" y="32"/>
                  <a:pt x="155" y="36"/>
                  <a:pt x="155" y="41"/>
                </a:cubicBezTo>
                <a:lnTo>
                  <a:pt x="155" y="41"/>
                </a:lnTo>
                <a:cubicBezTo>
                  <a:pt x="155" y="45"/>
                  <a:pt x="153" y="49"/>
                  <a:pt x="149" y="50"/>
                </a:cubicBezTo>
                <a:lnTo>
                  <a:pt x="13" y="10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29" name="Freeform 208">
            <a:extLst>
              <a:ext uri="{FF2B5EF4-FFF2-40B4-BE49-F238E27FC236}">
                <a16:creationId xmlns:a16="http://schemas.microsoft.com/office/drawing/2014/main" id="{075A7DB4-8DC6-8645-886A-A0C2D6D78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0276" y="4654432"/>
            <a:ext cx="192332" cy="126388"/>
          </a:xfrm>
          <a:custGeom>
            <a:avLst/>
            <a:gdLst>
              <a:gd name="T0" fmla="*/ 153 w 156"/>
              <a:gd name="T1" fmla="*/ 100 h 101"/>
              <a:gd name="T2" fmla="*/ 9 w 156"/>
              <a:gd name="T3" fmla="*/ 81 h 101"/>
              <a:gd name="T4" fmla="*/ 9 w 156"/>
              <a:gd name="T5" fmla="*/ 81 h 101"/>
              <a:gd name="T6" fmla="*/ 1 w 156"/>
              <a:gd name="T7" fmla="*/ 72 h 101"/>
              <a:gd name="T8" fmla="*/ 1 w 156"/>
              <a:gd name="T9" fmla="*/ 72 h 101"/>
              <a:gd name="T10" fmla="*/ 7 w 156"/>
              <a:gd name="T11" fmla="*/ 62 h 101"/>
              <a:gd name="T12" fmla="*/ 139 w 156"/>
              <a:gd name="T13" fmla="*/ 0 h 101"/>
              <a:gd name="T14" fmla="*/ 148 w 156"/>
              <a:gd name="T15" fmla="*/ 18 h 101"/>
              <a:gd name="T16" fmla="*/ 47 w 156"/>
              <a:gd name="T17" fmla="*/ 65 h 101"/>
              <a:gd name="T18" fmla="*/ 155 w 156"/>
              <a:gd name="T19" fmla="*/ 80 h 101"/>
              <a:gd name="T20" fmla="*/ 153 w 156"/>
              <a:gd name="T21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6" h="101">
                <a:moveTo>
                  <a:pt x="153" y="100"/>
                </a:moveTo>
                <a:lnTo>
                  <a:pt x="9" y="81"/>
                </a:lnTo>
                <a:lnTo>
                  <a:pt x="9" y="81"/>
                </a:lnTo>
                <a:cubicBezTo>
                  <a:pt x="5" y="80"/>
                  <a:pt x="1" y="77"/>
                  <a:pt x="1" y="72"/>
                </a:cubicBezTo>
                <a:lnTo>
                  <a:pt x="1" y="72"/>
                </a:lnTo>
                <a:cubicBezTo>
                  <a:pt x="0" y="68"/>
                  <a:pt x="2" y="63"/>
                  <a:pt x="7" y="62"/>
                </a:cubicBezTo>
                <a:lnTo>
                  <a:pt x="139" y="0"/>
                </a:lnTo>
                <a:lnTo>
                  <a:pt x="148" y="18"/>
                </a:lnTo>
                <a:lnTo>
                  <a:pt x="47" y="65"/>
                </a:lnTo>
                <a:lnTo>
                  <a:pt x="155" y="80"/>
                </a:lnTo>
                <a:lnTo>
                  <a:pt x="153" y="10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30" name="Freeform 209">
            <a:extLst>
              <a:ext uri="{FF2B5EF4-FFF2-40B4-BE49-F238E27FC236}">
                <a16:creationId xmlns:a16="http://schemas.microsoft.com/office/drawing/2014/main" id="{93DB28E5-13DA-2249-9A99-882776421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7686" y="4648934"/>
            <a:ext cx="263770" cy="93420"/>
          </a:xfrm>
          <a:custGeom>
            <a:avLst/>
            <a:gdLst>
              <a:gd name="T0" fmla="*/ 119 w 211"/>
              <a:gd name="T1" fmla="*/ 72 h 73"/>
              <a:gd name="T2" fmla="*/ 119 w 211"/>
              <a:gd name="T3" fmla="*/ 72 h 73"/>
              <a:gd name="T4" fmla="*/ 0 w 211"/>
              <a:gd name="T5" fmla="*/ 46 h 73"/>
              <a:gd name="T6" fmla="*/ 16 w 211"/>
              <a:gd name="T7" fmla="*/ 8 h 73"/>
              <a:gd name="T8" fmla="*/ 16 w 211"/>
              <a:gd name="T9" fmla="*/ 8 h 73"/>
              <a:gd name="T10" fmla="*/ 155 w 211"/>
              <a:gd name="T11" fmla="*/ 24 h 73"/>
              <a:gd name="T12" fmla="*/ 155 w 211"/>
              <a:gd name="T13" fmla="*/ 24 h 73"/>
              <a:gd name="T14" fmla="*/ 170 w 211"/>
              <a:gd name="T15" fmla="*/ 0 h 73"/>
              <a:gd name="T16" fmla="*/ 210 w 211"/>
              <a:gd name="T17" fmla="*/ 5 h 73"/>
              <a:gd name="T18" fmla="*/ 210 w 211"/>
              <a:gd name="T19" fmla="*/ 5 h 73"/>
              <a:gd name="T20" fmla="*/ 175 w 211"/>
              <a:gd name="T21" fmla="*/ 59 h 73"/>
              <a:gd name="T22" fmla="*/ 175 w 211"/>
              <a:gd name="T23" fmla="*/ 59 h 73"/>
              <a:gd name="T24" fmla="*/ 119 w 211"/>
              <a:gd name="T2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1" h="73">
                <a:moveTo>
                  <a:pt x="119" y="72"/>
                </a:moveTo>
                <a:lnTo>
                  <a:pt x="119" y="72"/>
                </a:lnTo>
                <a:cubicBezTo>
                  <a:pt x="66" y="72"/>
                  <a:pt x="9" y="49"/>
                  <a:pt x="0" y="46"/>
                </a:cubicBezTo>
                <a:lnTo>
                  <a:pt x="16" y="8"/>
                </a:lnTo>
                <a:lnTo>
                  <a:pt x="16" y="8"/>
                </a:lnTo>
                <a:cubicBezTo>
                  <a:pt x="53" y="23"/>
                  <a:pt x="125" y="42"/>
                  <a:pt x="155" y="24"/>
                </a:cubicBezTo>
                <a:lnTo>
                  <a:pt x="155" y="24"/>
                </a:lnTo>
                <a:cubicBezTo>
                  <a:pt x="160" y="21"/>
                  <a:pt x="167" y="15"/>
                  <a:pt x="170" y="0"/>
                </a:cubicBezTo>
                <a:lnTo>
                  <a:pt x="210" y="5"/>
                </a:lnTo>
                <a:lnTo>
                  <a:pt x="210" y="5"/>
                </a:lnTo>
                <a:cubicBezTo>
                  <a:pt x="207" y="29"/>
                  <a:pt x="195" y="48"/>
                  <a:pt x="175" y="59"/>
                </a:cubicBezTo>
                <a:lnTo>
                  <a:pt x="175" y="59"/>
                </a:lnTo>
                <a:cubicBezTo>
                  <a:pt x="159" y="68"/>
                  <a:pt x="140" y="72"/>
                  <a:pt x="119" y="72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31" name="Freeform 210">
            <a:extLst>
              <a:ext uri="{FF2B5EF4-FFF2-40B4-BE49-F238E27FC236}">
                <a16:creationId xmlns:a16="http://schemas.microsoft.com/office/drawing/2014/main" id="{D2014894-5517-A64F-96F6-BC345CE39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9828" y="4566509"/>
            <a:ext cx="263770" cy="109904"/>
          </a:xfrm>
          <a:custGeom>
            <a:avLst/>
            <a:gdLst>
              <a:gd name="T0" fmla="*/ 71 w 213"/>
              <a:gd name="T1" fmla="*/ 89 h 90"/>
              <a:gd name="T2" fmla="*/ 71 w 213"/>
              <a:gd name="T3" fmla="*/ 89 h 90"/>
              <a:gd name="T4" fmla="*/ 45 w 213"/>
              <a:gd name="T5" fmla="*/ 85 h 90"/>
              <a:gd name="T6" fmla="*/ 45 w 213"/>
              <a:gd name="T7" fmla="*/ 85 h 90"/>
              <a:gd name="T8" fmla="*/ 0 w 213"/>
              <a:gd name="T9" fmla="*/ 41 h 90"/>
              <a:gd name="T10" fmla="*/ 38 w 213"/>
              <a:gd name="T11" fmla="*/ 26 h 90"/>
              <a:gd name="T12" fmla="*/ 38 w 213"/>
              <a:gd name="T13" fmla="*/ 26 h 90"/>
              <a:gd name="T14" fmla="*/ 57 w 213"/>
              <a:gd name="T15" fmla="*/ 46 h 90"/>
              <a:gd name="T16" fmla="*/ 57 w 213"/>
              <a:gd name="T17" fmla="*/ 46 h 90"/>
              <a:gd name="T18" fmla="*/ 189 w 213"/>
              <a:gd name="T19" fmla="*/ 0 h 90"/>
              <a:gd name="T20" fmla="*/ 212 w 213"/>
              <a:gd name="T21" fmla="*/ 33 h 90"/>
              <a:gd name="T22" fmla="*/ 212 w 213"/>
              <a:gd name="T23" fmla="*/ 33 h 90"/>
              <a:gd name="T24" fmla="*/ 71 w 213"/>
              <a:gd name="T25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3" h="90">
                <a:moveTo>
                  <a:pt x="71" y="89"/>
                </a:moveTo>
                <a:lnTo>
                  <a:pt x="71" y="89"/>
                </a:lnTo>
                <a:cubicBezTo>
                  <a:pt x="62" y="89"/>
                  <a:pt x="53" y="88"/>
                  <a:pt x="45" y="85"/>
                </a:cubicBezTo>
                <a:lnTo>
                  <a:pt x="45" y="85"/>
                </a:lnTo>
                <a:cubicBezTo>
                  <a:pt x="23" y="79"/>
                  <a:pt x="8" y="63"/>
                  <a:pt x="0" y="41"/>
                </a:cubicBezTo>
                <a:lnTo>
                  <a:pt x="38" y="26"/>
                </a:lnTo>
                <a:lnTo>
                  <a:pt x="38" y="26"/>
                </a:lnTo>
                <a:cubicBezTo>
                  <a:pt x="43" y="41"/>
                  <a:pt x="51" y="45"/>
                  <a:pt x="57" y="46"/>
                </a:cubicBezTo>
                <a:lnTo>
                  <a:pt x="57" y="46"/>
                </a:lnTo>
                <a:cubicBezTo>
                  <a:pt x="90" y="57"/>
                  <a:pt x="156" y="23"/>
                  <a:pt x="189" y="0"/>
                </a:cubicBezTo>
                <a:lnTo>
                  <a:pt x="212" y="33"/>
                </a:lnTo>
                <a:lnTo>
                  <a:pt x="212" y="33"/>
                </a:lnTo>
                <a:cubicBezTo>
                  <a:pt x="203" y="40"/>
                  <a:pt x="131" y="89"/>
                  <a:pt x="71" y="8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32" name="Freeform 211">
            <a:extLst>
              <a:ext uri="{FF2B5EF4-FFF2-40B4-BE49-F238E27FC236}">
                <a16:creationId xmlns:a16="http://schemas.microsoft.com/office/drawing/2014/main" id="{53A1771B-B1FF-7140-B91D-FC9EAD6AE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4429" y="4643441"/>
            <a:ext cx="186836" cy="368175"/>
          </a:xfrm>
          <a:custGeom>
            <a:avLst/>
            <a:gdLst>
              <a:gd name="T0" fmla="*/ 31 w 148"/>
              <a:gd name="T1" fmla="*/ 295 h 296"/>
              <a:gd name="T2" fmla="*/ 26 w 148"/>
              <a:gd name="T3" fmla="*/ 265 h 296"/>
              <a:gd name="T4" fmla="*/ 102 w 148"/>
              <a:gd name="T5" fmla="*/ 251 h 296"/>
              <a:gd name="T6" fmla="*/ 102 w 148"/>
              <a:gd name="T7" fmla="*/ 251 h 296"/>
              <a:gd name="T8" fmla="*/ 113 w 148"/>
              <a:gd name="T9" fmla="*/ 243 h 296"/>
              <a:gd name="T10" fmla="*/ 113 w 148"/>
              <a:gd name="T11" fmla="*/ 243 h 296"/>
              <a:gd name="T12" fmla="*/ 113 w 148"/>
              <a:gd name="T13" fmla="*/ 230 h 296"/>
              <a:gd name="T14" fmla="*/ 0 w 148"/>
              <a:gd name="T15" fmla="*/ 14 h 296"/>
              <a:gd name="T16" fmla="*/ 27 w 148"/>
              <a:gd name="T17" fmla="*/ 0 h 296"/>
              <a:gd name="T18" fmla="*/ 140 w 148"/>
              <a:gd name="T19" fmla="*/ 216 h 296"/>
              <a:gd name="T20" fmla="*/ 140 w 148"/>
              <a:gd name="T21" fmla="*/ 216 h 296"/>
              <a:gd name="T22" fmla="*/ 141 w 148"/>
              <a:gd name="T23" fmla="*/ 257 h 296"/>
              <a:gd name="T24" fmla="*/ 141 w 148"/>
              <a:gd name="T25" fmla="*/ 257 h 296"/>
              <a:gd name="T26" fmla="*/ 108 w 148"/>
              <a:gd name="T27" fmla="*/ 281 h 296"/>
              <a:gd name="T28" fmla="*/ 31 w 148"/>
              <a:gd name="T2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8" h="296">
                <a:moveTo>
                  <a:pt x="31" y="295"/>
                </a:moveTo>
                <a:lnTo>
                  <a:pt x="26" y="265"/>
                </a:lnTo>
                <a:lnTo>
                  <a:pt x="102" y="251"/>
                </a:lnTo>
                <a:lnTo>
                  <a:pt x="102" y="251"/>
                </a:lnTo>
                <a:cubicBezTo>
                  <a:pt x="107" y="250"/>
                  <a:pt x="111" y="248"/>
                  <a:pt x="113" y="243"/>
                </a:cubicBezTo>
                <a:lnTo>
                  <a:pt x="113" y="243"/>
                </a:lnTo>
                <a:cubicBezTo>
                  <a:pt x="115" y="239"/>
                  <a:pt x="115" y="235"/>
                  <a:pt x="113" y="230"/>
                </a:cubicBezTo>
                <a:lnTo>
                  <a:pt x="0" y="14"/>
                </a:lnTo>
                <a:lnTo>
                  <a:pt x="27" y="0"/>
                </a:lnTo>
                <a:lnTo>
                  <a:pt x="140" y="216"/>
                </a:lnTo>
                <a:lnTo>
                  <a:pt x="140" y="216"/>
                </a:lnTo>
                <a:cubicBezTo>
                  <a:pt x="147" y="229"/>
                  <a:pt x="147" y="244"/>
                  <a:pt x="141" y="257"/>
                </a:cubicBezTo>
                <a:lnTo>
                  <a:pt x="141" y="257"/>
                </a:lnTo>
                <a:cubicBezTo>
                  <a:pt x="134" y="270"/>
                  <a:pt x="122" y="279"/>
                  <a:pt x="108" y="281"/>
                </a:cubicBezTo>
                <a:lnTo>
                  <a:pt x="31" y="295"/>
                </a:lnTo>
              </a:path>
            </a:pathLst>
          </a:custGeom>
          <a:solidFill>
            <a:srgbClr val="F282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33" name="Freeform 212">
            <a:extLst>
              <a:ext uri="{FF2B5EF4-FFF2-40B4-BE49-F238E27FC236}">
                <a16:creationId xmlns:a16="http://schemas.microsoft.com/office/drawing/2014/main" id="{E19928CD-FB7F-C246-8E97-C85C1765B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903" y="11127770"/>
            <a:ext cx="807794" cy="824278"/>
          </a:xfrm>
          <a:custGeom>
            <a:avLst/>
            <a:gdLst>
              <a:gd name="T0" fmla="*/ 435 w 648"/>
              <a:gd name="T1" fmla="*/ 220 h 663"/>
              <a:gd name="T2" fmla="*/ 435 w 648"/>
              <a:gd name="T3" fmla="*/ 0 h 663"/>
              <a:gd name="T4" fmla="*/ 213 w 648"/>
              <a:gd name="T5" fmla="*/ 0 h 663"/>
              <a:gd name="T6" fmla="*/ 213 w 648"/>
              <a:gd name="T7" fmla="*/ 220 h 663"/>
              <a:gd name="T8" fmla="*/ 0 w 648"/>
              <a:gd name="T9" fmla="*/ 220 h 663"/>
              <a:gd name="T10" fmla="*/ 0 w 648"/>
              <a:gd name="T11" fmla="*/ 439 h 663"/>
              <a:gd name="T12" fmla="*/ 213 w 648"/>
              <a:gd name="T13" fmla="*/ 439 h 663"/>
              <a:gd name="T14" fmla="*/ 213 w 648"/>
              <a:gd name="T15" fmla="*/ 662 h 663"/>
              <a:gd name="T16" fmla="*/ 435 w 648"/>
              <a:gd name="T17" fmla="*/ 662 h 663"/>
              <a:gd name="T18" fmla="*/ 435 w 648"/>
              <a:gd name="T19" fmla="*/ 439 h 663"/>
              <a:gd name="T20" fmla="*/ 647 w 648"/>
              <a:gd name="T21" fmla="*/ 439 h 663"/>
              <a:gd name="T22" fmla="*/ 647 w 648"/>
              <a:gd name="T23" fmla="*/ 220 h 663"/>
              <a:gd name="T24" fmla="*/ 435 w 648"/>
              <a:gd name="T25" fmla="*/ 220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8" h="663">
                <a:moveTo>
                  <a:pt x="435" y="220"/>
                </a:moveTo>
                <a:lnTo>
                  <a:pt x="435" y="0"/>
                </a:lnTo>
                <a:lnTo>
                  <a:pt x="213" y="0"/>
                </a:lnTo>
                <a:lnTo>
                  <a:pt x="213" y="220"/>
                </a:lnTo>
                <a:lnTo>
                  <a:pt x="0" y="220"/>
                </a:lnTo>
                <a:lnTo>
                  <a:pt x="0" y="439"/>
                </a:lnTo>
                <a:lnTo>
                  <a:pt x="213" y="439"/>
                </a:lnTo>
                <a:lnTo>
                  <a:pt x="213" y="662"/>
                </a:lnTo>
                <a:lnTo>
                  <a:pt x="435" y="662"/>
                </a:lnTo>
                <a:lnTo>
                  <a:pt x="435" y="439"/>
                </a:lnTo>
                <a:lnTo>
                  <a:pt x="647" y="439"/>
                </a:lnTo>
                <a:lnTo>
                  <a:pt x="647" y="220"/>
                </a:lnTo>
                <a:lnTo>
                  <a:pt x="435" y="220"/>
                </a:lnTo>
              </a:path>
            </a:pathLst>
          </a:custGeom>
          <a:solidFill>
            <a:srgbClr val="FF1C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34" name="Freeform 213">
            <a:extLst>
              <a:ext uri="{FF2B5EF4-FFF2-40B4-BE49-F238E27FC236}">
                <a16:creationId xmlns:a16="http://schemas.microsoft.com/office/drawing/2014/main" id="{A211844A-0775-B64E-A0BB-3781EB41E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323" y="10918952"/>
            <a:ext cx="203320" cy="186836"/>
          </a:xfrm>
          <a:custGeom>
            <a:avLst/>
            <a:gdLst>
              <a:gd name="T0" fmla="*/ 143 w 161"/>
              <a:gd name="T1" fmla="*/ 100 h 148"/>
              <a:gd name="T2" fmla="*/ 143 w 161"/>
              <a:gd name="T3" fmla="*/ 100 h 148"/>
              <a:gd name="T4" fmla="*/ 48 w 161"/>
              <a:gd name="T5" fmla="*/ 129 h 148"/>
              <a:gd name="T6" fmla="*/ 48 w 161"/>
              <a:gd name="T7" fmla="*/ 129 h 148"/>
              <a:gd name="T8" fmla="*/ 18 w 161"/>
              <a:gd name="T9" fmla="*/ 34 h 148"/>
              <a:gd name="T10" fmla="*/ 18 w 161"/>
              <a:gd name="T11" fmla="*/ 34 h 148"/>
              <a:gd name="T12" fmla="*/ 88 w 161"/>
              <a:gd name="T13" fmla="*/ 53 h 148"/>
              <a:gd name="T14" fmla="*/ 88 w 161"/>
              <a:gd name="T15" fmla="*/ 53 h 148"/>
              <a:gd name="T16" fmla="*/ 143 w 161"/>
              <a:gd name="T17" fmla="*/ 10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" h="148">
                <a:moveTo>
                  <a:pt x="143" y="100"/>
                </a:moveTo>
                <a:lnTo>
                  <a:pt x="143" y="100"/>
                </a:lnTo>
                <a:cubicBezTo>
                  <a:pt x="124" y="134"/>
                  <a:pt x="82" y="147"/>
                  <a:pt x="48" y="129"/>
                </a:cubicBezTo>
                <a:lnTo>
                  <a:pt x="48" y="129"/>
                </a:lnTo>
                <a:cubicBezTo>
                  <a:pt x="14" y="111"/>
                  <a:pt x="0" y="69"/>
                  <a:pt x="18" y="34"/>
                </a:cubicBezTo>
                <a:lnTo>
                  <a:pt x="18" y="34"/>
                </a:lnTo>
                <a:cubicBezTo>
                  <a:pt x="36" y="0"/>
                  <a:pt x="53" y="36"/>
                  <a:pt x="88" y="53"/>
                </a:cubicBezTo>
                <a:lnTo>
                  <a:pt x="88" y="53"/>
                </a:lnTo>
                <a:cubicBezTo>
                  <a:pt x="122" y="71"/>
                  <a:pt x="160" y="65"/>
                  <a:pt x="143" y="100"/>
                </a:cubicBezTo>
              </a:path>
            </a:pathLst>
          </a:custGeom>
          <a:solidFill>
            <a:srgbClr val="73C6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35" name="Freeform 214">
            <a:extLst>
              <a:ext uri="{FF2B5EF4-FFF2-40B4-BE49-F238E27FC236}">
                <a16:creationId xmlns:a16="http://schemas.microsoft.com/office/drawing/2014/main" id="{3C391B96-2961-0F49-9225-16CF6DB81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965" y="10748600"/>
            <a:ext cx="197827" cy="192333"/>
          </a:xfrm>
          <a:custGeom>
            <a:avLst/>
            <a:gdLst>
              <a:gd name="T0" fmla="*/ 131 w 157"/>
              <a:gd name="T1" fmla="*/ 30 h 155"/>
              <a:gd name="T2" fmla="*/ 131 w 157"/>
              <a:gd name="T3" fmla="*/ 30 h 155"/>
              <a:gd name="T4" fmla="*/ 124 w 157"/>
              <a:gd name="T5" fmla="*/ 128 h 155"/>
              <a:gd name="T6" fmla="*/ 124 w 157"/>
              <a:gd name="T7" fmla="*/ 128 h 155"/>
              <a:gd name="T8" fmla="*/ 25 w 157"/>
              <a:gd name="T9" fmla="*/ 121 h 155"/>
              <a:gd name="T10" fmla="*/ 25 w 157"/>
              <a:gd name="T11" fmla="*/ 121 h 155"/>
              <a:gd name="T12" fmla="*/ 68 w 157"/>
              <a:gd name="T13" fmla="*/ 63 h 155"/>
              <a:gd name="T14" fmla="*/ 68 w 157"/>
              <a:gd name="T15" fmla="*/ 63 h 155"/>
              <a:gd name="T16" fmla="*/ 131 w 157"/>
              <a:gd name="T17" fmla="*/ 3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" h="155">
                <a:moveTo>
                  <a:pt x="131" y="30"/>
                </a:moveTo>
                <a:lnTo>
                  <a:pt x="131" y="30"/>
                </a:lnTo>
                <a:cubicBezTo>
                  <a:pt x="156" y="59"/>
                  <a:pt x="153" y="103"/>
                  <a:pt x="124" y="128"/>
                </a:cubicBezTo>
                <a:lnTo>
                  <a:pt x="124" y="128"/>
                </a:lnTo>
                <a:cubicBezTo>
                  <a:pt x="94" y="154"/>
                  <a:pt x="50" y="151"/>
                  <a:pt x="25" y="121"/>
                </a:cubicBezTo>
                <a:lnTo>
                  <a:pt x="25" y="121"/>
                </a:lnTo>
                <a:cubicBezTo>
                  <a:pt x="0" y="92"/>
                  <a:pt x="39" y="89"/>
                  <a:pt x="68" y="63"/>
                </a:cubicBezTo>
                <a:lnTo>
                  <a:pt x="68" y="63"/>
                </a:lnTo>
                <a:cubicBezTo>
                  <a:pt x="97" y="38"/>
                  <a:pt x="106" y="0"/>
                  <a:pt x="131" y="30"/>
                </a:cubicBezTo>
              </a:path>
            </a:pathLst>
          </a:custGeom>
          <a:solidFill>
            <a:srgbClr val="73C6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36" name="Freeform 215">
            <a:extLst>
              <a:ext uri="{FF2B5EF4-FFF2-40B4-BE49-F238E27FC236}">
                <a16:creationId xmlns:a16="http://schemas.microsoft.com/office/drawing/2014/main" id="{561D3A1F-39D4-1F47-AA3A-40584BF21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293" y="10880484"/>
            <a:ext cx="1329836" cy="1285875"/>
          </a:xfrm>
          <a:custGeom>
            <a:avLst/>
            <a:gdLst>
              <a:gd name="T0" fmla="*/ 1024 w 1068"/>
              <a:gd name="T1" fmla="*/ 322 h 1034"/>
              <a:gd name="T2" fmla="*/ 1024 w 1068"/>
              <a:gd name="T3" fmla="*/ 322 h 1034"/>
              <a:gd name="T4" fmla="*/ 1009 w 1068"/>
              <a:gd name="T5" fmla="*/ 341 h 1034"/>
              <a:gd name="T6" fmla="*/ 1009 w 1068"/>
              <a:gd name="T7" fmla="*/ 341 h 1034"/>
              <a:gd name="T8" fmla="*/ 780 w 1068"/>
              <a:gd name="T9" fmla="*/ 969 h 1034"/>
              <a:gd name="T10" fmla="*/ 780 w 1068"/>
              <a:gd name="T11" fmla="*/ 969 h 1034"/>
              <a:gd name="T12" fmla="*/ 432 w 1068"/>
              <a:gd name="T13" fmla="*/ 897 h 1034"/>
              <a:gd name="T14" fmla="*/ 432 w 1068"/>
              <a:gd name="T15" fmla="*/ 897 h 1034"/>
              <a:gd name="T16" fmla="*/ 352 w 1068"/>
              <a:gd name="T17" fmla="*/ 667 h 1034"/>
              <a:gd name="T18" fmla="*/ 352 w 1068"/>
              <a:gd name="T19" fmla="*/ 667 h 1034"/>
              <a:gd name="T20" fmla="*/ 359 w 1068"/>
              <a:gd name="T21" fmla="*/ 552 h 1034"/>
              <a:gd name="T22" fmla="*/ 359 w 1068"/>
              <a:gd name="T23" fmla="*/ 552 h 1034"/>
              <a:gd name="T24" fmla="*/ 371 w 1068"/>
              <a:gd name="T25" fmla="*/ 539 h 1034"/>
              <a:gd name="T26" fmla="*/ 371 w 1068"/>
              <a:gd name="T27" fmla="*/ 539 h 1034"/>
              <a:gd name="T28" fmla="*/ 397 w 1068"/>
              <a:gd name="T29" fmla="*/ 530 h 1034"/>
              <a:gd name="T30" fmla="*/ 397 w 1068"/>
              <a:gd name="T31" fmla="*/ 530 h 1034"/>
              <a:gd name="T32" fmla="*/ 546 w 1068"/>
              <a:gd name="T33" fmla="*/ 148 h 1034"/>
              <a:gd name="T34" fmla="*/ 546 w 1068"/>
              <a:gd name="T35" fmla="*/ 148 h 1034"/>
              <a:gd name="T36" fmla="*/ 436 w 1068"/>
              <a:gd name="T37" fmla="*/ 6 h 1034"/>
              <a:gd name="T38" fmla="*/ 436 w 1068"/>
              <a:gd name="T39" fmla="*/ 6 h 1034"/>
              <a:gd name="T40" fmla="*/ 411 w 1068"/>
              <a:gd name="T41" fmla="*/ 10 h 1034"/>
              <a:gd name="T42" fmla="*/ 411 w 1068"/>
              <a:gd name="T43" fmla="*/ 10 h 1034"/>
              <a:gd name="T44" fmla="*/ 414 w 1068"/>
              <a:gd name="T45" fmla="*/ 33 h 1034"/>
              <a:gd name="T46" fmla="*/ 414 w 1068"/>
              <a:gd name="T47" fmla="*/ 33 h 1034"/>
              <a:gd name="T48" fmla="*/ 513 w 1068"/>
              <a:gd name="T49" fmla="*/ 161 h 1034"/>
              <a:gd name="T50" fmla="*/ 513 w 1068"/>
              <a:gd name="T51" fmla="*/ 161 h 1034"/>
              <a:gd name="T52" fmla="*/ 383 w 1068"/>
              <a:gd name="T53" fmla="*/ 497 h 1034"/>
              <a:gd name="T54" fmla="*/ 383 w 1068"/>
              <a:gd name="T55" fmla="*/ 497 h 1034"/>
              <a:gd name="T56" fmla="*/ 194 w 1068"/>
              <a:gd name="T57" fmla="*/ 489 h 1034"/>
              <a:gd name="T58" fmla="*/ 194 w 1068"/>
              <a:gd name="T59" fmla="*/ 489 h 1034"/>
              <a:gd name="T60" fmla="*/ 58 w 1068"/>
              <a:gd name="T61" fmla="*/ 343 h 1034"/>
              <a:gd name="T62" fmla="*/ 58 w 1068"/>
              <a:gd name="T63" fmla="*/ 343 h 1034"/>
              <a:gd name="T64" fmla="*/ 48 w 1068"/>
              <a:gd name="T65" fmla="*/ 160 h 1034"/>
              <a:gd name="T66" fmla="*/ 48 w 1068"/>
              <a:gd name="T67" fmla="*/ 160 h 1034"/>
              <a:gd name="T68" fmla="*/ 35 w 1068"/>
              <a:gd name="T69" fmla="*/ 140 h 1034"/>
              <a:gd name="T70" fmla="*/ 35 w 1068"/>
              <a:gd name="T71" fmla="*/ 140 h 1034"/>
              <a:gd name="T72" fmla="*/ 35 w 1068"/>
              <a:gd name="T73" fmla="*/ 140 h 1034"/>
              <a:gd name="T74" fmla="*/ 13 w 1068"/>
              <a:gd name="T75" fmla="*/ 153 h 1034"/>
              <a:gd name="T76" fmla="*/ 13 w 1068"/>
              <a:gd name="T77" fmla="*/ 153 h 1034"/>
              <a:gd name="T78" fmla="*/ 25 w 1068"/>
              <a:gd name="T79" fmla="*/ 356 h 1034"/>
              <a:gd name="T80" fmla="*/ 25 w 1068"/>
              <a:gd name="T81" fmla="*/ 356 h 1034"/>
              <a:gd name="T82" fmla="*/ 179 w 1068"/>
              <a:gd name="T83" fmla="*/ 522 h 1034"/>
              <a:gd name="T84" fmla="*/ 179 w 1068"/>
              <a:gd name="T85" fmla="*/ 522 h 1034"/>
              <a:gd name="T86" fmla="*/ 303 w 1068"/>
              <a:gd name="T87" fmla="*/ 549 h 1034"/>
              <a:gd name="T88" fmla="*/ 303 w 1068"/>
              <a:gd name="T89" fmla="*/ 549 h 1034"/>
              <a:gd name="T90" fmla="*/ 321 w 1068"/>
              <a:gd name="T91" fmla="*/ 569 h 1034"/>
              <a:gd name="T92" fmla="*/ 321 w 1068"/>
              <a:gd name="T93" fmla="*/ 569 h 1034"/>
              <a:gd name="T94" fmla="*/ 317 w 1068"/>
              <a:gd name="T95" fmla="*/ 667 h 1034"/>
              <a:gd name="T96" fmla="*/ 317 w 1068"/>
              <a:gd name="T97" fmla="*/ 667 h 1034"/>
              <a:gd name="T98" fmla="*/ 406 w 1068"/>
              <a:gd name="T99" fmla="*/ 921 h 1034"/>
              <a:gd name="T100" fmla="*/ 406 w 1068"/>
              <a:gd name="T101" fmla="*/ 921 h 1034"/>
              <a:gd name="T102" fmla="*/ 786 w 1068"/>
              <a:gd name="T103" fmla="*/ 1004 h 1034"/>
              <a:gd name="T104" fmla="*/ 786 w 1068"/>
              <a:gd name="T105" fmla="*/ 1004 h 1034"/>
              <a:gd name="T106" fmla="*/ 1049 w 1068"/>
              <a:gd name="T107" fmla="*/ 635 h 1034"/>
              <a:gd name="T108" fmla="*/ 1049 w 1068"/>
              <a:gd name="T109" fmla="*/ 635 h 1034"/>
              <a:gd name="T110" fmla="*/ 1044 w 1068"/>
              <a:gd name="T111" fmla="*/ 337 h 1034"/>
              <a:gd name="T112" fmla="*/ 1044 w 1068"/>
              <a:gd name="T113" fmla="*/ 337 h 1034"/>
              <a:gd name="T114" fmla="*/ 1024 w 1068"/>
              <a:gd name="T115" fmla="*/ 322 h 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68" h="1034">
                <a:moveTo>
                  <a:pt x="1024" y="322"/>
                </a:moveTo>
                <a:lnTo>
                  <a:pt x="1024" y="322"/>
                </a:lnTo>
                <a:cubicBezTo>
                  <a:pt x="1014" y="323"/>
                  <a:pt x="1008" y="332"/>
                  <a:pt x="1009" y="341"/>
                </a:cubicBezTo>
                <a:lnTo>
                  <a:pt x="1009" y="341"/>
                </a:lnTo>
                <a:cubicBezTo>
                  <a:pt x="1022" y="439"/>
                  <a:pt x="1067" y="921"/>
                  <a:pt x="780" y="969"/>
                </a:cubicBezTo>
                <a:lnTo>
                  <a:pt x="780" y="969"/>
                </a:lnTo>
                <a:cubicBezTo>
                  <a:pt x="620" y="996"/>
                  <a:pt x="502" y="971"/>
                  <a:pt x="432" y="897"/>
                </a:cubicBezTo>
                <a:lnTo>
                  <a:pt x="432" y="897"/>
                </a:lnTo>
                <a:cubicBezTo>
                  <a:pt x="369" y="830"/>
                  <a:pt x="354" y="735"/>
                  <a:pt x="352" y="667"/>
                </a:cubicBezTo>
                <a:lnTo>
                  <a:pt x="352" y="667"/>
                </a:lnTo>
                <a:cubicBezTo>
                  <a:pt x="351" y="619"/>
                  <a:pt x="356" y="577"/>
                  <a:pt x="359" y="552"/>
                </a:cubicBezTo>
                <a:lnTo>
                  <a:pt x="359" y="552"/>
                </a:lnTo>
                <a:cubicBezTo>
                  <a:pt x="360" y="546"/>
                  <a:pt x="365" y="540"/>
                  <a:pt x="371" y="539"/>
                </a:cubicBezTo>
                <a:lnTo>
                  <a:pt x="371" y="539"/>
                </a:lnTo>
                <a:cubicBezTo>
                  <a:pt x="380" y="536"/>
                  <a:pt x="389" y="534"/>
                  <a:pt x="397" y="530"/>
                </a:cubicBezTo>
                <a:lnTo>
                  <a:pt x="397" y="530"/>
                </a:lnTo>
                <a:cubicBezTo>
                  <a:pt x="540" y="473"/>
                  <a:pt x="607" y="301"/>
                  <a:pt x="546" y="148"/>
                </a:cubicBezTo>
                <a:lnTo>
                  <a:pt x="546" y="148"/>
                </a:lnTo>
                <a:cubicBezTo>
                  <a:pt x="525" y="96"/>
                  <a:pt x="478" y="41"/>
                  <a:pt x="436" y="6"/>
                </a:cubicBezTo>
                <a:lnTo>
                  <a:pt x="436" y="6"/>
                </a:lnTo>
                <a:cubicBezTo>
                  <a:pt x="428" y="0"/>
                  <a:pt x="417" y="1"/>
                  <a:pt x="411" y="10"/>
                </a:cubicBezTo>
                <a:lnTo>
                  <a:pt x="411" y="10"/>
                </a:lnTo>
                <a:cubicBezTo>
                  <a:pt x="405" y="17"/>
                  <a:pt x="406" y="28"/>
                  <a:pt x="414" y="33"/>
                </a:cubicBezTo>
                <a:lnTo>
                  <a:pt x="414" y="33"/>
                </a:lnTo>
                <a:cubicBezTo>
                  <a:pt x="451" y="64"/>
                  <a:pt x="495" y="115"/>
                  <a:pt x="513" y="161"/>
                </a:cubicBezTo>
                <a:lnTo>
                  <a:pt x="513" y="161"/>
                </a:lnTo>
                <a:cubicBezTo>
                  <a:pt x="567" y="296"/>
                  <a:pt x="509" y="447"/>
                  <a:pt x="383" y="497"/>
                </a:cubicBezTo>
                <a:lnTo>
                  <a:pt x="383" y="497"/>
                </a:lnTo>
                <a:cubicBezTo>
                  <a:pt x="323" y="521"/>
                  <a:pt x="255" y="519"/>
                  <a:pt x="194" y="489"/>
                </a:cubicBezTo>
                <a:lnTo>
                  <a:pt x="194" y="489"/>
                </a:lnTo>
                <a:cubicBezTo>
                  <a:pt x="132" y="461"/>
                  <a:pt x="84" y="408"/>
                  <a:pt x="58" y="343"/>
                </a:cubicBezTo>
                <a:lnTo>
                  <a:pt x="58" y="343"/>
                </a:lnTo>
                <a:cubicBezTo>
                  <a:pt x="37" y="291"/>
                  <a:pt x="37" y="215"/>
                  <a:pt x="48" y="160"/>
                </a:cubicBezTo>
                <a:lnTo>
                  <a:pt x="48" y="160"/>
                </a:lnTo>
                <a:cubicBezTo>
                  <a:pt x="50" y="151"/>
                  <a:pt x="44" y="142"/>
                  <a:pt x="35" y="140"/>
                </a:cubicBezTo>
                <a:lnTo>
                  <a:pt x="35" y="140"/>
                </a:lnTo>
                <a:lnTo>
                  <a:pt x="35" y="140"/>
                </a:lnTo>
                <a:cubicBezTo>
                  <a:pt x="25" y="137"/>
                  <a:pt x="16" y="143"/>
                  <a:pt x="13" y="153"/>
                </a:cubicBezTo>
                <a:lnTo>
                  <a:pt x="13" y="153"/>
                </a:lnTo>
                <a:cubicBezTo>
                  <a:pt x="2" y="212"/>
                  <a:pt x="0" y="294"/>
                  <a:pt x="25" y="356"/>
                </a:cubicBezTo>
                <a:lnTo>
                  <a:pt x="25" y="356"/>
                </a:lnTo>
                <a:cubicBezTo>
                  <a:pt x="54" y="430"/>
                  <a:pt x="109" y="489"/>
                  <a:pt x="179" y="522"/>
                </a:cubicBezTo>
                <a:lnTo>
                  <a:pt x="179" y="522"/>
                </a:lnTo>
                <a:cubicBezTo>
                  <a:pt x="219" y="541"/>
                  <a:pt x="261" y="550"/>
                  <a:pt x="303" y="549"/>
                </a:cubicBezTo>
                <a:lnTo>
                  <a:pt x="303" y="549"/>
                </a:lnTo>
                <a:cubicBezTo>
                  <a:pt x="314" y="549"/>
                  <a:pt x="323" y="558"/>
                  <a:pt x="321" y="569"/>
                </a:cubicBezTo>
                <a:lnTo>
                  <a:pt x="321" y="569"/>
                </a:lnTo>
                <a:cubicBezTo>
                  <a:pt x="318" y="595"/>
                  <a:pt x="315" y="629"/>
                  <a:pt x="317" y="667"/>
                </a:cubicBezTo>
                <a:lnTo>
                  <a:pt x="317" y="667"/>
                </a:lnTo>
                <a:cubicBezTo>
                  <a:pt x="320" y="774"/>
                  <a:pt x="350" y="862"/>
                  <a:pt x="406" y="921"/>
                </a:cubicBezTo>
                <a:lnTo>
                  <a:pt x="406" y="921"/>
                </a:lnTo>
                <a:cubicBezTo>
                  <a:pt x="485" y="1005"/>
                  <a:pt x="613" y="1033"/>
                  <a:pt x="786" y="1004"/>
                </a:cubicBezTo>
                <a:lnTo>
                  <a:pt x="786" y="1004"/>
                </a:lnTo>
                <a:cubicBezTo>
                  <a:pt x="933" y="980"/>
                  <a:pt x="1024" y="852"/>
                  <a:pt x="1049" y="635"/>
                </a:cubicBezTo>
                <a:lnTo>
                  <a:pt x="1049" y="635"/>
                </a:lnTo>
                <a:cubicBezTo>
                  <a:pt x="1063" y="505"/>
                  <a:pt x="1050" y="383"/>
                  <a:pt x="1044" y="337"/>
                </a:cubicBezTo>
                <a:lnTo>
                  <a:pt x="1044" y="337"/>
                </a:lnTo>
                <a:cubicBezTo>
                  <a:pt x="1043" y="327"/>
                  <a:pt x="1034" y="320"/>
                  <a:pt x="1024" y="322"/>
                </a:cubicBezTo>
              </a:path>
            </a:pathLst>
          </a:custGeom>
          <a:solidFill>
            <a:srgbClr val="286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37" name="Freeform 216">
            <a:extLst>
              <a:ext uri="{FF2B5EF4-FFF2-40B4-BE49-F238E27FC236}">
                <a16:creationId xmlns:a16="http://schemas.microsoft.com/office/drawing/2014/main" id="{B7F69F61-248D-AC47-A52F-61E99C812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7794" y="11204702"/>
            <a:ext cx="263770" cy="159359"/>
          </a:xfrm>
          <a:custGeom>
            <a:avLst/>
            <a:gdLst>
              <a:gd name="T0" fmla="*/ 200 w 210"/>
              <a:gd name="T1" fmla="*/ 0 h 127"/>
              <a:gd name="T2" fmla="*/ 200 w 210"/>
              <a:gd name="T3" fmla="*/ 0 h 127"/>
              <a:gd name="T4" fmla="*/ 116 w 210"/>
              <a:gd name="T5" fmla="*/ 117 h 127"/>
              <a:gd name="T6" fmla="*/ 116 w 210"/>
              <a:gd name="T7" fmla="*/ 117 h 127"/>
              <a:gd name="T8" fmla="*/ 0 w 210"/>
              <a:gd name="T9" fmla="*/ 34 h 127"/>
              <a:gd name="T10" fmla="*/ 200 w 210"/>
              <a:gd name="T1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0" h="127">
                <a:moveTo>
                  <a:pt x="200" y="0"/>
                </a:moveTo>
                <a:lnTo>
                  <a:pt x="200" y="0"/>
                </a:lnTo>
                <a:cubicBezTo>
                  <a:pt x="209" y="55"/>
                  <a:pt x="172" y="108"/>
                  <a:pt x="116" y="117"/>
                </a:cubicBezTo>
                <a:lnTo>
                  <a:pt x="116" y="117"/>
                </a:lnTo>
                <a:cubicBezTo>
                  <a:pt x="61" y="126"/>
                  <a:pt x="9" y="89"/>
                  <a:pt x="0" y="34"/>
                </a:cubicBezTo>
                <a:lnTo>
                  <a:pt x="20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38" name="Freeform 217">
            <a:extLst>
              <a:ext uri="{FF2B5EF4-FFF2-40B4-BE49-F238E27FC236}">
                <a16:creationId xmlns:a16="http://schemas.microsoft.com/office/drawing/2014/main" id="{F9CA3C06-69E3-DF45-8B77-F57E04D51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9330" y="11160740"/>
            <a:ext cx="329711" cy="120895"/>
          </a:xfrm>
          <a:custGeom>
            <a:avLst/>
            <a:gdLst>
              <a:gd name="T0" fmla="*/ 262 w 263"/>
              <a:gd name="T1" fmla="*/ 51 h 95"/>
              <a:gd name="T2" fmla="*/ 9 w 263"/>
              <a:gd name="T3" fmla="*/ 94 h 95"/>
              <a:gd name="T4" fmla="*/ 0 w 263"/>
              <a:gd name="T5" fmla="*/ 42 h 95"/>
              <a:gd name="T6" fmla="*/ 253 w 263"/>
              <a:gd name="T7" fmla="*/ 0 h 95"/>
              <a:gd name="T8" fmla="*/ 262 w 263"/>
              <a:gd name="T9" fmla="*/ 5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95">
                <a:moveTo>
                  <a:pt x="262" y="51"/>
                </a:moveTo>
                <a:lnTo>
                  <a:pt x="9" y="94"/>
                </a:lnTo>
                <a:lnTo>
                  <a:pt x="0" y="42"/>
                </a:lnTo>
                <a:lnTo>
                  <a:pt x="253" y="0"/>
                </a:lnTo>
                <a:lnTo>
                  <a:pt x="262" y="51"/>
                </a:lnTo>
              </a:path>
            </a:pathLst>
          </a:custGeom>
          <a:solidFill>
            <a:srgbClr val="73C6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39" name="Freeform 218">
            <a:extLst>
              <a:ext uri="{FF2B5EF4-FFF2-40B4-BE49-F238E27FC236}">
                <a16:creationId xmlns:a16="http://schemas.microsoft.com/office/drawing/2014/main" id="{4AE5BFB2-DDB3-DA4A-9E3D-6AE355558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918" y="10798057"/>
            <a:ext cx="142875" cy="137379"/>
          </a:xfrm>
          <a:custGeom>
            <a:avLst/>
            <a:gdLst>
              <a:gd name="T0" fmla="*/ 0 w 115"/>
              <a:gd name="T1" fmla="*/ 95 h 112"/>
              <a:gd name="T2" fmla="*/ 0 w 115"/>
              <a:gd name="T3" fmla="*/ 95 h 112"/>
              <a:gd name="T4" fmla="*/ 83 w 115"/>
              <a:gd name="T5" fmla="*/ 88 h 112"/>
              <a:gd name="T6" fmla="*/ 83 w 115"/>
              <a:gd name="T7" fmla="*/ 88 h 112"/>
              <a:gd name="T8" fmla="*/ 97 w 115"/>
              <a:gd name="T9" fmla="*/ 0 h 112"/>
              <a:gd name="T10" fmla="*/ 0 w 115"/>
              <a:gd name="T11" fmla="*/ 9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" h="112">
                <a:moveTo>
                  <a:pt x="0" y="95"/>
                </a:moveTo>
                <a:lnTo>
                  <a:pt x="0" y="95"/>
                </a:lnTo>
                <a:cubicBezTo>
                  <a:pt x="25" y="111"/>
                  <a:pt x="59" y="109"/>
                  <a:pt x="83" y="88"/>
                </a:cubicBezTo>
                <a:lnTo>
                  <a:pt x="83" y="88"/>
                </a:lnTo>
                <a:cubicBezTo>
                  <a:pt x="109" y="66"/>
                  <a:pt x="114" y="29"/>
                  <a:pt x="97" y="0"/>
                </a:cubicBezTo>
                <a:lnTo>
                  <a:pt x="0" y="95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40" name="Freeform 219">
            <a:extLst>
              <a:ext uri="{FF2B5EF4-FFF2-40B4-BE49-F238E27FC236}">
                <a16:creationId xmlns:a16="http://schemas.microsoft.com/office/drawing/2014/main" id="{49E21586-F622-7A40-8D89-693F05CC3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814" y="10990386"/>
            <a:ext cx="153864" cy="109904"/>
          </a:xfrm>
          <a:custGeom>
            <a:avLst/>
            <a:gdLst>
              <a:gd name="T0" fmla="*/ 41 w 124"/>
              <a:gd name="T1" fmla="*/ 72 h 88"/>
              <a:gd name="T2" fmla="*/ 41 w 124"/>
              <a:gd name="T3" fmla="*/ 72 h 88"/>
              <a:gd name="T4" fmla="*/ 123 w 124"/>
              <a:gd name="T5" fmla="*/ 59 h 88"/>
              <a:gd name="T6" fmla="*/ 4 w 124"/>
              <a:gd name="T7" fmla="*/ 0 h 88"/>
              <a:gd name="T8" fmla="*/ 4 w 124"/>
              <a:gd name="T9" fmla="*/ 0 h 88"/>
              <a:gd name="T10" fmla="*/ 41 w 124"/>
              <a:gd name="T11" fmla="*/ 7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88">
                <a:moveTo>
                  <a:pt x="41" y="72"/>
                </a:moveTo>
                <a:lnTo>
                  <a:pt x="41" y="72"/>
                </a:lnTo>
                <a:cubicBezTo>
                  <a:pt x="69" y="87"/>
                  <a:pt x="102" y="81"/>
                  <a:pt x="123" y="59"/>
                </a:cubicBezTo>
                <a:lnTo>
                  <a:pt x="4" y="0"/>
                </a:lnTo>
                <a:lnTo>
                  <a:pt x="4" y="0"/>
                </a:lnTo>
                <a:cubicBezTo>
                  <a:pt x="0" y="29"/>
                  <a:pt x="13" y="58"/>
                  <a:pt x="41" y="72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41" name="Freeform 220">
            <a:extLst>
              <a:ext uri="{FF2B5EF4-FFF2-40B4-BE49-F238E27FC236}">
                <a16:creationId xmlns:a16="http://schemas.microsoft.com/office/drawing/2014/main" id="{47098BBF-7F2F-3949-B411-DF2553304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623" y="11408020"/>
            <a:ext cx="434122" cy="379170"/>
          </a:xfrm>
          <a:custGeom>
            <a:avLst/>
            <a:gdLst>
              <a:gd name="T0" fmla="*/ 199 w 349"/>
              <a:gd name="T1" fmla="*/ 243 h 303"/>
              <a:gd name="T2" fmla="*/ 199 w 349"/>
              <a:gd name="T3" fmla="*/ 243 h 303"/>
              <a:gd name="T4" fmla="*/ 206 w 349"/>
              <a:gd name="T5" fmla="*/ 128 h 303"/>
              <a:gd name="T6" fmla="*/ 206 w 349"/>
              <a:gd name="T7" fmla="*/ 128 h 303"/>
              <a:gd name="T8" fmla="*/ 218 w 349"/>
              <a:gd name="T9" fmla="*/ 115 h 303"/>
              <a:gd name="T10" fmla="*/ 218 w 349"/>
              <a:gd name="T11" fmla="*/ 115 h 303"/>
              <a:gd name="T12" fmla="*/ 244 w 349"/>
              <a:gd name="T13" fmla="*/ 106 h 303"/>
              <a:gd name="T14" fmla="*/ 244 w 349"/>
              <a:gd name="T15" fmla="*/ 106 h 303"/>
              <a:gd name="T16" fmla="*/ 348 w 349"/>
              <a:gd name="T17" fmla="*/ 31 h 303"/>
              <a:gd name="T18" fmla="*/ 348 w 349"/>
              <a:gd name="T19" fmla="*/ 31 h 303"/>
              <a:gd name="T20" fmla="*/ 327 w 349"/>
              <a:gd name="T21" fmla="*/ 0 h 303"/>
              <a:gd name="T22" fmla="*/ 327 w 349"/>
              <a:gd name="T23" fmla="*/ 0 h 303"/>
              <a:gd name="T24" fmla="*/ 230 w 349"/>
              <a:gd name="T25" fmla="*/ 73 h 303"/>
              <a:gd name="T26" fmla="*/ 230 w 349"/>
              <a:gd name="T27" fmla="*/ 73 h 303"/>
              <a:gd name="T28" fmla="*/ 41 w 349"/>
              <a:gd name="T29" fmla="*/ 65 h 303"/>
              <a:gd name="T30" fmla="*/ 41 w 349"/>
              <a:gd name="T31" fmla="*/ 65 h 303"/>
              <a:gd name="T32" fmla="*/ 10 w 349"/>
              <a:gd name="T33" fmla="*/ 48 h 303"/>
              <a:gd name="T34" fmla="*/ 10 w 349"/>
              <a:gd name="T35" fmla="*/ 48 h 303"/>
              <a:gd name="T36" fmla="*/ 0 w 349"/>
              <a:gd name="T37" fmla="*/ 83 h 303"/>
              <a:gd name="T38" fmla="*/ 0 w 349"/>
              <a:gd name="T39" fmla="*/ 83 h 303"/>
              <a:gd name="T40" fmla="*/ 26 w 349"/>
              <a:gd name="T41" fmla="*/ 98 h 303"/>
              <a:gd name="T42" fmla="*/ 26 w 349"/>
              <a:gd name="T43" fmla="*/ 98 h 303"/>
              <a:gd name="T44" fmla="*/ 150 w 349"/>
              <a:gd name="T45" fmla="*/ 125 h 303"/>
              <a:gd name="T46" fmla="*/ 150 w 349"/>
              <a:gd name="T47" fmla="*/ 125 h 303"/>
              <a:gd name="T48" fmla="*/ 168 w 349"/>
              <a:gd name="T49" fmla="*/ 145 h 303"/>
              <a:gd name="T50" fmla="*/ 168 w 349"/>
              <a:gd name="T51" fmla="*/ 145 h 303"/>
              <a:gd name="T52" fmla="*/ 164 w 349"/>
              <a:gd name="T53" fmla="*/ 243 h 303"/>
              <a:gd name="T54" fmla="*/ 164 w 349"/>
              <a:gd name="T55" fmla="*/ 243 h 303"/>
              <a:gd name="T56" fmla="*/ 168 w 349"/>
              <a:gd name="T57" fmla="*/ 301 h 303"/>
              <a:gd name="T58" fmla="*/ 168 w 349"/>
              <a:gd name="T59" fmla="*/ 301 h 303"/>
              <a:gd name="T60" fmla="*/ 204 w 349"/>
              <a:gd name="T61" fmla="*/ 301 h 303"/>
              <a:gd name="T62" fmla="*/ 204 w 349"/>
              <a:gd name="T63" fmla="*/ 301 h 303"/>
              <a:gd name="T64" fmla="*/ 199 w 349"/>
              <a:gd name="T65" fmla="*/ 243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49" h="303">
                <a:moveTo>
                  <a:pt x="199" y="243"/>
                </a:moveTo>
                <a:lnTo>
                  <a:pt x="199" y="243"/>
                </a:lnTo>
                <a:cubicBezTo>
                  <a:pt x="198" y="195"/>
                  <a:pt x="203" y="153"/>
                  <a:pt x="206" y="128"/>
                </a:cubicBezTo>
                <a:lnTo>
                  <a:pt x="206" y="128"/>
                </a:lnTo>
                <a:cubicBezTo>
                  <a:pt x="207" y="122"/>
                  <a:pt x="212" y="116"/>
                  <a:pt x="218" y="115"/>
                </a:cubicBezTo>
                <a:lnTo>
                  <a:pt x="218" y="115"/>
                </a:lnTo>
                <a:cubicBezTo>
                  <a:pt x="227" y="112"/>
                  <a:pt x="236" y="110"/>
                  <a:pt x="244" y="106"/>
                </a:cubicBezTo>
                <a:lnTo>
                  <a:pt x="244" y="106"/>
                </a:lnTo>
                <a:cubicBezTo>
                  <a:pt x="285" y="89"/>
                  <a:pt x="321" y="63"/>
                  <a:pt x="348" y="31"/>
                </a:cubicBezTo>
                <a:lnTo>
                  <a:pt x="348" y="31"/>
                </a:lnTo>
                <a:cubicBezTo>
                  <a:pt x="342" y="19"/>
                  <a:pt x="335" y="9"/>
                  <a:pt x="327" y="0"/>
                </a:cubicBezTo>
                <a:lnTo>
                  <a:pt x="327" y="0"/>
                </a:lnTo>
                <a:cubicBezTo>
                  <a:pt x="303" y="31"/>
                  <a:pt x="270" y="57"/>
                  <a:pt x="230" y="73"/>
                </a:cubicBezTo>
                <a:lnTo>
                  <a:pt x="230" y="73"/>
                </a:lnTo>
                <a:cubicBezTo>
                  <a:pt x="170" y="97"/>
                  <a:pt x="102" y="95"/>
                  <a:pt x="41" y="65"/>
                </a:cubicBezTo>
                <a:lnTo>
                  <a:pt x="41" y="65"/>
                </a:lnTo>
                <a:cubicBezTo>
                  <a:pt x="30" y="61"/>
                  <a:pt x="20" y="54"/>
                  <a:pt x="10" y="48"/>
                </a:cubicBezTo>
                <a:lnTo>
                  <a:pt x="10" y="48"/>
                </a:lnTo>
                <a:cubicBezTo>
                  <a:pt x="5" y="59"/>
                  <a:pt x="1" y="71"/>
                  <a:pt x="0" y="83"/>
                </a:cubicBezTo>
                <a:lnTo>
                  <a:pt x="0" y="83"/>
                </a:lnTo>
                <a:cubicBezTo>
                  <a:pt x="8" y="89"/>
                  <a:pt x="17" y="94"/>
                  <a:pt x="26" y="98"/>
                </a:cubicBezTo>
                <a:lnTo>
                  <a:pt x="26" y="98"/>
                </a:lnTo>
                <a:cubicBezTo>
                  <a:pt x="66" y="117"/>
                  <a:pt x="108" y="126"/>
                  <a:pt x="150" y="125"/>
                </a:cubicBezTo>
                <a:lnTo>
                  <a:pt x="150" y="125"/>
                </a:lnTo>
                <a:cubicBezTo>
                  <a:pt x="161" y="125"/>
                  <a:pt x="170" y="134"/>
                  <a:pt x="168" y="145"/>
                </a:cubicBezTo>
                <a:lnTo>
                  <a:pt x="168" y="145"/>
                </a:lnTo>
                <a:cubicBezTo>
                  <a:pt x="165" y="171"/>
                  <a:pt x="162" y="205"/>
                  <a:pt x="164" y="243"/>
                </a:cubicBezTo>
                <a:lnTo>
                  <a:pt x="164" y="243"/>
                </a:lnTo>
                <a:cubicBezTo>
                  <a:pt x="164" y="263"/>
                  <a:pt x="165" y="283"/>
                  <a:pt x="168" y="301"/>
                </a:cubicBezTo>
                <a:lnTo>
                  <a:pt x="168" y="301"/>
                </a:lnTo>
                <a:cubicBezTo>
                  <a:pt x="180" y="302"/>
                  <a:pt x="192" y="302"/>
                  <a:pt x="204" y="301"/>
                </a:cubicBezTo>
                <a:lnTo>
                  <a:pt x="204" y="301"/>
                </a:lnTo>
                <a:cubicBezTo>
                  <a:pt x="201" y="280"/>
                  <a:pt x="200" y="260"/>
                  <a:pt x="199" y="24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42" name="Freeform 221">
            <a:extLst>
              <a:ext uri="{FF2B5EF4-FFF2-40B4-BE49-F238E27FC236}">
                <a16:creationId xmlns:a16="http://schemas.microsoft.com/office/drawing/2014/main" id="{5E975915-CA2A-AB45-ADFC-9FAA73935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551" y="9880359"/>
            <a:ext cx="9187961" cy="653930"/>
          </a:xfrm>
          <a:custGeom>
            <a:avLst/>
            <a:gdLst>
              <a:gd name="T0" fmla="*/ 7372 w 7373"/>
              <a:gd name="T1" fmla="*/ 523 h 524"/>
              <a:gd name="T2" fmla="*/ 0 w 7373"/>
              <a:gd name="T3" fmla="*/ 523 h 524"/>
              <a:gd name="T4" fmla="*/ 0 w 7373"/>
              <a:gd name="T5" fmla="*/ 523 h 524"/>
              <a:gd name="T6" fmla="*/ 523 w 7373"/>
              <a:gd name="T7" fmla="*/ 0 h 524"/>
              <a:gd name="T8" fmla="*/ 6849 w 7373"/>
              <a:gd name="T9" fmla="*/ 0 h 524"/>
              <a:gd name="T10" fmla="*/ 6849 w 7373"/>
              <a:gd name="T11" fmla="*/ 0 h 524"/>
              <a:gd name="T12" fmla="*/ 7372 w 7373"/>
              <a:gd name="T13" fmla="*/ 523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73" h="524">
                <a:moveTo>
                  <a:pt x="7372" y="523"/>
                </a:moveTo>
                <a:lnTo>
                  <a:pt x="0" y="523"/>
                </a:lnTo>
                <a:lnTo>
                  <a:pt x="0" y="523"/>
                </a:lnTo>
                <a:cubicBezTo>
                  <a:pt x="0" y="234"/>
                  <a:pt x="235" y="0"/>
                  <a:pt x="523" y="0"/>
                </a:cubicBezTo>
                <a:lnTo>
                  <a:pt x="6849" y="0"/>
                </a:lnTo>
                <a:lnTo>
                  <a:pt x="6849" y="0"/>
                </a:lnTo>
                <a:cubicBezTo>
                  <a:pt x="7137" y="0"/>
                  <a:pt x="7372" y="234"/>
                  <a:pt x="7372" y="523"/>
                </a:cubicBezTo>
              </a:path>
            </a:pathLst>
          </a:custGeom>
          <a:solidFill>
            <a:srgbClr val="2B8F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46C1C-7B70-B949-919C-A13149024FD2}"/>
              </a:ext>
            </a:extLst>
          </p:cNvPr>
          <p:cNvSpPr txBox="1"/>
          <p:nvPr/>
        </p:nvSpPr>
        <p:spPr>
          <a:xfrm>
            <a:off x="1604511" y="568825"/>
            <a:ext cx="6744154" cy="11695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7000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CORONAVIRUS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0924F-0EB1-0145-B658-792D6DB3DB7C}"/>
              </a:ext>
            </a:extLst>
          </p:cNvPr>
          <p:cNvSpPr txBox="1"/>
          <p:nvPr/>
        </p:nvSpPr>
        <p:spPr>
          <a:xfrm>
            <a:off x="8889301" y="792894"/>
            <a:ext cx="3313728" cy="7386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200" b="1" dirty="0">
                <a:solidFill>
                  <a:srgbClr val="000000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WHAT IS 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B8E9E0-5626-104B-BBF0-88BA36B47799}"/>
              </a:ext>
            </a:extLst>
          </p:cNvPr>
          <p:cNvSpPr txBox="1"/>
          <p:nvPr/>
        </p:nvSpPr>
        <p:spPr>
          <a:xfrm>
            <a:off x="1513519" y="3388314"/>
            <a:ext cx="880370" cy="37228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87242-6B93-E942-820F-CAF0A36CF782}"/>
              </a:ext>
            </a:extLst>
          </p:cNvPr>
          <p:cNvSpPr txBox="1"/>
          <p:nvPr/>
        </p:nvSpPr>
        <p:spPr>
          <a:xfrm>
            <a:off x="1403715" y="4575764"/>
            <a:ext cx="1099980" cy="63517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MUSCLE</a:t>
            </a:r>
          </a:p>
          <a:p>
            <a:pPr algn="ctr">
              <a:lnSpc>
                <a:spcPts val="2160"/>
              </a:lnSpc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6E0792-7089-B746-8DAB-ACB24E507D76}"/>
              </a:ext>
            </a:extLst>
          </p:cNvPr>
          <p:cNvSpPr txBox="1"/>
          <p:nvPr/>
        </p:nvSpPr>
        <p:spPr>
          <a:xfrm>
            <a:off x="9029192" y="3394664"/>
            <a:ext cx="1444626" cy="37228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HEADACHE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259CE-4796-AF4C-8C82-3FA934D4741E}"/>
              </a:ext>
            </a:extLst>
          </p:cNvPr>
          <p:cNvSpPr txBox="1"/>
          <p:nvPr/>
        </p:nvSpPr>
        <p:spPr>
          <a:xfrm>
            <a:off x="9270874" y="4713560"/>
            <a:ext cx="1037463" cy="37228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COUGH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2C8BC-D537-6141-8ED1-EB4406616EBD}"/>
              </a:ext>
            </a:extLst>
          </p:cNvPr>
          <p:cNvSpPr txBox="1"/>
          <p:nvPr/>
        </p:nvSpPr>
        <p:spPr>
          <a:xfrm>
            <a:off x="9166743" y="6085160"/>
            <a:ext cx="1233030" cy="37228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DYSPNEA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3FABC3-156F-6D46-ABE9-B77BF41FC37C}"/>
              </a:ext>
            </a:extLst>
          </p:cNvPr>
          <p:cNvSpPr txBox="1"/>
          <p:nvPr/>
        </p:nvSpPr>
        <p:spPr>
          <a:xfrm>
            <a:off x="5221700" y="9787826"/>
            <a:ext cx="2056973" cy="7386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200" b="1" dirty="0">
                <a:solidFill>
                  <a:srgbClr val="FFFFFF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ABOUT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CE73F2-2A48-DC49-8162-FFD33C4363C3}"/>
              </a:ext>
            </a:extLst>
          </p:cNvPr>
          <p:cNvSpPr txBox="1"/>
          <p:nvPr/>
        </p:nvSpPr>
        <p:spPr>
          <a:xfrm>
            <a:off x="3852357" y="10826037"/>
            <a:ext cx="7127021" cy="14815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2150"/>
              </a:lnSpc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Coronavirus (</a:t>
            </a:r>
            <a:r>
              <a:rPr lang="en-US" sz="18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CoV</a:t>
            </a: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are a large family of viruses that cause illness ranging from the common cold to more severe diseases such as Middle Eastern Respiratory Syndrome (MERS-</a:t>
            </a:r>
            <a:r>
              <a:rPr lang="en-US" sz="18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CoV</a:t>
            </a: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and Severe Acute Respiratory Syndrome (SARS-</a:t>
            </a:r>
            <a:r>
              <a:rPr lang="en-US" sz="18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CoV</a:t>
            </a: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). Coronaviruses are zoonotic, meaning they are transmitted between animals and people.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6E958F-971C-C140-8E39-5CAE98E286BE}"/>
              </a:ext>
            </a:extLst>
          </p:cNvPr>
          <p:cNvSpPr txBox="1"/>
          <p:nvPr/>
        </p:nvSpPr>
        <p:spPr>
          <a:xfrm>
            <a:off x="16554754" y="2472625"/>
            <a:ext cx="3474028" cy="7386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200" b="1" dirty="0">
                <a:solidFill>
                  <a:srgbClr val="FFFFFF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CONTAGION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1E18AE-01F9-4343-A079-69F084C61501}"/>
              </a:ext>
            </a:extLst>
          </p:cNvPr>
          <p:cNvSpPr txBox="1"/>
          <p:nvPr/>
        </p:nvSpPr>
        <p:spPr>
          <a:xfrm>
            <a:off x="14461307" y="6711455"/>
            <a:ext cx="1402949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HUMAN</a:t>
            </a:r>
          </a:p>
          <a:p>
            <a:pPr algn="ctr">
              <a:lnSpc>
                <a:spcPts val="2400"/>
              </a:lnSpc>
            </a:pPr>
            <a:r>
              <a:rPr lang="en-US" sz="20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3DBDC5-FC49-3E48-9463-F386F6088B47}"/>
              </a:ext>
            </a:extLst>
          </p:cNvPr>
          <p:cNvSpPr txBox="1"/>
          <p:nvPr/>
        </p:nvSpPr>
        <p:spPr>
          <a:xfrm>
            <a:off x="17258474" y="6675830"/>
            <a:ext cx="2066592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AIR</a:t>
            </a:r>
          </a:p>
          <a:p>
            <a:pPr algn="ctr">
              <a:lnSpc>
                <a:spcPts val="2400"/>
              </a:lnSpc>
            </a:pPr>
            <a:r>
              <a:rPr lang="en-US" sz="20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TRANSMISSION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C71CE-7D94-0642-A2A8-AAD81E46090F}"/>
              </a:ext>
            </a:extLst>
          </p:cNvPr>
          <p:cNvSpPr txBox="1"/>
          <p:nvPr/>
        </p:nvSpPr>
        <p:spPr>
          <a:xfrm>
            <a:off x="20311661" y="6687705"/>
            <a:ext cx="2254143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CONTAMINATED</a:t>
            </a:r>
          </a:p>
          <a:p>
            <a:pPr algn="ctr">
              <a:lnSpc>
                <a:spcPts val="2400"/>
              </a:lnSpc>
            </a:pPr>
            <a:r>
              <a:rPr lang="en-US" sz="20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B42A35-62A3-7342-967D-E2A603A93948}"/>
              </a:ext>
            </a:extLst>
          </p:cNvPr>
          <p:cNvSpPr txBox="1"/>
          <p:nvPr/>
        </p:nvSpPr>
        <p:spPr>
          <a:xfrm>
            <a:off x="14518215" y="11989278"/>
            <a:ext cx="1289134" cy="63517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WASHING</a:t>
            </a:r>
          </a:p>
          <a:p>
            <a:pPr algn="ctr">
              <a:lnSpc>
                <a:spcPts val="2160"/>
              </a:lnSpc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922F51-D8CD-9A4C-B5F7-3C08DF2CE95A}"/>
              </a:ext>
            </a:extLst>
          </p:cNvPr>
          <p:cNvSpPr txBox="1"/>
          <p:nvPr/>
        </p:nvSpPr>
        <p:spPr>
          <a:xfrm>
            <a:off x="17567855" y="12072405"/>
            <a:ext cx="1447833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MASK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8E78E3-BA8E-4840-A305-B79F54595E81}"/>
              </a:ext>
            </a:extLst>
          </p:cNvPr>
          <p:cNvSpPr txBox="1"/>
          <p:nvPr/>
        </p:nvSpPr>
        <p:spPr>
          <a:xfrm>
            <a:off x="20400629" y="11929903"/>
            <a:ext cx="2076209" cy="63517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AVOID CONTACT</a:t>
            </a:r>
          </a:p>
          <a:p>
            <a:pPr algn="ctr">
              <a:lnSpc>
                <a:spcPts val="2160"/>
              </a:lnSpc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 ANIMALS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B65044-5B8F-FD46-A096-2DAD3F181CFE}"/>
              </a:ext>
            </a:extLst>
          </p:cNvPr>
          <p:cNvSpPr txBox="1"/>
          <p:nvPr/>
        </p:nvSpPr>
        <p:spPr>
          <a:xfrm>
            <a:off x="16500253" y="7887773"/>
            <a:ext cx="3583033" cy="7386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200" b="1" dirty="0">
                <a:solidFill>
                  <a:srgbClr val="FFFFFF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PREVENTION</a:t>
            </a:r>
          </a:p>
        </p:txBody>
      </p:sp>
    </p:spTree>
    <p:extLst>
      <p:ext uri="{BB962C8B-B14F-4D97-AF65-F5344CB8AC3E}">
        <p14:creationId xmlns:p14="http://schemas.microsoft.com/office/powerpoint/2010/main" val="94779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">
            <a:extLst>
              <a:ext uri="{FF2B5EF4-FFF2-40B4-BE49-F238E27FC236}">
                <a16:creationId xmlns:a16="http://schemas.microsoft.com/office/drawing/2014/main" id="{113B5544-B71F-ED4F-AE44-AFA7840DA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7" y="1"/>
            <a:ext cx="22169705" cy="13710504"/>
          </a:xfrm>
          <a:custGeom>
            <a:avLst/>
            <a:gdLst>
              <a:gd name="T0" fmla="*/ 15384 w 17797"/>
              <a:gd name="T1" fmla="*/ 0 h 11008"/>
              <a:gd name="T2" fmla="*/ 0 w 17797"/>
              <a:gd name="T3" fmla="*/ 0 h 11008"/>
              <a:gd name="T4" fmla="*/ 0 w 17797"/>
              <a:gd name="T5" fmla="*/ 11007 h 11008"/>
              <a:gd name="T6" fmla="*/ 17364 w 17797"/>
              <a:gd name="T7" fmla="*/ 11007 h 11008"/>
              <a:gd name="T8" fmla="*/ 17364 w 17797"/>
              <a:gd name="T9" fmla="*/ 11007 h 11008"/>
              <a:gd name="T10" fmla="*/ 17796 w 17797"/>
              <a:gd name="T11" fmla="*/ 7636 h 11008"/>
              <a:gd name="T12" fmla="*/ 17796 w 17797"/>
              <a:gd name="T13" fmla="*/ 7636 h 11008"/>
              <a:gd name="T14" fmla="*/ 15384 w 17797"/>
              <a:gd name="T15" fmla="*/ 0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797" h="11008">
                <a:moveTo>
                  <a:pt x="15384" y="0"/>
                </a:moveTo>
                <a:lnTo>
                  <a:pt x="0" y="0"/>
                </a:lnTo>
                <a:lnTo>
                  <a:pt x="0" y="11007"/>
                </a:lnTo>
                <a:lnTo>
                  <a:pt x="17364" y="11007"/>
                </a:lnTo>
                <a:lnTo>
                  <a:pt x="17364" y="11007"/>
                </a:lnTo>
                <a:cubicBezTo>
                  <a:pt x="17646" y="9931"/>
                  <a:pt x="17796" y="8800"/>
                  <a:pt x="17796" y="7636"/>
                </a:cubicBezTo>
                <a:lnTo>
                  <a:pt x="17796" y="7636"/>
                </a:lnTo>
                <a:cubicBezTo>
                  <a:pt x="17796" y="4795"/>
                  <a:pt x="16903" y="2161"/>
                  <a:pt x="15384" y="0"/>
                </a:cubicBezTo>
              </a:path>
            </a:pathLst>
          </a:custGeom>
          <a:solidFill>
            <a:srgbClr val="4FC2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9056B67E-1BFF-1E40-AD57-03EE5F319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7" y="1"/>
            <a:ext cx="22169705" cy="13710504"/>
          </a:xfrm>
          <a:custGeom>
            <a:avLst/>
            <a:gdLst>
              <a:gd name="T0" fmla="*/ 15384 w 17797"/>
              <a:gd name="T1" fmla="*/ 0 h 11008"/>
              <a:gd name="T2" fmla="*/ 0 w 17797"/>
              <a:gd name="T3" fmla="*/ 0 h 11008"/>
              <a:gd name="T4" fmla="*/ 0 w 17797"/>
              <a:gd name="T5" fmla="*/ 11007 h 11008"/>
              <a:gd name="T6" fmla="*/ 17364 w 17797"/>
              <a:gd name="T7" fmla="*/ 11007 h 11008"/>
              <a:gd name="T8" fmla="*/ 17364 w 17797"/>
              <a:gd name="T9" fmla="*/ 11007 h 11008"/>
              <a:gd name="T10" fmla="*/ 17796 w 17797"/>
              <a:gd name="T11" fmla="*/ 7636 h 11008"/>
              <a:gd name="T12" fmla="*/ 17796 w 17797"/>
              <a:gd name="T13" fmla="*/ 7636 h 11008"/>
              <a:gd name="T14" fmla="*/ 15384 w 17797"/>
              <a:gd name="T15" fmla="*/ 0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797" h="11008">
                <a:moveTo>
                  <a:pt x="15384" y="0"/>
                </a:moveTo>
                <a:lnTo>
                  <a:pt x="0" y="0"/>
                </a:lnTo>
                <a:lnTo>
                  <a:pt x="0" y="11007"/>
                </a:lnTo>
                <a:lnTo>
                  <a:pt x="17364" y="11007"/>
                </a:lnTo>
                <a:lnTo>
                  <a:pt x="17364" y="11007"/>
                </a:lnTo>
                <a:cubicBezTo>
                  <a:pt x="17646" y="9931"/>
                  <a:pt x="17796" y="8800"/>
                  <a:pt x="17796" y="7636"/>
                </a:cubicBezTo>
                <a:lnTo>
                  <a:pt x="17796" y="7636"/>
                </a:lnTo>
                <a:cubicBezTo>
                  <a:pt x="17796" y="4795"/>
                  <a:pt x="16903" y="2161"/>
                  <a:pt x="15384" y="0"/>
                </a:cubicBezTo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0236A141-2A11-EB47-9E7C-F9CE6E01E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9" y="1"/>
            <a:ext cx="19791241" cy="13710504"/>
          </a:xfrm>
          <a:custGeom>
            <a:avLst/>
            <a:gdLst>
              <a:gd name="T0" fmla="*/ 12947 w 15890"/>
              <a:gd name="T1" fmla="*/ 0 h 11008"/>
              <a:gd name="T2" fmla="*/ 0 w 15890"/>
              <a:gd name="T3" fmla="*/ 0 h 11008"/>
              <a:gd name="T4" fmla="*/ 0 w 15890"/>
              <a:gd name="T5" fmla="*/ 11007 h 11008"/>
              <a:gd name="T6" fmla="*/ 15382 w 15890"/>
              <a:gd name="T7" fmla="*/ 11007 h 11008"/>
              <a:gd name="T8" fmla="*/ 15382 w 15890"/>
              <a:gd name="T9" fmla="*/ 11007 h 11008"/>
              <a:gd name="T10" fmla="*/ 15889 w 15890"/>
              <a:gd name="T11" fmla="*/ 7636 h 11008"/>
              <a:gd name="T12" fmla="*/ 15889 w 15890"/>
              <a:gd name="T13" fmla="*/ 7636 h 11008"/>
              <a:gd name="T14" fmla="*/ 12947 w 15890"/>
              <a:gd name="T15" fmla="*/ 0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890" h="11008">
                <a:moveTo>
                  <a:pt x="12947" y="0"/>
                </a:moveTo>
                <a:lnTo>
                  <a:pt x="0" y="0"/>
                </a:lnTo>
                <a:lnTo>
                  <a:pt x="0" y="11007"/>
                </a:lnTo>
                <a:lnTo>
                  <a:pt x="15382" y="11007"/>
                </a:lnTo>
                <a:lnTo>
                  <a:pt x="15382" y="11007"/>
                </a:lnTo>
                <a:cubicBezTo>
                  <a:pt x="15711" y="9942"/>
                  <a:pt x="15889" y="8810"/>
                  <a:pt x="15889" y="7636"/>
                </a:cubicBezTo>
                <a:lnTo>
                  <a:pt x="15889" y="7636"/>
                </a:lnTo>
                <a:cubicBezTo>
                  <a:pt x="15889" y="4698"/>
                  <a:pt x="14775" y="2019"/>
                  <a:pt x="12947" y="0"/>
                </a:cubicBezTo>
              </a:path>
            </a:pathLst>
          </a:custGeom>
          <a:solidFill>
            <a:srgbClr val="4FC2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ECDA7C10-D9B4-9748-9AAF-0CAE472E2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9" y="1"/>
            <a:ext cx="19791241" cy="13710504"/>
          </a:xfrm>
          <a:custGeom>
            <a:avLst/>
            <a:gdLst>
              <a:gd name="T0" fmla="*/ 12947 w 15890"/>
              <a:gd name="T1" fmla="*/ 0 h 11008"/>
              <a:gd name="T2" fmla="*/ 0 w 15890"/>
              <a:gd name="T3" fmla="*/ 0 h 11008"/>
              <a:gd name="T4" fmla="*/ 0 w 15890"/>
              <a:gd name="T5" fmla="*/ 11007 h 11008"/>
              <a:gd name="T6" fmla="*/ 15382 w 15890"/>
              <a:gd name="T7" fmla="*/ 11007 h 11008"/>
              <a:gd name="T8" fmla="*/ 15382 w 15890"/>
              <a:gd name="T9" fmla="*/ 11007 h 11008"/>
              <a:gd name="T10" fmla="*/ 15889 w 15890"/>
              <a:gd name="T11" fmla="*/ 7636 h 11008"/>
              <a:gd name="T12" fmla="*/ 15889 w 15890"/>
              <a:gd name="T13" fmla="*/ 7636 h 11008"/>
              <a:gd name="T14" fmla="*/ 12947 w 15890"/>
              <a:gd name="T15" fmla="*/ 0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890" h="11008">
                <a:moveTo>
                  <a:pt x="12947" y="0"/>
                </a:moveTo>
                <a:lnTo>
                  <a:pt x="0" y="0"/>
                </a:lnTo>
                <a:lnTo>
                  <a:pt x="0" y="11007"/>
                </a:lnTo>
                <a:lnTo>
                  <a:pt x="15382" y="11007"/>
                </a:lnTo>
                <a:lnTo>
                  <a:pt x="15382" y="11007"/>
                </a:lnTo>
                <a:cubicBezTo>
                  <a:pt x="15711" y="9942"/>
                  <a:pt x="15889" y="8810"/>
                  <a:pt x="15889" y="7636"/>
                </a:cubicBezTo>
                <a:lnTo>
                  <a:pt x="15889" y="7636"/>
                </a:lnTo>
                <a:cubicBezTo>
                  <a:pt x="15889" y="4698"/>
                  <a:pt x="14775" y="2019"/>
                  <a:pt x="12947" y="0"/>
                </a:cubicBezTo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75EB03F4-2021-CF44-9E69-B43E14219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9" y="1"/>
            <a:ext cx="17418269" cy="13710504"/>
          </a:xfrm>
          <a:custGeom>
            <a:avLst/>
            <a:gdLst>
              <a:gd name="T0" fmla="*/ 10116 w 13983"/>
              <a:gd name="T1" fmla="*/ 0 h 11008"/>
              <a:gd name="T2" fmla="*/ 0 w 13983"/>
              <a:gd name="T3" fmla="*/ 0 h 11008"/>
              <a:gd name="T4" fmla="*/ 0 w 13983"/>
              <a:gd name="T5" fmla="*/ 11007 h 11008"/>
              <a:gd name="T6" fmla="*/ 13365 w 13983"/>
              <a:gd name="T7" fmla="*/ 11007 h 11008"/>
              <a:gd name="T8" fmla="*/ 13365 w 13983"/>
              <a:gd name="T9" fmla="*/ 11007 h 11008"/>
              <a:gd name="T10" fmla="*/ 13982 w 13983"/>
              <a:gd name="T11" fmla="*/ 7636 h 11008"/>
              <a:gd name="T12" fmla="*/ 13982 w 13983"/>
              <a:gd name="T13" fmla="*/ 7636 h 11008"/>
              <a:gd name="T14" fmla="*/ 10116 w 13983"/>
              <a:gd name="T15" fmla="*/ 0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83" h="11008">
                <a:moveTo>
                  <a:pt x="10116" y="0"/>
                </a:moveTo>
                <a:lnTo>
                  <a:pt x="0" y="0"/>
                </a:lnTo>
                <a:lnTo>
                  <a:pt x="0" y="11007"/>
                </a:lnTo>
                <a:lnTo>
                  <a:pt x="13365" y="11007"/>
                </a:lnTo>
                <a:lnTo>
                  <a:pt x="13365" y="11007"/>
                </a:lnTo>
                <a:cubicBezTo>
                  <a:pt x="13764" y="9959"/>
                  <a:pt x="13982" y="8823"/>
                  <a:pt x="13982" y="7636"/>
                </a:cubicBezTo>
                <a:lnTo>
                  <a:pt x="13982" y="7636"/>
                </a:lnTo>
                <a:cubicBezTo>
                  <a:pt x="13982" y="4503"/>
                  <a:pt x="12460" y="1725"/>
                  <a:pt x="10116" y="0"/>
                </a:cubicBezTo>
              </a:path>
            </a:pathLst>
          </a:custGeom>
          <a:solidFill>
            <a:srgbClr val="4FC2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62D67B61-862A-7348-AB00-7CD55BC45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9" y="1"/>
            <a:ext cx="17418269" cy="13710504"/>
          </a:xfrm>
          <a:custGeom>
            <a:avLst/>
            <a:gdLst>
              <a:gd name="T0" fmla="*/ 10116 w 13983"/>
              <a:gd name="T1" fmla="*/ 0 h 11008"/>
              <a:gd name="T2" fmla="*/ 0 w 13983"/>
              <a:gd name="T3" fmla="*/ 0 h 11008"/>
              <a:gd name="T4" fmla="*/ 0 w 13983"/>
              <a:gd name="T5" fmla="*/ 11007 h 11008"/>
              <a:gd name="T6" fmla="*/ 13365 w 13983"/>
              <a:gd name="T7" fmla="*/ 11007 h 11008"/>
              <a:gd name="T8" fmla="*/ 13365 w 13983"/>
              <a:gd name="T9" fmla="*/ 11007 h 11008"/>
              <a:gd name="T10" fmla="*/ 13982 w 13983"/>
              <a:gd name="T11" fmla="*/ 7636 h 11008"/>
              <a:gd name="T12" fmla="*/ 13982 w 13983"/>
              <a:gd name="T13" fmla="*/ 7636 h 11008"/>
              <a:gd name="T14" fmla="*/ 10116 w 13983"/>
              <a:gd name="T15" fmla="*/ 0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83" h="11008">
                <a:moveTo>
                  <a:pt x="10116" y="0"/>
                </a:moveTo>
                <a:lnTo>
                  <a:pt x="0" y="0"/>
                </a:lnTo>
                <a:lnTo>
                  <a:pt x="0" y="11007"/>
                </a:lnTo>
                <a:lnTo>
                  <a:pt x="13365" y="11007"/>
                </a:lnTo>
                <a:lnTo>
                  <a:pt x="13365" y="11007"/>
                </a:lnTo>
                <a:cubicBezTo>
                  <a:pt x="13764" y="9959"/>
                  <a:pt x="13982" y="8823"/>
                  <a:pt x="13982" y="7636"/>
                </a:cubicBezTo>
                <a:lnTo>
                  <a:pt x="13982" y="7636"/>
                </a:lnTo>
                <a:cubicBezTo>
                  <a:pt x="13982" y="4503"/>
                  <a:pt x="12460" y="1725"/>
                  <a:pt x="10116" y="0"/>
                </a:cubicBezTo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id="{EF633994-FDE9-B743-A6E7-A2090AAA7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7" y="87889"/>
            <a:ext cx="15045296" cy="13622616"/>
          </a:xfrm>
          <a:custGeom>
            <a:avLst/>
            <a:gdLst>
              <a:gd name="T0" fmla="*/ 4510 w 12077"/>
              <a:gd name="T1" fmla="*/ 0 h 10938"/>
              <a:gd name="T2" fmla="*/ 4510 w 12077"/>
              <a:gd name="T3" fmla="*/ 0 h 10938"/>
              <a:gd name="T4" fmla="*/ 0 w 12077"/>
              <a:gd name="T5" fmla="*/ 1490 h 10938"/>
              <a:gd name="T6" fmla="*/ 0 w 12077"/>
              <a:gd name="T7" fmla="*/ 10937 h 10938"/>
              <a:gd name="T8" fmla="*/ 11285 w 12077"/>
              <a:gd name="T9" fmla="*/ 10937 h 10938"/>
              <a:gd name="T10" fmla="*/ 11285 w 12077"/>
              <a:gd name="T11" fmla="*/ 10937 h 10938"/>
              <a:gd name="T12" fmla="*/ 12076 w 12077"/>
              <a:gd name="T13" fmla="*/ 7566 h 10938"/>
              <a:gd name="T14" fmla="*/ 12076 w 12077"/>
              <a:gd name="T15" fmla="*/ 7566 h 10938"/>
              <a:gd name="T16" fmla="*/ 4510 w 12077"/>
              <a:gd name="T17" fmla="*/ 0 h 10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77" h="10938">
                <a:moveTo>
                  <a:pt x="4510" y="0"/>
                </a:moveTo>
                <a:lnTo>
                  <a:pt x="4510" y="0"/>
                </a:lnTo>
                <a:cubicBezTo>
                  <a:pt x="2820" y="0"/>
                  <a:pt x="1259" y="554"/>
                  <a:pt x="0" y="1490"/>
                </a:cubicBezTo>
                <a:lnTo>
                  <a:pt x="0" y="10937"/>
                </a:lnTo>
                <a:lnTo>
                  <a:pt x="11285" y="10937"/>
                </a:lnTo>
                <a:lnTo>
                  <a:pt x="11285" y="10937"/>
                </a:lnTo>
                <a:cubicBezTo>
                  <a:pt x="11791" y="9922"/>
                  <a:pt x="12076" y="8777"/>
                  <a:pt x="12076" y="7566"/>
                </a:cubicBezTo>
                <a:lnTo>
                  <a:pt x="12076" y="7566"/>
                </a:lnTo>
                <a:cubicBezTo>
                  <a:pt x="12076" y="3388"/>
                  <a:pt x="8689" y="0"/>
                  <a:pt x="4510" y="0"/>
                </a:cubicBezTo>
              </a:path>
            </a:pathLst>
          </a:custGeom>
          <a:solidFill>
            <a:srgbClr val="4FC2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3" name="Freeform 9">
            <a:extLst>
              <a:ext uri="{FF2B5EF4-FFF2-40B4-BE49-F238E27FC236}">
                <a16:creationId xmlns:a16="http://schemas.microsoft.com/office/drawing/2014/main" id="{E84B3EA6-3CD5-E74F-8933-9A954530E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7" y="87889"/>
            <a:ext cx="15045296" cy="13622616"/>
          </a:xfrm>
          <a:custGeom>
            <a:avLst/>
            <a:gdLst>
              <a:gd name="T0" fmla="*/ 4510 w 12077"/>
              <a:gd name="T1" fmla="*/ 0 h 10938"/>
              <a:gd name="T2" fmla="*/ 4510 w 12077"/>
              <a:gd name="T3" fmla="*/ 0 h 10938"/>
              <a:gd name="T4" fmla="*/ 0 w 12077"/>
              <a:gd name="T5" fmla="*/ 1490 h 10938"/>
              <a:gd name="T6" fmla="*/ 0 w 12077"/>
              <a:gd name="T7" fmla="*/ 10937 h 10938"/>
              <a:gd name="T8" fmla="*/ 11285 w 12077"/>
              <a:gd name="T9" fmla="*/ 10937 h 10938"/>
              <a:gd name="T10" fmla="*/ 11285 w 12077"/>
              <a:gd name="T11" fmla="*/ 10937 h 10938"/>
              <a:gd name="T12" fmla="*/ 12076 w 12077"/>
              <a:gd name="T13" fmla="*/ 7566 h 10938"/>
              <a:gd name="T14" fmla="*/ 12076 w 12077"/>
              <a:gd name="T15" fmla="*/ 7566 h 10938"/>
              <a:gd name="T16" fmla="*/ 4510 w 12077"/>
              <a:gd name="T17" fmla="*/ 0 h 10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77" h="10938">
                <a:moveTo>
                  <a:pt x="4510" y="0"/>
                </a:moveTo>
                <a:lnTo>
                  <a:pt x="4510" y="0"/>
                </a:lnTo>
                <a:cubicBezTo>
                  <a:pt x="2820" y="0"/>
                  <a:pt x="1259" y="554"/>
                  <a:pt x="0" y="1490"/>
                </a:cubicBezTo>
                <a:lnTo>
                  <a:pt x="0" y="10937"/>
                </a:lnTo>
                <a:lnTo>
                  <a:pt x="11285" y="10937"/>
                </a:lnTo>
                <a:lnTo>
                  <a:pt x="11285" y="10937"/>
                </a:lnTo>
                <a:cubicBezTo>
                  <a:pt x="11791" y="9922"/>
                  <a:pt x="12076" y="8777"/>
                  <a:pt x="12076" y="7566"/>
                </a:cubicBezTo>
                <a:lnTo>
                  <a:pt x="12076" y="7566"/>
                </a:lnTo>
                <a:cubicBezTo>
                  <a:pt x="12076" y="3388"/>
                  <a:pt x="8689" y="0"/>
                  <a:pt x="4510" y="0"/>
                </a:cubicBezTo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4" name="Freeform 10">
            <a:extLst>
              <a:ext uri="{FF2B5EF4-FFF2-40B4-BE49-F238E27FC236}">
                <a16:creationId xmlns:a16="http://schemas.microsoft.com/office/drawing/2014/main" id="{867FB948-D435-0D4A-9834-A5B98DDF0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7" y="2460862"/>
            <a:ext cx="12666834" cy="11249643"/>
          </a:xfrm>
          <a:custGeom>
            <a:avLst/>
            <a:gdLst>
              <a:gd name="T0" fmla="*/ 4510 w 10169"/>
              <a:gd name="T1" fmla="*/ 0 h 9031"/>
              <a:gd name="T2" fmla="*/ 4510 w 10169"/>
              <a:gd name="T3" fmla="*/ 0 h 9031"/>
              <a:gd name="T4" fmla="*/ 0 w 10169"/>
              <a:gd name="T5" fmla="*/ 2239 h 9031"/>
              <a:gd name="T6" fmla="*/ 0 w 10169"/>
              <a:gd name="T7" fmla="*/ 9030 h 9031"/>
              <a:gd name="T8" fmla="*/ 9056 w 10169"/>
              <a:gd name="T9" fmla="*/ 9030 h 9031"/>
              <a:gd name="T10" fmla="*/ 9056 w 10169"/>
              <a:gd name="T11" fmla="*/ 9030 h 9031"/>
              <a:gd name="T12" fmla="*/ 10168 w 10169"/>
              <a:gd name="T13" fmla="*/ 5659 h 9031"/>
              <a:gd name="T14" fmla="*/ 10168 w 10169"/>
              <a:gd name="T15" fmla="*/ 5659 h 9031"/>
              <a:gd name="T16" fmla="*/ 4510 w 10169"/>
              <a:gd name="T17" fmla="*/ 0 h 9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69" h="9031">
                <a:moveTo>
                  <a:pt x="4510" y="0"/>
                </a:moveTo>
                <a:lnTo>
                  <a:pt x="4510" y="0"/>
                </a:lnTo>
                <a:cubicBezTo>
                  <a:pt x="2669" y="0"/>
                  <a:pt x="1034" y="878"/>
                  <a:pt x="0" y="2239"/>
                </a:cubicBezTo>
                <a:lnTo>
                  <a:pt x="0" y="9030"/>
                </a:lnTo>
                <a:lnTo>
                  <a:pt x="9056" y="9030"/>
                </a:lnTo>
                <a:lnTo>
                  <a:pt x="9056" y="9030"/>
                </a:lnTo>
                <a:cubicBezTo>
                  <a:pt x="9756" y="8088"/>
                  <a:pt x="10168" y="6922"/>
                  <a:pt x="10168" y="5659"/>
                </a:cubicBezTo>
                <a:lnTo>
                  <a:pt x="10168" y="5659"/>
                </a:lnTo>
                <a:cubicBezTo>
                  <a:pt x="10168" y="2534"/>
                  <a:pt x="7635" y="0"/>
                  <a:pt x="4510" y="0"/>
                </a:cubicBezTo>
              </a:path>
            </a:pathLst>
          </a:custGeom>
          <a:solidFill>
            <a:srgbClr val="4FC2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id="{BA0605E0-6DD8-1D40-9296-DD684E503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7" y="2460862"/>
            <a:ext cx="12666834" cy="11249643"/>
          </a:xfrm>
          <a:custGeom>
            <a:avLst/>
            <a:gdLst>
              <a:gd name="T0" fmla="*/ 4510 w 10169"/>
              <a:gd name="T1" fmla="*/ 0 h 9031"/>
              <a:gd name="T2" fmla="*/ 4510 w 10169"/>
              <a:gd name="T3" fmla="*/ 0 h 9031"/>
              <a:gd name="T4" fmla="*/ 0 w 10169"/>
              <a:gd name="T5" fmla="*/ 2239 h 9031"/>
              <a:gd name="T6" fmla="*/ 0 w 10169"/>
              <a:gd name="T7" fmla="*/ 9030 h 9031"/>
              <a:gd name="T8" fmla="*/ 9056 w 10169"/>
              <a:gd name="T9" fmla="*/ 9030 h 9031"/>
              <a:gd name="T10" fmla="*/ 9056 w 10169"/>
              <a:gd name="T11" fmla="*/ 9030 h 9031"/>
              <a:gd name="T12" fmla="*/ 10168 w 10169"/>
              <a:gd name="T13" fmla="*/ 5659 h 9031"/>
              <a:gd name="T14" fmla="*/ 10168 w 10169"/>
              <a:gd name="T15" fmla="*/ 5659 h 9031"/>
              <a:gd name="T16" fmla="*/ 4510 w 10169"/>
              <a:gd name="T17" fmla="*/ 0 h 9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69" h="9031">
                <a:moveTo>
                  <a:pt x="4510" y="0"/>
                </a:moveTo>
                <a:lnTo>
                  <a:pt x="4510" y="0"/>
                </a:lnTo>
                <a:cubicBezTo>
                  <a:pt x="2669" y="0"/>
                  <a:pt x="1034" y="878"/>
                  <a:pt x="0" y="2239"/>
                </a:cubicBezTo>
                <a:lnTo>
                  <a:pt x="0" y="9030"/>
                </a:lnTo>
                <a:lnTo>
                  <a:pt x="9056" y="9030"/>
                </a:lnTo>
                <a:lnTo>
                  <a:pt x="9056" y="9030"/>
                </a:lnTo>
                <a:cubicBezTo>
                  <a:pt x="9756" y="8088"/>
                  <a:pt x="10168" y="6922"/>
                  <a:pt x="10168" y="5659"/>
                </a:cubicBezTo>
                <a:lnTo>
                  <a:pt x="10168" y="5659"/>
                </a:lnTo>
                <a:cubicBezTo>
                  <a:pt x="10168" y="2534"/>
                  <a:pt x="7635" y="0"/>
                  <a:pt x="4510" y="0"/>
                </a:cubicBezTo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6" name="Freeform 12">
            <a:extLst>
              <a:ext uri="{FF2B5EF4-FFF2-40B4-BE49-F238E27FC236}">
                <a16:creationId xmlns:a16="http://schemas.microsoft.com/office/drawing/2014/main" id="{9DBA59A0-6BB8-AC43-BCBE-62A161A16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649" y="7212301"/>
            <a:ext cx="4597630" cy="4597631"/>
          </a:xfrm>
          <a:custGeom>
            <a:avLst/>
            <a:gdLst>
              <a:gd name="T0" fmla="*/ 3692 w 3693"/>
              <a:gd name="T1" fmla="*/ 1846 h 3693"/>
              <a:gd name="T2" fmla="*/ 3692 w 3693"/>
              <a:gd name="T3" fmla="*/ 1846 h 3693"/>
              <a:gd name="T4" fmla="*/ 1847 w 3693"/>
              <a:gd name="T5" fmla="*/ 3692 h 3693"/>
              <a:gd name="T6" fmla="*/ 1847 w 3693"/>
              <a:gd name="T7" fmla="*/ 3692 h 3693"/>
              <a:gd name="T8" fmla="*/ 0 w 3693"/>
              <a:gd name="T9" fmla="*/ 1846 h 3693"/>
              <a:gd name="T10" fmla="*/ 0 w 3693"/>
              <a:gd name="T11" fmla="*/ 1846 h 3693"/>
              <a:gd name="T12" fmla="*/ 1847 w 3693"/>
              <a:gd name="T13" fmla="*/ 0 h 3693"/>
              <a:gd name="T14" fmla="*/ 1847 w 3693"/>
              <a:gd name="T15" fmla="*/ 0 h 3693"/>
              <a:gd name="T16" fmla="*/ 3692 w 3693"/>
              <a:gd name="T17" fmla="*/ 1846 h 3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93" h="3693">
                <a:moveTo>
                  <a:pt x="3692" y="1846"/>
                </a:moveTo>
                <a:lnTo>
                  <a:pt x="3692" y="1846"/>
                </a:lnTo>
                <a:cubicBezTo>
                  <a:pt x="3692" y="2865"/>
                  <a:pt x="2866" y="3692"/>
                  <a:pt x="1847" y="3692"/>
                </a:cubicBezTo>
                <a:lnTo>
                  <a:pt x="1847" y="3692"/>
                </a:lnTo>
                <a:cubicBezTo>
                  <a:pt x="827" y="3692"/>
                  <a:pt x="0" y="2865"/>
                  <a:pt x="0" y="1846"/>
                </a:cubicBezTo>
                <a:lnTo>
                  <a:pt x="0" y="1846"/>
                </a:lnTo>
                <a:cubicBezTo>
                  <a:pt x="0" y="826"/>
                  <a:pt x="827" y="0"/>
                  <a:pt x="1847" y="0"/>
                </a:cubicBezTo>
                <a:lnTo>
                  <a:pt x="1847" y="0"/>
                </a:lnTo>
                <a:cubicBezTo>
                  <a:pt x="2866" y="0"/>
                  <a:pt x="3692" y="826"/>
                  <a:pt x="3692" y="1846"/>
                </a:cubicBezTo>
              </a:path>
            </a:pathLst>
          </a:custGeom>
          <a:noFill/>
          <a:ln w="3600" cap="flat">
            <a:solidFill>
              <a:srgbClr val="11134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952B6B1F-02BB-DE49-833A-1C3FD00AE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183" y="4839328"/>
            <a:ext cx="9349069" cy="8876673"/>
          </a:xfrm>
          <a:custGeom>
            <a:avLst/>
            <a:gdLst>
              <a:gd name="T0" fmla="*/ 2103 w 7507"/>
              <a:gd name="T1" fmla="*/ 7123 h 7124"/>
              <a:gd name="T2" fmla="*/ 5404 w 7507"/>
              <a:gd name="T3" fmla="*/ 7123 h 7124"/>
              <a:gd name="T4" fmla="*/ 5404 w 7507"/>
              <a:gd name="T5" fmla="*/ 7123 h 7124"/>
              <a:gd name="T6" fmla="*/ 7506 w 7507"/>
              <a:gd name="T7" fmla="*/ 3752 h 7124"/>
              <a:gd name="T8" fmla="*/ 7506 w 7507"/>
              <a:gd name="T9" fmla="*/ 3752 h 7124"/>
              <a:gd name="T10" fmla="*/ 3754 w 7507"/>
              <a:gd name="T11" fmla="*/ 0 h 7124"/>
              <a:gd name="T12" fmla="*/ 3754 w 7507"/>
              <a:gd name="T13" fmla="*/ 0 h 7124"/>
              <a:gd name="T14" fmla="*/ 0 w 7507"/>
              <a:gd name="T15" fmla="*/ 3752 h 7124"/>
              <a:gd name="T16" fmla="*/ 0 w 7507"/>
              <a:gd name="T17" fmla="*/ 3752 h 7124"/>
              <a:gd name="T18" fmla="*/ 2103 w 7507"/>
              <a:gd name="T19" fmla="*/ 7123 h 7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07" h="7124">
                <a:moveTo>
                  <a:pt x="2103" y="7123"/>
                </a:moveTo>
                <a:lnTo>
                  <a:pt x="5404" y="7123"/>
                </a:lnTo>
                <a:lnTo>
                  <a:pt x="5404" y="7123"/>
                </a:lnTo>
                <a:cubicBezTo>
                  <a:pt x="6649" y="6512"/>
                  <a:pt x="7506" y="5232"/>
                  <a:pt x="7506" y="3752"/>
                </a:cubicBezTo>
                <a:lnTo>
                  <a:pt x="7506" y="3752"/>
                </a:lnTo>
                <a:cubicBezTo>
                  <a:pt x="7506" y="1679"/>
                  <a:pt x="5826" y="0"/>
                  <a:pt x="3754" y="0"/>
                </a:cubicBezTo>
                <a:lnTo>
                  <a:pt x="3754" y="0"/>
                </a:lnTo>
                <a:cubicBezTo>
                  <a:pt x="1681" y="0"/>
                  <a:pt x="0" y="1679"/>
                  <a:pt x="0" y="3752"/>
                </a:cubicBezTo>
                <a:lnTo>
                  <a:pt x="0" y="3752"/>
                </a:lnTo>
                <a:cubicBezTo>
                  <a:pt x="0" y="5232"/>
                  <a:pt x="858" y="6512"/>
                  <a:pt x="2103" y="7123"/>
                </a:cubicBezTo>
              </a:path>
            </a:pathLst>
          </a:custGeom>
          <a:solidFill>
            <a:srgbClr val="4FC2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8" name="Freeform 14">
            <a:extLst>
              <a:ext uri="{FF2B5EF4-FFF2-40B4-BE49-F238E27FC236}">
                <a16:creationId xmlns:a16="http://schemas.microsoft.com/office/drawing/2014/main" id="{028275F3-A3BB-854A-B313-70F4B98D3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649" y="7212301"/>
            <a:ext cx="4597630" cy="4597631"/>
          </a:xfrm>
          <a:custGeom>
            <a:avLst/>
            <a:gdLst>
              <a:gd name="T0" fmla="*/ 3692 w 3693"/>
              <a:gd name="T1" fmla="*/ 1846 h 3692"/>
              <a:gd name="T2" fmla="*/ 3692 w 3693"/>
              <a:gd name="T3" fmla="*/ 1846 h 3692"/>
              <a:gd name="T4" fmla="*/ 1951 w 3693"/>
              <a:gd name="T5" fmla="*/ 3689 h 3692"/>
              <a:gd name="T6" fmla="*/ 1951 w 3693"/>
              <a:gd name="T7" fmla="*/ 3689 h 3692"/>
              <a:gd name="T8" fmla="*/ 1931 w 3693"/>
              <a:gd name="T9" fmla="*/ 3689 h 3692"/>
              <a:gd name="T10" fmla="*/ 1931 w 3693"/>
              <a:gd name="T11" fmla="*/ 3689 h 3692"/>
              <a:gd name="T12" fmla="*/ 1846 w 3693"/>
              <a:gd name="T13" fmla="*/ 3691 h 3692"/>
              <a:gd name="T14" fmla="*/ 1846 w 3693"/>
              <a:gd name="T15" fmla="*/ 3691 h 3692"/>
              <a:gd name="T16" fmla="*/ 928 w 3693"/>
              <a:gd name="T17" fmla="*/ 3447 h 3692"/>
              <a:gd name="T18" fmla="*/ 928 w 3693"/>
              <a:gd name="T19" fmla="*/ 3447 h 3692"/>
              <a:gd name="T20" fmla="*/ 907 w 3693"/>
              <a:gd name="T21" fmla="*/ 3435 h 3692"/>
              <a:gd name="T22" fmla="*/ 907 w 3693"/>
              <a:gd name="T23" fmla="*/ 3435 h 3692"/>
              <a:gd name="T24" fmla="*/ 0 w 3693"/>
              <a:gd name="T25" fmla="*/ 1846 h 3692"/>
              <a:gd name="T26" fmla="*/ 0 w 3693"/>
              <a:gd name="T27" fmla="*/ 1846 h 3692"/>
              <a:gd name="T28" fmla="*/ 1846 w 3693"/>
              <a:gd name="T29" fmla="*/ 0 h 3692"/>
              <a:gd name="T30" fmla="*/ 1846 w 3693"/>
              <a:gd name="T31" fmla="*/ 0 h 3692"/>
              <a:gd name="T32" fmla="*/ 3692 w 3693"/>
              <a:gd name="T33" fmla="*/ 1846 h 3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93" h="3692">
                <a:moveTo>
                  <a:pt x="3692" y="1846"/>
                </a:moveTo>
                <a:lnTo>
                  <a:pt x="3692" y="1846"/>
                </a:lnTo>
                <a:cubicBezTo>
                  <a:pt x="3692" y="2830"/>
                  <a:pt x="2922" y="3634"/>
                  <a:pt x="1951" y="3689"/>
                </a:cubicBezTo>
                <a:lnTo>
                  <a:pt x="1951" y="3689"/>
                </a:lnTo>
                <a:cubicBezTo>
                  <a:pt x="1944" y="3689"/>
                  <a:pt x="1937" y="3689"/>
                  <a:pt x="1931" y="3689"/>
                </a:cubicBezTo>
                <a:lnTo>
                  <a:pt x="1931" y="3689"/>
                </a:lnTo>
                <a:cubicBezTo>
                  <a:pt x="1902" y="3691"/>
                  <a:pt x="1875" y="3691"/>
                  <a:pt x="1846" y="3691"/>
                </a:cubicBezTo>
                <a:lnTo>
                  <a:pt x="1846" y="3691"/>
                </a:lnTo>
                <a:cubicBezTo>
                  <a:pt x="1512" y="3691"/>
                  <a:pt x="1198" y="3602"/>
                  <a:pt x="928" y="3447"/>
                </a:cubicBezTo>
                <a:lnTo>
                  <a:pt x="928" y="3447"/>
                </a:lnTo>
                <a:cubicBezTo>
                  <a:pt x="921" y="3444"/>
                  <a:pt x="914" y="3439"/>
                  <a:pt x="907" y="3435"/>
                </a:cubicBezTo>
                <a:lnTo>
                  <a:pt x="907" y="3435"/>
                </a:lnTo>
                <a:cubicBezTo>
                  <a:pt x="364" y="3114"/>
                  <a:pt x="0" y="2522"/>
                  <a:pt x="0" y="1846"/>
                </a:cubicBezTo>
                <a:lnTo>
                  <a:pt x="0" y="1846"/>
                </a:lnTo>
                <a:cubicBezTo>
                  <a:pt x="0" y="826"/>
                  <a:pt x="827" y="0"/>
                  <a:pt x="1846" y="0"/>
                </a:cubicBezTo>
                <a:lnTo>
                  <a:pt x="1846" y="0"/>
                </a:lnTo>
                <a:cubicBezTo>
                  <a:pt x="2866" y="0"/>
                  <a:pt x="3692" y="826"/>
                  <a:pt x="3692" y="18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9" name="Freeform 15">
            <a:extLst>
              <a:ext uri="{FF2B5EF4-FFF2-40B4-BE49-F238E27FC236}">
                <a16:creationId xmlns:a16="http://schemas.microsoft.com/office/drawing/2014/main" id="{C616257D-DDB7-964E-A124-8FDE7DC5D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789" y="9700623"/>
            <a:ext cx="3702275" cy="2114802"/>
          </a:xfrm>
          <a:custGeom>
            <a:avLst/>
            <a:gdLst>
              <a:gd name="T0" fmla="*/ 1622 w 2972"/>
              <a:gd name="T1" fmla="*/ 1695 h 1696"/>
              <a:gd name="T2" fmla="*/ 1622 w 2972"/>
              <a:gd name="T3" fmla="*/ 1695 h 1696"/>
              <a:gd name="T4" fmla="*/ 2971 w 2972"/>
              <a:gd name="T5" fmla="*/ 1107 h 1696"/>
              <a:gd name="T6" fmla="*/ 2971 w 2972"/>
              <a:gd name="T7" fmla="*/ 1107 h 1696"/>
              <a:gd name="T8" fmla="*/ 1855 w 2972"/>
              <a:gd name="T9" fmla="*/ 0 h 1696"/>
              <a:gd name="T10" fmla="*/ 1855 w 2972"/>
              <a:gd name="T11" fmla="*/ 0 h 1696"/>
              <a:gd name="T12" fmla="*/ 677 w 2972"/>
              <a:gd name="T13" fmla="*/ 126 h 1696"/>
              <a:gd name="T14" fmla="*/ 677 w 2972"/>
              <a:gd name="T15" fmla="*/ 126 h 1696"/>
              <a:gd name="T16" fmla="*/ 0 w 2972"/>
              <a:gd name="T17" fmla="*/ 732 h 1696"/>
              <a:gd name="T18" fmla="*/ 0 w 2972"/>
              <a:gd name="T19" fmla="*/ 732 h 1696"/>
              <a:gd name="T20" fmla="*/ 1622 w 2972"/>
              <a:gd name="T21" fmla="*/ 1695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2" h="1696">
                <a:moveTo>
                  <a:pt x="1622" y="1695"/>
                </a:moveTo>
                <a:lnTo>
                  <a:pt x="1622" y="1695"/>
                </a:lnTo>
                <a:cubicBezTo>
                  <a:pt x="2154" y="1695"/>
                  <a:pt x="2634" y="1469"/>
                  <a:pt x="2971" y="1107"/>
                </a:cubicBezTo>
                <a:lnTo>
                  <a:pt x="2971" y="1107"/>
                </a:lnTo>
                <a:cubicBezTo>
                  <a:pt x="2306" y="201"/>
                  <a:pt x="1855" y="0"/>
                  <a:pt x="1855" y="0"/>
                </a:cubicBezTo>
                <a:lnTo>
                  <a:pt x="1855" y="0"/>
                </a:lnTo>
                <a:cubicBezTo>
                  <a:pt x="1855" y="0"/>
                  <a:pt x="1308" y="69"/>
                  <a:pt x="677" y="126"/>
                </a:cubicBezTo>
                <a:lnTo>
                  <a:pt x="677" y="126"/>
                </a:lnTo>
                <a:cubicBezTo>
                  <a:pt x="221" y="167"/>
                  <a:pt x="56" y="532"/>
                  <a:pt x="0" y="732"/>
                </a:cubicBezTo>
                <a:lnTo>
                  <a:pt x="0" y="732"/>
                </a:lnTo>
                <a:cubicBezTo>
                  <a:pt x="313" y="1305"/>
                  <a:pt x="921" y="1695"/>
                  <a:pt x="1622" y="1695"/>
                </a:cubicBezTo>
              </a:path>
            </a:pathLst>
          </a:custGeom>
          <a:solidFill>
            <a:srgbClr val="F769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0" name="Freeform 16">
            <a:extLst>
              <a:ext uri="{FF2B5EF4-FFF2-40B4-BE49-F238E27FC236}">
                <a16:creationId xmlns:a16="http://schemas.microsoft.com/office/drawing/2014/main" id="{9CB68520-AB9A-1243-BE4C-B92D6371F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5544" y="10008231"/>
            <a:ext cx="395496" cy="1801700"/>
          </a:xfrm>
          <a:custGeom>
            <a:avLst/>
            <a:gdLst>
              <a:gd name="T0" fmla="*/ 315 w 316"/>
              <a:gd name="T1" fmla="*/ 1444 h 1445"/>
              <a:gd name="T2" fmla="*/ 315 w 316"/>
              <a:gd name="T3" fmla="*/ 1444 h 1445"/>
              <a:gd name="T4" fmla="*/ 295 w 316"/>
              <a:gd name="T5" fmla="*/ 1444 h 1445"/>
              <a:gd name="T6" fmla="*/ 295 w 316"/>
              <a:gd name="T7" fmla="*/ 1444 h 1445"/>
              <a:gd name="T8" fmla="*/ 3 w 316"/>
              <a:gd name="T9" fmla="*/ 16 h 1445"/>
              <a:gd name="T10" fmla="*/ 3 w 316"/>
              <a:gd name="T11" fmla="*/ 16 h 1445"/>
              <a:gd name="T12" fmla="*/ 7 w 316"/>
              <a:gd name="T13" fmla="*/ 3 h 1445"/>
              <a:gd name="T14" fmla="*/ 7 w 316"/>
              <a:gd name="T15" fmla="*/ 3 h 1445"/>
              <a:gd name="T16" fmla="*/ 21 w 316"/>
              <a:gd name="T17" fmla="*/ 7 h 1445"/>
              <a:gd name="T18" fmla="*/ 21 w 316"/>
              <a:gd name="T19" fmla="*/ 7 h 1445"/>
              <a:gd name="T20" fmla="*/ 315 w 316"/>
              <a:gd name="T21" fmla="*/ 1444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6" h="1445">
                <a:moveTo>
                  <a:pt x="315" y="1444"/>
                </a:moveTo>
                <a:lnTo>
                  <a:pt x="315" y="1444"/>
                </a:lnTo>
                <a:cubicBezTo>
                  <a:pt x="308" y="1444"/>
                  <a:pt x="301" y="1444"/>
                  <a:pt x="295" y="1444"/>
                </a:cubicBezTo>
                <a:lnTo>
                  <a:pt x="295" y="1444"/>
                </a:lnTo>
                <a:cubicBezTo>
                  <a:pt x="280" y="575"/>
                  <a:pt x="6" y="23"/>
                  <a:pt x="3" y="16"/>
                </a:cubicBezTo>
                <a:lnTo>
                  <a:pt x="3" y="16"/>
                </a:lnTo>
                <a:cubicBezTo>
                  <a:pt x="0" y="11"/>
                  <a:pt x="2" y="5"/>
                  <a:pt x="7" y="3"/>
                </a:cubicBezTo>
                <a:lnTo>
                  <a:pt x="7" y="3"/>
                </a:lnTo>
                <a:cubicBezTo>
                  <a:pt x="12" y="0"/>
                  <a:pt x="18" y="2"/>
                  <a:pt x="21" y="7"/>
                </a:cubicBezTo>
                <a:lnTo>
                  <a:pt x="21" y="7"/>
                </a:lnTo>
                <a:cubicBezTo>
                  <a:pt x="24" y="13"/>
                  <a:pt x="300" y="569"/>
                  <a:pt x="315" y="1444"/>
                </a:cubicBezTo>
              </a:path>
            </a:pathLst>
          </a:custGeom>
          <a:solidFill>
            <a:srgbClr val="FFAA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1" name="Freeform 17">
            <a:extLst>
              <a:ext uri="{FF2B5EF4-FFF2-40B4-BE49-F238E27FC236}">
                <a16:creationId xmlns:a16="http://schemas.microsoft.com/office/drawing/2014/main" id="{129C7490-D1E6-2B4B-9AE7-7CBD4BFD1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102" y="9475413"/>
            <a:ext cx="1252402" cy="1807193"/>
          </a:xfrm>
          <a:custGeom>
            <a:avLst/>
            <a:gdLst>
              <a:gd name="T0" fmla="*/ 1004 w 1005"/>
              <a:gd name="T1" fmla="*/ 746 h 1449"/>
              <a:gd name="T2" fmla="*/ 453 w 1005"/>
              <a:gd name="T3" fmla="*/ 0 h 1449"/>
              <a:gd name="T4" fmla="*/ 0 w 1005"/>
              <a:gd name="T5" fmla="*/ 389 h 1449"/>
              <a:gd name="T6" fmla="*/ 0 w 1005"/>
              <a:gd name="T7" fmla="*/ 389 h 1449"/>
              <a:gd name="T8" fmla="*/ 482 w 1005"/>
              <a:gd name="T9" fmla="*/ 1448 h 1449"/>
              <a:gd name="T10" fmla="*/ 482 w 1005"/>
              <a:gd name="T11" fmla="*/ 1448 h 1449"/>
              <a:gd name="T12" fmla="*/ 1004 w 1005"/>
              <a:gd name="T13" fmla="*/ 746 h 1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5" h="1449">
                <a:moveTo>
                  <a:pt x="1004" y="746"/>
                </a:moveTo>
                <a:lnTo>
                  <a:pt x="453" y="0"/>
                </a:lnTo>
                <a:lnTo>
                  <a:pt x="0" y="389"/>
                </a:lnTo>
                <a:lnTo>
                  <a:pt x="0" y="389"/>
                </a:lnTo>
                <a:cubicBezTo>
                  <a:pt x="80" y="525"/>
                  <a:pt x="373" y="1195"/>
                  <a:pt x="482" y="1448"/>
                </a:cubicBezTo>
                <a:lnTo>
                  <a:pt x="482" y="1448"/>
                </a:lnTo>
                <a:cubicBezTo>
                  <a:pt x="709" y="1260"/>
                  <a:pt x="888" y="1020"/>
                  <a:pt x="1004" y="746"/>
                </a:cubicBezTo>
              </a:path>
            </a:pathLst>
          </a:custGeom>
          <a:solidFill>
            <a:srgbClr val="F769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2" name="Freeform 18">
            <a:extLst>
              <a:ext uri="{FF2B5EF4-FFF2-40B4-BE49-F238E27FC236}">
                <a16:creationId xmlns:a16="http://schemas.microsoft.com/office/drawing/2014/main" id="{C52B5DD5-DBD7-2844-BA51-3B40C6B11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102" y="9475413"/>
            <a:ext cx="1252402" cy="1807193"/>
          </a:xfrm>
          <a:custGeom>
            <a:avLst/>
            <a:gdLst>
              <a:gd name="T0" fmla="*/ 1004 w 1005"/>
              <a:gd name="T1" fmla="*/ 746 h 1449"/>
              <a:gd name="T2" fmla="*/ 453 w 1005"/>
              <a:gd name="T3" fmla="*/ 0 h 1449"/>
              <a:gd name="T4" fmla="*/ 0 w 1005"/>
              <a:gd name="T5" fmla="*/ 389 h 1449"/>
              <a:gd name="T6" fmla="*/ 0 w 1005"/>
              <a:gd name="T7" fmla="*/ 389 h 1449"/>
              <a:gd name="T8" fmla="*/ 482 w 1005"/>
              <a:gd name="T9" fmla="*/ 1448 h 1449"/>
              <a:gd name="T10" fmla="*/ 482 w 1005"/>
              <a:gd name="T11" fmla="*/ 1448 h 1449"/>
              <a:gd name="T12" fmla="*/ 1004 w 1005"/>
              <a:gd name="T13" fmla="*/ 746 h 1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5" h="1449">
                <a:moveTo>
                  <a:pt x="1004" y="746"/>
                </a:moveTo>
                <a:lnTo>
                  <a:pt x="453" y="0"/>
                </a:lnTo>
                <a:lnTo>
                  <a:pt x="0" y="389"/>
                </a:lnTo>
                <a:lnTo>
                  <a:pt x="0" y="389"/>
                </a:lnTo>
                <a:cubicBezTo>
                  <a:pt x="80" y="525"/>
                  <a:pt x="373" y="1195"/>
                  <a:pt x="482" y="1448"/>
                </a:cubicBezTo>
                <a:lnTo>
                  <a:pt x="482" y="1448"/>
                </a:lnTo>
                <a:cubicBezTo>
                  <a:pt x="709" y="1260"/>
                  <a:pt x="888" y="1020"/>
                  <a:pt x="1004" y="746"/>
                </a:cubicBezTo>
              </a:path>
            </a:pathLst>
          </a:custGeom>
          <a:solidFill>
            <a:srgbClr val="111340">
              <a:alpha val="1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3" name="Freeform 19">
            <a:extLst>
              <a:ext uri="{FF2B5EF4-FFF2-40B4-BE49-F238E27FC236}">
                <a16:creationId xmlns:a16="http://schemas.microsoft.com/office/drawing/2014/main" id="{1C3C6C94-7C38-CB4B-B862-976BF70BE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045" y="7552867"/>
            <a:ext cx="2345504" cy="1741276"/>
          </a:xfrm>
          <a:custGeom>
            <a:avLst/>
            <a:gdLst>
              <a:gd name="T0" fmla="*/ 1683 w 1883"/>
              <a:gd name="T1" fmla="*/ 786 h 1397"/>
              <a:gd name="T2" fmla="*/ 1683 w 1883"/>
              <a:gd name="T3" fmla="*/ 786 h 1397"/>
              <a:gd name="T4" fmla="*/ 1800 w 1883"/>
              <a:gd name="T5" fmla="*/ 560 h 1397"/>
              <a:gd name="T6" fmla="*/ 1800 w 1883"/>
              <a:gd name="T7" fmla="*/ 560 h 1397"/>
              <a:gd name="T8" fmla="*/ 1626 w 1883"/>
              <a:gd name="T9" fmla="*/ 329 h 1397"/>
              <a:gd name="T10" fmla="*/ 1626 w 1883"/>
              <a:gd name="T11" fmla="*/ 329 h 1397"/>
              <a:gd name="T12" fmla="*/ 1291 w 1883"/>
              <a:gd name="T13" fmla="*/ 192 h 1397"/>
              <a:gd name="T14" fmla="*/ 1291 w 1883"/>
              <a:gd name="T15" fmla="*/ 192 h 1397"/>
              <a:gd name="T16" fmla="*/ 877 w 1883"/>
              <a:gd name="T17" fmla="*/ 270 h 1397"/>
              <a:gd name="T18" fmla="*/ 877 w 1883"/>
              <a:gd name="T19" fmla="*/ 270 h 1397"/>
              <a:gd name="T20" fmla="*/ 547 w 1883"/>
              <a:gd name="T21" fmla="*/ 472 h 1397"/>
              <a:gd name="T22" fmla="*/ 547 w 1883"/>
              <a:gd name="T23" fmla="*/ 472 h 1397"/>
              <a:gd name="T24" fmla="*/ 278 w 1883"/>
              <a:gd name="T25" fmla="*/ 741 h 1397"/>
              <a:gd name="T26" fmla="*/ 278 w 1883"/>
              <a:gd name="T27" fmla="*/ 741 h 1397"/>
              <a:gd name="T28" fmla="*/ 235 w 1883"/>
              <a:gd name="T29" fmla="*/ 1141 h 1397"/>
              <a:gd name="T30" fmla="*/ 235 w 1883"/>
              <a:gd name="T31" fmla="*/ 1141 h 1397"/>
              <a:gd name="T32" fmla="*/ 399 w 1883"/>
              <a:gd name="T33" fmla="*/ 1321 h 1397"/>
              <a:gd name="T34" fmla="*/ 399 w 1883"/>
              <a:gd name="T35" fmla="*/ 1321 h 1397"/>
              <a:gd name="T36" fmla="*/ 495 w 1883"/>
              <a:gd name="T37" fmla="*/ 1372 h 1397"/>
              <a:gd name="T38" fmla="*/ 495 w 1883"/>
              <a:gd name="T39" fmla="*/ 1372 h 1397"/>
              <a:gd name="T40" fmla="*/ 1683 w 1883"/>
              <a:gd name="T41" fmla="*/ 786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83" h="1397">
                <a:moveTo>
                  <a:pt x="1683" y="786"/>
                </a:moveTo>
                <a:lnTo>
                  <a:pt x="1683" y="786"/>
                </a:lnTo>
                <a:cubicBezTo>
                  <a:pt x="1683" y="786"/>
                  <a:pt x="1868" y="764"/>
                  <a:pt x="1800" y="560"/>
                </a:cubicBezTo>
                <a:lnTo>
                  <a:pt x="1800" y="560"/>
                </a:lnTo>
                <a:cubicBezTo>
                  <a:pt x="1800" y="560"/>
                  <a:pt x="1882" y="391"/>
                  <a:pt x="1626" y="329"/>
                </a:cubicBezTo>
                <a:lnTo>
                  <a:pt x="1626" y="329"/>
                </a:lnTo>
                <a:cubicBezTo>
                  <a:pt x="1626" y="329"/>
                  <a:pt x="1610" y="91"/>
                  <a:pt x="1291" y="192"/>
                </a:cubicBezTo>
                <a:lnTo>
                  <a:pt x="1291" y="192"/>
                </a:lnTo>
                <a:cubicBezTo>
                  <a:pt x="1291" y="192"/>
                  <a:pt x="1049" y="0"/>
                  <a:pt x="877" y="270"/>
                </a:cubicBezTo>
                <a:lnTo>
                  <a:pt x="877" y="270"/>
                </a:lnTo>
                <a:cubicBezTo>
                  <a:pt x="877" y="270"/>
                  <a:pt x="591" y="239"/>
                  <a:pt x="547" y="472"/>
                </a:cubicBezTo>
                <a:lnTo>
                  <a:pt x="547" y="472"/>
                </a:lnTo>
                <a:cubicBezTo>
                  <a:pt x="547" y="472"/>
                  <a:pt x="226" y="436"/>
                  <a:pt x="278" y="741"/>
                </a:cubicBezTo>
                <a:lnTo>
                  <a:pt x="278" y="741"/>
                </a:lnTo>
                <a:cubicBezTo>
                  <a:pt x="278" y="741"/>
                  <a:pt x="0" y="950"/>
                  <a:pt x="235" y="1141"/>
                </a:cubicBezTo>
                <a:lnTo>
                  <a:pt x="235" y="1141"/>
                </a:lnTo>
                <a:cubicBezTo>
                  <a:pt x="235" y="1141"/>
                  <a:pt x="222" y="1316"/>
                  <a:pt x="399" y="1321"/>
                </a:cubicBezTo>
                <a:lnTo>
                  <a:pt x="399" y="1321"/>
                </a:lnTo>
                <a:cubicBezTo>
                  <a:pt x="399" y="1321"/>
                  <a:pt x="408" y="1396"/>
                  <a:pt x="495" y="1372"/>
                </a:cubicBezTo>
                <a:lnTo>
                  <a:pt x="495" y="1372"/>
                </a:lnTo>
                <a:cubicBezTo>
                  <a:pt x="583" y="1347"/>
                  <a:pt x="1073" y="704"/>
                  <a:pt x="1683" y="786"/>
                </a:cubicBez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4" name="Freeform 20">
            <a:extLst>
              <a:ext uri="{FF2B5EF4-FFF2-40B4-BE49-F238E27FC236}">
                <a16:creationId xmlns:a16="http://schemas.microsoft.com/office/drawing/2014/main" id="{033909CA-AC57-AE42-889B-80BE33BFA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921" y="7992305"/>
            <a:ext cx="2098323" cy="1823672"/>
          </a:xfrm>
          <a:custGeom>
            <a:avLst/>
            <a:gdLst>
              <a:gd name="T0" fmla="*/ 1170 w 1683"/>
              <a:gd name="T1" fmla="*/ 69 h 1463"/>
              <a:gd name="T2" fmla="*/ 1170 w 1683"/>
              <a:gd name="T3" fmla="*/ 69 h 1463"/>
              <a:gd name="T4" fmla="*/ 31 w 1683"/>
              <a:gd name="T5" fmla="*/ 351 h 1463"/>
              <a:gd name="T6" fmla="*/ 31 w 1683"/>
              <a:gd name="T7" fmla="*/ 351 h 1463"/>
              <a:gd name="T8" fmla="*/ 54 w 1683"/>
              <a:gd name="T9" fmla="*/ 999 h 1463"/>
              <a:gd name="T10" fmla="*/ 54 w 1683"/>
              <a:gd name="T11" fmla="*/ 999 h 1463"/>
              <a:gd name="T12" fmla="*/ 139 w 1683"/>
              <a:gd name="T13" fmla="*/ 1155 h 1463"/>
              <a:gd name="T14" fmla="*/ 139 w 1683"/>
              <a:gd name="T15" fmla="*/ 1155 h 1463"/>
              <a:gd name="T16" fmla="*/ 220 w 1683"/>
              <a:gd name="T17" fmla="*/ 1229 h 1463"/>
              <a:gd name="T18" fmla="*/ 220 w 1683"/>
              <a:gd name="T19" fmla="*/ 1229 h 1463"/>
              <a:gd name="T20" fmla="*/ 226 w 1683"/>
              <a:gd name="T21" fmla="*/ 1232 h 1463"/>
              <a:gd name="T22" fmla="*/ 226 w 1683"/>
              <a:gd name="T23" fmla="*/ 1232 h 1463"/>
              <a:gd name="T24" fmla="*/ 1019 w 1683"/>
              <a:gd name="T25" fmla="*/ 1273 h 1463"/>
              <a:gd name="T26" fmla="*/ 1019 w 1683"/>
              <a:gd name="T27" fmla="*/ 1273 h 1463"/>
              <a:gd name="T28" fmla="*/ 1170 w 1683"/>
              <a:gd name="T29" fmla="*/ 69 h 1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83" h="1463">
                <a:moveTo>
                  <a:pt x="1170" y="69"/>
                </a:moveTo>
                <a:lnTo>
                  <a:pt x="1170" y="69"/>
                </a:lnTo>
                <a:cubicBezTo>
                  <a:pt x="327" y="0"/>
                  <a:pt x="31" y="351"/>
                  <a:pt x="31" y="351"/>
                </a:cubicBezTo>
                <a:lnTo>
                  <a:pt x="31" y="351"/>
                </a:lnTo>
                <a:cubicBezTo>
                  <a:pt x="0" y="698"/>
                  <a:pt x="27" y="896"/>
                  <a:pt x="54" y="999"/>
                </a:cubicBezTo>
                <a:lnTo>
                  <a:pt x="54" y="999"/>
                </a:lnTo>
                <a:cubicBezTo>
                  <a:pt x="56" y="1005"/>
                  <a:pt x="78" y="1082"/>
                  <a:pt x="139" y="1155"/>
                </a:cubicBezTo>
                <a:lnTo>
                  <a:pt x="139" y="1155"/>
                </a:lnTo>
                <a:cubicBezTo>
                  <a:pt x="165" y="1183"/>
                  <a:pt x="191" y="1207"/>
                  <a:pt x="220" y="1229"/>
                </a:cubicBezTo>
                <a:lnTo>
                  <a:pt x="220" y="1229"/>
                </a:lnTo>
                <a:cubicBezTo>
                  <a:pt x="222" y="1230"/>
                  <a:pt x="224" y="1231"/>
                  <a:pt x="226" y="1232"/>
                </a:cubicBezTo>
                <a:lnTo>
                  <a:pt x="226" y="1232"/>
                </a:lnTo>
                <a:cubicBezTo>
                  <a:pt x="547" y="1462"/>
                  <a:pt x="1019" y="1273"/>
                  <a:pt x="1019" y="1273"/>
                </a:cubicBezTo>
                <a:lnTo>
                  <a:pt x="1019" y="1273"/>
                </a:lnTo>
                <a:cubicBezTo>
                  <a:pt x="1682" y="974"/>
                  <a:pt x="1170" y="69"/>
                  <a:pt x="1170" y="69"/>
                </a:cubicBezTo>
              </a:path>
            </a:pathLst>
          </a:custGeom>
          <a:solidFill>
            <a:srgbClr val="FFA6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5" name="Freeform 21">
            <a:extLst>
              <a:ext uri="{FF2B5EF4-FFF2-40B4-BE49-F238E27FC236}">
                <a16:creationId xmlns:a16="http://schemas.microsoft.com/office/drawing/2014/main" id="{9A6D7125-AEAE-E34C-974C-31130AF8B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712" y="8541604"/>
            <a:ext cx="214225" cy="148309"/>
          </a:xfrm>
          <a:custGeom>
            <a:avLst/>
            <a:gdLst>
              <a:gd name="T0" fmla="*/ 11 w 172"/>
              <a:gd name="T1" fmla="*/ 117 h 118"/>
              <a:gd name="T2" fmla="*/ 11 w 172"/>
              <a:gd name="T3" fmla="*/ 117 h 118"/>
              <a:gd name="T4" fmla="*/ 1 w 172"/>
              <a:gd name="T5" fmla="*/ 108 h 118"/>
              <a:gd name="T6" fmla="*/ 1 w 172"/>
              <a:gd name="T7" fmla="*/ 108 h 118"/>
              <a:gd name="T8" fmla="*/ 10 w 172"/>
              <a:gd name="T9" fmla="*/ 97 h 118"/>
              <a:gd name="T10" fmla="*/ 10 w 172"/>
              <a:gd name="T11" fmla="*/ 97 h 118"/>
              <a:gd name="T12" fmla="*/ 150 w 172"/>
              <a:gd name="T13" fmla="*/ 7 h 118"/>
              <a:gd name="T14" fmla="*/ 150 w 172"/>
              <a:gd name="T15" fmla="*/ 7 h 118"/>
              <a:gd name="T16" fmla="*/ 164 w 172"/>
              <a:gd name="T17" fmla="*/ 2 h 118"/>
              <a:gd name="T18" fmla="*/ 164 w 172"/>
              <a:gd name="T19" fmla="*/ 2 h 118"/>
              <a:gd name="T20" fmla="*/ 168 w 172"/>
              <a:gd name="T21" fmla="*/ 16 h 118"/>
              <a:gd name="T22" fmla="*/ 168 w 172"/>
              <a:gd name="T23" fmla="*/ 16 h 118"/>
              <a:gd name="T24" fmla="*/ 12 w 172"/>
              <a:gd name="T25" fmla="*/ 117 h 118"/>
              <a:gd name="T26" fmla="*/ 12 w 172"/>
              <a:gd name="T27" fmla="*/ 117 h 118"/>
              <a:gd name="T28" fmla="*/ 11 w 172"/>
              <a:gd name="T29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2" h="118">
                <a:moveTo>
                  <a:pt x="11" y="117"/>
                </a:moveTo>
                <a:lnTo>
                  <a:pt x="11" y="117"/>
                </a:lnTo>
                <a:cubicBezTo>
                  <a:pt x="6" y="117"/>
                  <a:pt x="1" y="113"/>
                  <a:pt x="1" y="108"/>
                </a:cubicBezTo>
                <a:lnTo>
                  <a:pt x="1" y="108"/>
                </a:lnTo>
                <a:cubicBezTo>
                  <a:pt x="0" y="102"/>
                  <a:pt x="4" y="97"/>
                  <a:pt x="10" y="97"/>
                </a:cubicBezTo>
                <a:lnTo>
                  <a:pt x="10" y="97"/>
                </a:lnTo>
                <a:cubicBezTo>
                  <a:pt x="11" y="96"/>
                  <a:pt x="107" y="87"/>
                  <a:pt x="150" y="7"/>
                </a:cubicBezTo>
                <a:lnTo>
                  <a:pt x="150" y="7"/>
                </a:lnTo>
                <a:cubicBezTo>
                  <a:pt x="153" y="2"/>
                  <a:pt x="159" y="0"/>
                  <a:pt x="164" y="2"/>
                </a:cubicBezTo>
                <a:lnTo>
                  <a:pt x="164" y="2"/>
                </a:lnTo>
                <a:cubicBezTo>
                  <a:pt x="169" y="5"/>
                  <a:pt x="171" y="11"/>
                  <a:pt x="168" y="16"/>
                </a:cubicBezTo>
                <a:lnTo>
                  <a:pt x="168" y="16"/>
                </a:lnTo>
                <a:cubicBezTo>
                  <a:pt x="120" y="106"/>
                  <a:pt x="16" y="117"/>
                  <a:pt x="12" y="117"/>
                </a:cubicBezTo>
                <a:lnTo>
                  <a:pt x="12" y="117"/>
                </a:lnTo>
                <a:cubicBezTo>
                  <a:pt x="11" y="117"/>
                  <a:pt x="11" y="117"/>
                  <a:pt x="11" y="117"/>
                </a:cubicBez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6" name="Freeform 22">
            <a:extLst>
              <a:ext uri="{FF2B5EF4-FFF2-40B4-BE49-F238E27FC236}">
                <a16:creationId xmlns:a16="http://schemas.microsoft.com/office/drawing/2014/main" id="{B70F7562-30BC-BC45-B7F4-9604004A7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379" y="8558081"/>
            <a:ext cx="208733" cy="104369"/>
          </a:xfrm>
          <a:custGeom>
            <a:avLst/>
            <a:gdLst>
              <a:gd name="T0" fmla="*/ 145 w 167"/>
              <a:gd name="T1" fmla="*/ 84 h 85"/>
              <a:gd name="T2" fmla="*/ 145 w 167"/>
              <a:gd name="T3" fmla="*/ 84 h 85"/>
              <a:gd name="T4" fmla="*/ 2 w 167"/>
              <a:gd name="T5" fmla="*/ 18 h 85"/>
              <a:gd name="T6" fmla="*/ 2 w 167"/>
              <a:gd name="T7" fmla="*/ 18 h 85"/>
              <a:gd name="T8" fmla="*/ 5 w 167"/>
              <a:gd name="T9" fmla="*/ 3 h 85"/>
              <a:gd name="T10" fmla="*/ 5 w 167"/>
              <a:gd name="T11" fmla="*/ 3 h 85"/>
              <a:gd name="T12" fmla="*/ 20 w 167"/>
              <a:gd name="T13" fmla="*/ 6 h 85"/>
              <a:gd name="T14" fmla="*/ 20 w 167"/>
              <a:gd name="T15" fmla="*/ 6 h 85"/>
              <a:gd name="T16" fmla="*/ 155 w 167"/>
              <a:gd name="T17" fmla="*/ 64 h 85"/>
              <a:gd name="T18" fmla="*/ 155 w 167"/>
              <a:gd name="T19" fmla="*/ 64 h 85"/>
              <a:gd name="T20" fmla="*/ 166 w 167"/>
              <a:gd name="T21" fmla="*/ 73 h 85"/>
              <a:gd name="T22" fmla="*/ 166 w 167"/>
              <a:gd name="T23" fmla="*/ 73 h 85"/>
              <a:gd name="T24" fmla="*/ 156 w 167"/>
              <a:gd name="T25" fmla="*/ 84 h 85"/>
              <a:gd name="T26" fmla="*/ 156 w 167"/>
              <a:gd name="T27" fmla="*/ 84 h 85"/>
              <a:gd name="T28" fmla="*/ 145 w 167"/>
              <a:gd name="T29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7" h="85">
                <a:moveTo>
                  <a:pt x="145" y="84"/>
                </a:moveTo>
                <a:lnTo>
                  <a:pt x="145" y="84"/>
                </a:lnTo>
                <a:cubicBezTo>
                  <a:pt x="48" y="84"/>
                  <a:pt x="4" y="20"/>
                  <a:pt x="2" y="18"/>
                </a:cubicBezTo>
                <a:lnTo>
                  <a:pt x="2" y="18"/>
                </a:lnTo>
                <a:cubicBezTo>
                  <a:pt x="0" y="13"/>
                  <a:pt x="1" y="7"/>
                  <a:pt x="5" y="3"/>
                </a:cubicBezTo>
                <a:lnTo>
                  <a:pt x="5" y="3"/>
                </a:lnTo>
                <a:cubicBezTo>
                  <a:pt x="10" y="0"/>
                  <a:pt x="16" y="2"/>
                  <a:pt x="20" y="6"/>
                </a:cubicBezTo>
                <a:lnTo>
                  <a:pt x="20" y="6"/>
                </a:lnTo>
                <a:cubicBezTo>
                  <a:pt x="21" y="8"/>
                  <a:pt x="63" y="68"/>
                  <a:pt x="155" y="64"/>
                </a:cubicBezTo>
                <a:lnTo>
                  <a:pt x="155" y="64"/>
                </a:lnTo>
                <a:cubicBezTo>
                  <a:pt x="160" y="63"/>
                  <a:pt x="165" y="68"/>
                  <a:pt x="166" y="73"/>
                </a:cubicBezTo>
                <a:lnTo>
                  <a:pt x="166" y="73"/>
                </a:lnTo>
                <a:cubicBezTo>
                  <a:pt x="166" y="79"/>
                  <a:pt x="162" y="83"/>
                  <a:pt x="156" y="84"/>
                </a:cubicBezTo>
                <a:lnTo>
                  <a:pt x="156" y="84"/>
                </a:lnTo>
                <a:cubicBezTo>
                  <a:pt x="152" y="84"/>
                  <a:pt x="149" y="84"/>
                  <a:pt x="145" y="84"/>
                </a:cubicBez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7" name="Freeform 23">
            <a:extLst>
              <a:ext uri="{FF2B5EF4-FFF2-40B4-BE49-F238E27FC236}">
                <a16:creationId xmlns:a16="http://schemas.microsoft.com/office/drawing/2014/main" id="{D66D8F7E-4208-C447-B7F6-FB2BFBAD4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617" y="8816253"/>
            <a:ext cx="203238" cy="82394"/>
          </a:xfrm>
          <a:custGeom>
            <a:avLst/>
            <a:gdLst>
              <a:gd name="T0" fmla="*/ 12 w 165"/>
              <a:gd name="T1" fmla="*/ 63 h 64"/>
              <a:gd name="T2" fmla="*/ 12 w 165"/>
              <a:gd name="T3" fmla="*/ 63 h 64"/>
              <a:gd name="T4" fmla="*/ 6 w 165"/>
              <a:gd name="T5" fmla="*/ 61 h 64"/>
              <a:gd name="T6" fmla="*/ 6 w 165"/>
              <a:gd name="T7" fmla="*/ 61 h 64"/>
              <a:gd name="T8" fmla="*/ 4 w 165"/>
              <a:gd name="T9" fmla="*/ 47 h 64"/>
              <a:gd name="T10" fmla="*/ 4 w 165"/>
              <a:gd name="T11" fmla="*/ 47 h 64"/>
              <a:gd name="T12" fmla="*/ 86 w 165"/>
              <a:gd name="T13" fmla="*/ 1 h 64"/>
              <a:gd name="T14" fmla="*/ 86 w 165"/>
              <a:gd name="T15" fmla="*/ 1 h 64"/>
              <a:gd name="T16" fmla="*/ 160 w 165"/>
              <a:gd name="T17" fmla="*/ 41 h 64"/>
              <a:gd name="T18" fmla="*/ 160 w 165"/>
              <a:gd name="T19" fmla="*/ 41 h 64"/>
              <a:gd name="T20" fmla="*/ 159 w 165"/>
              <a:gd name="T21" fmla="*/ 55 h 64"/>
              <a:gd name="T22" fmla="*/ 159 w 165"/>
              <a:gd name="T23" fmla="*/ 55 h 64"/>
              <a:gd name="T24" fmla="*/ 144 w 165"/>
              <a:gd name="T25" fmla="*/ 54 h 64"/>
              <a:gd name="T26" fmla="*/ 144 w 165"/>
              <a:gd name="T27" fmla="*/ 54 h 64"/>
              <a:gd name="T28" fmla="*/ 86 w 165"/>
              <a:gd name="T29" fmla="*/ 21 h 64"/>
              <a:gd name="T30" fmla="*/ 86 w 165"/>
              <a:gd name="T31" fmla="*/ 21 h 64"/>
              <a:gd name="T32" fmla="*/ 20 w 165"/>
              <a:gd name="T33" fmla="*/ 59 h 64"/>
              <a:gd name="T34" fmla="*/ 20 w 165"/>
              <a:gd name="T35" fmla="*/ 59 h 64"/>
              <a:gd name="T36" fmla="*/ 12 w 165"/>
              <a:gd name="T3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5" h="64">
                <a:moveTo>
                  <a:pt x="12" y="63"/>
                </a:moveTo>
                <a:lnTo>
                  <a:pt x="12" y="63"/>
                </a:lnTo>
                <a:cubicBezTo>
                  <a:pt x="10" y="63"/>
                  <a:pt x="7" y="63"/>
                  <a:pt x="6" y="61"/>
                </a:cubicBezTo>
                <a:lnTo>
                  <a:pt x="6" y="61"/>
                </a:lnTo>
                <a:cubicBezTo>
                  <a:pt x="1" y="58"/>
                  <a:pt x="0" y="52"/>
                  <a:pt x="4" y="47"/>
                </a:cubicBezTo>
                <a:lnTo>
                  <a:pt x="4" y="47"/>
                </a:lnTo>
                <a:cubicBezTo>
                  <a:pt x="5" y="46"/>
                  <a:pt x="39" y="1"/>
                  <a:pt x="86" y="1"/>
                </a:cubicBezTo>
                <a:lnTo>
                  <a:pt x="86" y="1"/>
                </a:lnTo>
                <a:cubicBezTo>
                  <a:pt x="113" y="0"/>
                  <a:pt x="138" y="14"/>
                  <a:pt x="160" y="41"/>
                </a:cubicBezTo>
                <a:lnTo>
                  <a:pt x="160" y="41"/>
                </a:lnTo>
                <a:cubicBezTo>
                  <a:pt x="164" y="46"/>
                  <a:pt x="164" y="52"/>
                  <a:pt x="159" y="55"/>
                </a:cubicBezTo>
                <a:lnTo>
                  <a:pt x="159" y="55"/>
                </a:lnTo>
                <a:cubicBezTo>
                  <a:pt x="155" y="59"/>
                  <a:pt x="148" y="58"/>
                  <a:pt x="144" y="54"/>
                </a:cubicBezTo>
                <a:lnTo>
                  <a:pt x="144" y="54"/>
                </a:lnTo>
                <a:cubicBezTo>
                  <a:pt x="126" y="32"/>
                  <a:pt x="107" y="20"/>
                  <a:pt x="86" y="21"/>
                </a:cubicBezTo>
                <a:lnTo>
                  <a:pt x="86" y="21"/>
                </a:lnTo>
                <a:cubicBezTo>
                  <a:pt x="50" y="22"/>
                  <a:pt x="20" y="59"/>
                  <a:pt x="20" y="59"/>
                </a:cubicBezTo>
                <a:lnTo>
                  <a:pt x="20" y="59"/>
                </a:lnTo>
                <a:cubicBezTo>
                  <a:pt x="18" y="62"/>
                  <a:pt x="15" y="63"/>
                  <a:pt x="12" y="63"/>
                </a:cubicBez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8" name="Freeform 24">
            <a:extLst>
              <a:ext uri="{FF2B5EF4-FFF2-40B4-BE49-F238E27FC236}">
                <a16:creationId xmlns:a16="http://schemas.microsoft.com/office/drawing/2014/main" id="{959C0EB9-A000-494E-8EE9-FE268DB89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419" y="8810761"/>
            <a:ext cx="197748" cy="82396"/>
          </a:xfrm>
          <a:custGeom>
            <a:avLst/>
            <a:gdLst>
              <a:gd name="T0" fmla="*/ 145 w 158"/>
              <a:gd name="T1" fmla="*/ 65 h 66"/>
              <a:gd name="T2" fmla="*/ 145 w 158"/>
              <a:gd name="T3" fmla="*/ 65 h 66"/>
              <a:gd name="T4" fmla="*/ 136 w 158"/>
              <a:gd name="T5" fmla="*/ 60 h 66"/>
              <a:gd name="T6" fmla="*/ 136 w 158"/>
              <a:gd name="T7" fmla="*/ 60 h 66"/>
              <a:gd name="T8" fmla="*/ 87 w 158"/>
              <a:gd name="T9" fmla="*/ 25 h 66"/>
              <a:gd name="T10" fmla="*/ 87 w 158"/>
              <a:gd name="T11" fmla="*/ 25 h 66"/>
              <a:gd name="T12" fmla="*/ 18 w 158"/>
              <a:gd name="T13" fmla="*/ 52 h 66"/>
              <a:gd name="T14" fmla="*/ 18 w 158"/>
              <a:gd name="T15" fmla="*/ 52 h 66"/>
              <a:gd name="T16" fmla="*/ 4 w 158"/>
              <a:gd name="T17" fmla="*/ 51 h 66"/>
              <a:gd name="T18" fmla="*/ 4 w 158"/>
              <a:gd name="T19" fmla="*/ 51 h 66"/>
              <a:gd name="T20" fmla="*/ 4 w 158"/>
              <a:gd name="T21" fmla="*/ 37 h 66"/>
              <a:gd name="T22" fmla="*/ 4 w 158"/>
              <a:gd name="T23" fmla="*/ 37 h 66"/>
              <a:gd name="T24" fmla="*/ 89 w 158"/>
              <a:gd name="T25" fmla="*/ 5 h 66"/>
              <a:gd name="T26" fmla="*/ 89 w 158"/>
              <a:gd name="T27" fmla="*/ 5 h 66"/>
              <a:gd name="T28" fmla="*/ 153 w 158"/>
              <a:gd name="T29" fmla="*/ 49 h 66"/>
              <a:gd name="T30" fmla="*/ 153 w 158"/>
              <a:gd name="T31" fmla="*/ 49 h 66"/>
              <a:gd name="T32" fmla="*/ 151 w 158"/>
              <a:gd name="T33" fmla="*/ 63 h 66"/>
              <a:gd name="T34" fmla="*/ 151 w 158"/>
              <a:gd name="T35" fmla="*/ 63 h 66"/>
              <a:gd name="T36" fmla="*/ 145 w 158"/>
              <a:gd name="T37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8" h="66">
                <a:moveTo>
                  <a:pt x="145" y="65"/>
                </a:moveTo>
                <a:lnTo>
                  <a:pt x="145" y="65"/>
                </a:lnTo>
                <a:cubicBezTo>
                  <a:pt x="142" y="65"/>
                  <a:pt x="138" y="63"/>
                  <a:pt x="136" y="60"/>
                </a:cubicBezTo>
                <a:lnTo>
                  <a:pt x="136" y="60"/>
                </a:lnTo>
                <a:cubicBezTo>
                  <a:pt x="122" y="39"/>
                  <a:pt x="106" y="28"/>
                  <a:pt x="87" y="25"/>
                </a:cubicBezTo>
                <a:lnTo>
                  <a:pt x="87" y="25"/>
                </a:lnTo>
                <a:cubicBezTo>
                  <a:pt x="51" y="21"/>
                  <a:pt x="19" y="52"/>
                  <a:pt x="18" y="52"/>
                </a:cubicBezTo>
                <a:lnTo>
                  <a:pt x="18" y="52"/>
                </a:lnTo>
                <a:cubicBezTo>
                  <a:pt x="14" y="55"/>
                  <a:pt x="8" y="55"/>
                  <a:pt x="4" y="51"/>
                </a:cubicBezTo>
                <a:lnTo>
                  <a:pt x="4" y="51"/>
                </a:lnTo>
                <a:cubicBezTo>
                  <a:pt x="0" y="47"/>
                  <a:pt x="0" y="41"/>
                  <a:pt x="4" y="37"/>
                </a:cubicBezTo>
                <a:lnTo>
                  <a:pt x="4" y="37"/>
                </a:lnTo>
                <a:cubicBezTo>
                  <a:pt x="6" y="35"/>
                  <a:pt x="45" y="0"/>
                  <a:pt x="89" y="5"/>
                </a:cubicBezTo>
                <a:lnTo>
                  <a:pt x="89" y="5"/>
                </a:lnTo>
                <a:cubicBezTo>
                  <a:pt x="114" y="8"/>
                  <a:pt x="136" y="23"/>
                  <a:pt x="153" y="49"/>
                </a:cubicBezTo>
                <a:lnTo>
                  <a:pt x="153" y="49"/>
                </a:lnTo>
                <a:cubicBezTo>
                  <a:pt x="157" y="53"/>
                  <a:pt x="155" y="60"/>
                  <a:pt x="151" y="63"/>
                </a:cubicBezTo>
                <a:lnTo>
                  <a:pt x="151" y="63"/>
                </a:lnTo>
                <a:cubicBezTo>
                  <a:pt x="149" y="64"/>
                  <a:pt x="147" y="65"/>
                  <a:pt x="145" y="65"/>
                </a:cubicBez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9" name="Freeform 25">
            <a:extLst>
              <a:ext uri="{FF2B5EF4-FFF2-40B4-BE49-F238E27FC236}">
                <a16:creationId xmlns:a16="http://schemas.microsoft.com/office/drawing/2014/main" id="{C82F56C3-8A05-6A49-9C8F-FF1DFC2EE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673" y="8618505"/>
            <a:ext cx="186761" cy="571270"/>
          </a:xfrm>
          <a:custGeom>
            <a:avLst/>
            <a:gdLst>
              <a:gd name="T0" fmla="*/ 60 w 152"/>
              <a:gd name="T1" fmla="*/ 456 h 457"/>
              <a:gd name="T2" fmla="*/ 60 w 152"/>
              <a:gd name="T3" fmla="*/ 456 h 457"/>
              <a:gd name="T4" fmla="*/ 31 w 152"/>
              <a:gd name="T5" fmla="*/ 451 h 457"/>
              <a:gd name="T6" fmla="*/ 31 w 152"/>
              <a:gd name="T7" fmla="*/ 451 h 457"/>
              <a:gd name="T8" fmla="*/ 24 w 152"/>
              <a:gd name="T9" fmla="*/ 438 h 457"/>
              <a:gd name="T10" fmla="*/ 24 w 152"/>
              <a:gd name="T11" fmla="*/ 438 h 457"/>
              <a:gd name="T12" fmla="*/ 37 w 152"/>
              <a:gd name="T13" fmla="*/ 432 h 457"/>
              <a:gd name="T14" fmla="*/ 37 w 152"/>
              <a:gd name="T15" fmla="*/ 432 h 457"/>
              <a:gd name="T16" fmla="*/ 60 w 152"/>
              <a:gd name="T17" fmla="*/ 436 h 457"/>
              <a:gd name="T18" fmla="*/ 60 w 152"/>
              <a:gd name="T19" fmla="*/ 436 h 457"/>
              <a:gd name="T20" fmla="*/ 130 w 152"/>
              <a:gd name="T21" fmla="*/ 365 h 457"/>
              <a:gd name="T22" fmla="*/ 130 w 152"/>
              <a:gd name="T23" fmla="*/ 365 h 457"/>
              <a:gd name="T24" fmla="*/ 60 w 152"/>
              <a:gd name="T25" fmla="*/ 295 h 457"/>
              <a:gd name="T26" fmla="*/ 60 w 152"/>
              <a:gd name="T27" fmla="*/ 295 h 457"/>
              <a:gd name="T28" fmla="*/ 31 w 152"/>
              <a:gd name="T29" fmla="*/ 301 h 457"/>
              <a:gd name="T30" fmla="*/ 31 w 152"/>
              <a:gd name="T31" fmla="*/ 301 h 457"/>
              <a:gd name="T32" fmla="*/ 22 w 152"/>
              <a:gd name="T33" fmla="*/ 300 h 457"/>
              <a:gd name="T34" fmla="*/ 22 w 152"/>
              <a:gd name="T35" fmla="*/ 300 h 457"/>
              <a:gd name="T36" fmla="*/ 16 w 152"/>
              <a:gd name="T37" fmla="*/ 293 h 457"/>
              <a:gd name="T38" fmla="*/ 16 w 152"/>
              <a:gd name="T39" fmla="*/ 293 h 457"/>
              <a:gd name="T40" fmla="*/ 0 w 152"/>
              <a:gd name="T41" fmla="*/ 10 h 457"/>
              <a:gd name="T42" fmla="*/ 0 w 152"/>
              <a:gd name="T43" fmla="*/ 10 h 457"/>
              <a:gd name="T44" fmla="*/ 10 w 152"/>
              <a:gd name="T45" fmla="*/ 0 h 457"/>
              <a:gd name="T46" fmla="*/ 10 w 152"/>
              <a:gd name="T47" fmla="*/ 0 h 457"/>
              <a:gd name="T48" fmla="*/ 10 w 152"/>
              <a:gd name="T49" fmla="*/ 0 h 457"/>
              <a:gd name="T50" fmla="*/ 20 w 152"/>
              <a:gd name="T51" fmla="*/ 10 h 457"/>
              <a:gd name="T52" fmla="*/ 20 w 152"/>
              <a:gd name="T53" fmla="*/ 10 h 457"/>
              <a:gd name="T54" fmla="*/ 35 w 152"/>
              <a:gd name="T55" fmla="*/ 277 h 457"/>
              <a:gd name="T56" fmla="*/ 35 w 152"/>
              <a:gd name="T57" fmla="*/ 277 h 457"/>
              <a:gd name="T58" fmla="*/ 60 w 152"/>
              <a:gd name="T59" fmla="*/ 274 h 457"/>
              <a:gd name="T60" fmla="*/ 60 w 152"/>
              <a:gd name="T61" fmla="*/ 274 h 457"/>
              <a:gd name="T62" fmla="*/ 151 w 152"/>
              <a:gd name="T63" fmla="*/ 365 h 457"/>
              <a:gd name="T64" fmla="*/ 151 w 152"/>
              <a:gd name="T65" fmla="*/ 365 h 457"/>
              <a:gd name="T66" fmla="*/ 60 w 152"/>
              <a:gd name="T67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2" h="457">
                <a:moveTo>
                  <a:pt x="60" y="456"/>
                </a:moveTo>
                <a:lnTo>
                  <a:pt x="60" y="456"/>
                </a:lnTo>
                <a:cubicBezTo>
                  <a:pt x="50" y="456"/>
                  <a:pt x="40" y="454"/>
                  <a:pt x="31" y="451"/>
                </a:cubicBezTo>
                <a:lnTo>
                  <a:pt x="31" y="451"/>
                </a:lnTo>
                <a:cubicBezTo>
                  <a:pt x="25" y="449"/>
                  <a:pt x="22" y="444"/>
                  <a:pt x="24" y="438"/>
                </a:cubicBezTo>
                <a:lnTo>
                  <a:pt x="24" y="438"/>
                </a:lnTo>
                <a:cubicBezTo>
                  <a:pt x="26" y="433"/>
                  <a:pt x="32" y="430"/>
                  <a:pt x="37" y="432"/>
                </a:cubicBezTo>
                <a:lnTo>
                  <a:pt x="37" y="432"/>
                </a:lnTo>
                <a:cubicBezTo>
                  <a:pt x="45" y="435"/>
                  <a:pt x="52" y="436"/>
                  <a:pt x="60" y="436"/>
                </a:cubicBezTo>
                <a:lnTo>
                  <a:pt x="60" y="436"/>
                </a:lnTo>
                <a:cubicBezTo>
                  <a:pt x="99" y="436"/>
                  <a:pt x="130" y="404"/>
                  <a:pt x="130" y="365"/>
                </a:cubicBezTo>
                <a:lnTo>
                  <a:pt x="130" y="365"/>
                </a:lnTo>
                <a:cubicBezTo>
                  <a:pt x="130" y="326"/>
                  <a:pt x="99" y="295"/>
                  <a:pt x="60" y="295"/>
                </a:cubicBezTo>
                <a:lnTo>
                  <a:pt x="60" y="295"/>
                </a:lnTo>
                <a:cubicBezTo>
                  <a:pt x="50" y="295"/>
                  <a:pt x="40" y="296"/>
                  <a:pt x="31" y="301"/>
                </a:cubicBezTo>
                <a:lnTo>
                  <a:pt x="31" y="301"/>
                </a:lnTo>
                <a:cubicBezTo>
                  <a:pt x="28" y="302"/>
                  <a:pt x="24" y="302"/>
                  <a:pt x="22" y="300"/>
                </a:cubicBezTo>
                <a:lnTo>
                  <a:pt x="22" y="300"/>
                </a:lnTo>
                <a:cubicBezTo>
                  <a:pt x="19" y="299"/>
                  <a:pt x="17" y="296"/>
                  <a:pt x="16" y="293"/>
                </a:cubicBezTo>
                <a:lnTo>
                  <a:pt x="16" y="293"/>
                </a:lnTo>
                <a:cubicBezTo>
                  <a:pt x="16" y="292"/>
                  <a:pt x="0" y="161"/>
                  <a:pt x="0" y="10"/>
                </a:cubicBezTo>
                <a:lnTo>
                  <a:pt x="0" y="10"/>
                </a:lnTo>
                <a:cubicBezTo>
                  <a:pt x="0" y="5"/>
                  <a:pt x="5" y="0"/>
                  <a:pt x="10" y="0"/>
                </a:cubicBezTo>
                <a:lnTo>
                  <a:pt x="10" y="0"/>
                </a:lnTo>
                <a:lnTo>
                  <a:pt x="10" y="0"/>
                </a:lnTo>
                <a:cubicBezTo>
                  <a:pt x="16" y="0"/>
                  <a:pt x="20" y="5"/>
                  <a:pt x="20" y="10"/>
                </a:cubicBezTo>
                <a:lnTo>
                  <a:pt x="20" y="10"/>
                </a:lnTo>
                <a:cubicBezTo>
                  <a:pt x="20" y="133"/>
                  <a:pt x="31" y="241"/>
                  <a:pt x="35" y="277"/>
                </a:cubicBezTo>
                <a:lnTo>
                  <a:pt x="35" y="277"/>
                </a:lnTo>
                <a:cubicBezTo>
                  <a:pt x="44" y="275"/>
                  <a:pt x="51" y="274"/>
                  <a:pt x="60" y="274"/>
                </a:cubicBezTo>
                <a:lnTo>
                  <a:pt x="60" y="274"/>
                </a:lnTo>
                <a:cubicBezTo>
                  <a:pt x="110" y="274"/>
                  <a:pt x="151" y="315"/>
                  <a:pt x="151" y="365"/>
                </a:cubicBezTo>
                <a:lnTo>
                  <a:pt x="151" y="365"/>
                </a:lnTo>
                <a:cubicBezTo>
                  <a:pt x="151" y="415"/>
                  <a:pt x="110" y="456"/>
                  <a:pt x="60" y="456"/>
                </a:cubicBez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0" name="Freeform 26">
            <a:extLst>
              <a:ext uri="{FF2B5EF4-FFF2-40B4-BE49-F238E27FC236}">
                <a16:creationId xmlns:a16="http://schemas.microsoft.com/office/drawing/2014/main" id="{E1D7D147-CFB5-0149-8CA3-71AE51612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1460" y="8948085"/>
            <a:ext cx="104365" cy="65917"/>
          </a:xfrm>
          <a:custGeom>
            <a:avLst/>
            <a:gdLst>
              <a:gd name="T0" fmla="*/ 6 w 83"/>
              <a:gd name="T1" fmla="*/ 54 h 55"/>
              <a:gd name="T2" fmla="*/ 6 w 83"/>
              <a:gd name="T3" fmla="*/ 54 h 55"/>
              <a:gd name="T4" fmla="*/ 1 w 83"/>
              <a:gd name="T5" fmla="*/ 51 h 55"/>
              <a:gd name="T6" fmla="*/ 1 w 83"/>
              <a:gd name="T7" fmla="*/ 51 h 55"/>
              <a:gd name="T8" fmla="*/ 4 w 83"/>
              <a:gd name="T9" fmla="*/ 44 h 55"/>
              <a:gd name="T10" fmla="*/ 4 w 83"/>
              <a:gd name="T11" fmla="*/ 44 h 55"/>
              <a:gd name="T12" fmla="*/ 72 w 83"/>
              <a:gd name="T13" fmla="*/ 2 h 55"/>
              <a:gd name="T14" fmla="*/ 72 w 83"/>
              <a:gd name="T15" fmla="*/ 2 h 55"/>
              <a:gd name="T16" fmla="*/ 80 w 83"/>
              <a:gd name="T17" fmla="*/ 2 h 55"/>
              <a:gd name="T18" fmla="*/ 80 w 83"/>
              <a:gd name="T19" fmla="*/ 2 h 55"/>
              <a:gd name="T20" fmla="*/ 80 w 83"/>
              <a:gd name="T21" fmla="*/ 9 h 55"/>
              <a:gd name="T22" fmla="*/ 80 w 83"/>
              <a:gd name="T23" fmla="*/ 9 h 55"/>
              <a:gd name="T24" fmla="*/ 7 w 83"/>
              <a:gd name="T25" fmla="*/ 54 h 55"/>
              <a:gd name="T26" fmla="*/ 7 w 83"/>
              <a:gd name="T27" fmla="*/ 54 h 55"/>
              <a:gd name="T28" fmla="*/ 6 w 83"/>
              <a:gd name="T2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" h="55">
                <a:moveTo>
                  <a:pt x="6" y="54"/>
                </a:moveTo>
                <a:lnTo>
                  <a:pt x="6" y="54"/>
                </a:lnTo>
                <a:cubicBezTo>
                  <a:pt x="3" y="54"/>
                  <a:pt x="2" y="53"/>
                  <a:pt x="1" y="51"/>
                </a:cubicBezTo>
                <a:lnTo>
                  <a:pt x="1" y="51"/>
                </a:lnTo>
                <a:cubicBezTo>
                  <a:pt x="0" y="48"/>
                  <a:pt x="2" y="45"/>
                  <a:pt x="4" y="44"/>
                </a:cubicBezTo>
                <a:lnTo>
                  <a:pt x="4" y="44"/>
                </a:lnTo>
                <a:cubicBezTo>
                  <a:pt x="4" y="44"/>
                  <a:pt x="38" y="35"/>
                  <a:pt x="72" y="2"/>
                </a:cubicBezTo>
                <a:lnTo>
                  <a:pt x="72" y="2"/>
                </a:lnTo>
                <a:cubicBezTo>
                  <a:pt x="75" y="0"/>
                  <a:pt x="78" y="0"/>
                  <a:pt x="80" y="2"/>
                </a:cubicBezTo>
                <a:lnTo>
                  <a:pt x="80" y="2"/>
                </a:lnTo>
                <a:cubicBezTo>
                  <a:pt x="82" y="4"/>
                  <a:pt x="82" y="7"/>
                  <a:pt x="80" y="9"/>
                </a:cubicBezTo>
                <a:lnTo>
                  <a:pt x="80" y="9"/>
                </a:lnTo>
                <a:cubicBezTo>
                  <a:pt x="43" y="44"/>
                  <a:pt x="8" y="54"/>
                  <a:pt x="7" y="54"/>
                </a:cubicBezTo>
                <a:lnTo>
                  <a:pt x="7" y="54"/>
                </a:lnTo>
                <a:cubicBezTo>
                  <a:pt x="6" y="54"/>
                  <a:pt x="6" y="54"/>
                  <a:pt x="6" y="54"/>
                </a:cubicBez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1" name="Freeform 27">
            <a:extLst>
              <a:ext uri="{FF2B5EF4-FFF2-40B4-BE49-F238E27FC236}">
                <a16:creationId xmlns:a16="http://schemas.microsoft.com/office/drawing/2014/main" id="{C76E5BEF-C495-0A40-B770-6E833BD5C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885" y="8937100"/>
            <a:ext cx="82394" cy="60420"/>
          </a:xfrm>
          <a:custGeom>
            <a:avLst/>
            <a:gdLst>
              <a:gd name="T0" fmla="*/ 61 w 67"/>
              <a:gd name="T1" fmla="*/ 46 h 47"/>
              <a:gd name="T2" fmla="*/ 61 w 67"/>
              <a:gd name="T3" fmla="*/ 46 h 47"/>
              <a:gd name="T4" fmla="*/ 58 w 67"/>
              <a:gd name="T5" fmla="*/ 46 h 47"/>
              <a:gd name="T6" fmla="*/ 58 w 67"/>
              <a:gd name="T7" fmla="*/ 46 h 47"/>
              <a:gd name="T8" fmla="*/ 2 w 67"/>
              <a:gd name="T9" fmla="*/ 9 h 47"/>
              <a:gd name="T10" fmla="*/ 2 w 67"/>
              <a:gd name="T11" fmla="*/ 9 h 47"/>
              <a:gd name="T12" fmla="*/ 2 w 67"/>
              <a:gd name="T13" fmla="*/ 2 h 47"/>
              <a:gd name="T14" fmla="*/ 2 w 67"/>
              <a:gd name="T15" fmla="*/ 2 h 47"/>
              <a:gd name="T16" fmla="*/ 9 w 67"/>
              <a:gd name="T17" fmla="*/ 2 h 47"/>
              <a:gd name="T18" fmla="*/ 9 w 67"/>
              <a:gd name="T19" fmla="*/ 2 h 47"/>
              <a:gd name="T20" fmla="*/ 63 w 67"/>
              <a:gd name="T21" fmla="*/ 36 h 47"/>
              <a:gd name="T22" fmla="*/ 63 w 67"/>
              <a:gd name="T23" fmla="*/ 36 h 47"/>
              <a:gd name="T24" fmla="*/ 65 w 67"/>
              <a:gd name="T25" fmla="*/ 43 h 47"/>
              <a:gd name="T26" fmla="*/ 65 w 67"/>
              <a:gd name="T27" fmla="*/ 43 h 47"/>
              <a:gd name="T28" fmla="*/ 61 w 67"/>
              <a:gd name="T2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7" h="47">
                <a:moveTo>
                  <a:pt x="61" y="46"/>
                </a:moveTo>
                <a:lnTo>
                  <a:pt x="61" y="46"/>
                </a:lnTo>
                <a:cubicBezTo>
                  <a:pt x="60" y="46"/>
                  <a:pt x="59" y="46"/>
                  <a:pt x="58" y="46"/>
                </a:cubicBezTo>
                <a:lnTo>
                  <a:pt x="58" y="46"/>
                </a:lnTo>
                <a:cubicBezTo>
                  <a:pt x="24" y="31"/>
                  <a:pt x="3" y="11"/>
                  <a:pt x="2" y="9"/>
                </a:cubicBezTo>
                <a:lnTo>
                  <a:pt x="2" y="9"/>
                </a:lnTo>
                <a:cubicBezTo>
                  <a:pt x="0" y="8"/>
                  <a:pt x="0" y="4"/>
                  <a:pt x="2" y="2"/>
                </a:cubicBezTo>
                <a:lnTo>
                  <a:pt x="2" y="2"/>
                </a:lnTo>
                <a:cubicBezTo>
                  <a:pt x="4" y="0"/>
                  <a:pt x="7" y="0"/>
                  <a:pt x="9" y="2"/>
                </a:cubicBezTo>
                <a:lnTo>
                  <a:pt x="9" y="2"/>
                </a:lnTo>
                <a:cubicBezTo>
                  <a:pt x="9" y="3"/>
                  <a:pt x="30" y="23"/>
                  <a:pt x="63" y="36"/>
                </a:cubicBezTo>
                <a:lnTo>
                  <a:pt x="63" y="36"/>
                </a:lnTo>
                <a:cubicBezTo>
                  <a:pt x="65" y="38"/>
                  <a:pt x="66" y="41"/>
                  <a:pt x="65" y="43"/>
                </a:cubicBezTo>
                <a:lnTo>
                  <a:pt x="65" y="43"/>
                </a:lnTo>
                <a:cubicBezTo>
                  <a:pt x="65" y="45"/>
                  <a:pt x="63" y="46"/>
                  <a:pt x="61" y="46"/>
                </a:cubicBez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2" name="Freeform 28">
            <a:extLst>
              <a:ext uri="{FF2B5EF4-FFF2-40B4-BE49-F238E27FC236}">
                <a16:creationId xmlns:a16="http://schemas.microsoft.com/office/drawing/2014/main" id="{BFA6D9A3-76E4-A34E-AFF4-70B04C3DF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9490" y="9233721"/>
            <a:ext cx="444931" cy="214225"/>
          </a:xfrm>
          <a:custGeom>
            <a:avLst/>
            <a:gdLst>
              <a:gd name="T0" fmla="*/ 356 w 358"/>
              <a:gd name="T1" fmla="*/ 130 h 171"/>
              <a:gd name="T2" fmla="*/ 356 w 358"/>
              <a:gd name="T3" fmla="*/ 130 h 171"/>
              <a:gd name="T4" fmla="*/ 356 w 358"/>
              <a:gd name="T5" fmla="*/ 134 h 171"/>
              <a:gd name="T6" fmla="*/ 356 w 358"/>
              <a:gd name="T7" fmla="*/ 134 h 171"/>
              <a:gd name="T8" fmla="*/ 354 w 358"/>
              <a:gd name="T9" fmla="*/ 140 h 171"/>
              <a:gd name="T10" fmla="*/ 354 w 358"/>
              <a:gd name="T11" fmla="*/ 140 h 171"/>
              <a:gd name="T12" fmla="*/ 354 w 358"/>
              <a:gd name="T13" fmla="*/ 140 h 171"/>
              <a:gd name="T14" fmla="*/ 354 w 358"/>
              <a:gd name="T15" fmla="*/ 140 h 171"/>
              <a:gd name="T16" fmla="*/ 327 w 358"/>
              <a:gd name="T17" fmla="*/ 157 h 171"/>
              <a:gd name="T18" fmla="*/ 326 w 358"/>
              <a:gd name="T19" fmla="*/ 157 h 171"/>
              <a:gd name="T20" fmla="*/ 326 w 358"/>
              <a:gd name="T21" fmla="*/ 157 h 171"/>
              <a:gd name="T22" fmla="*/ 319 w 358"/>
              <a:gd name="T23" fmla="*/ 156 h 171"/>
              <a:gd name="T24" fmla="*/ 319 w 358"/>
              <a:gd name="T25" fmla="*/ 156 h 171"/>
              <a:gd name="T26" fmla="*/ 319 w 358"/>
              <a:gd name="T27" fmla="*/ 156 h 171"/>
              <a:gd name="T28" fmla="*/ 319 w 358"/>
              <a:gd name="T29" fmla="*/ 156 h 171"/>
              <a:gd name="T30" fmla="*/ 308 w 358"/>
              <a:gd name="T31" fmla="*/ 153 h 171"/>
              <a:gd name="T32" fmla="*/ 308 w 358"/>
              <a:gd name="T33" fmla="*/ 153 h 171"/>
              <a:gd name="T34" fmla="*/ 257 w 358"/>
              <a:gd name="T35" fmla="*/ 139 h 171"/>
              <a:gd name="T36" fmla="*/ 257 w 358"/>
              <a:gd name="T37" fmla="*/ 139 h 171"/>
              <a:gd name="T38" fmla="*/ 106 w 358"/>
              <a:gd name="T39" fmla="*/ 154 h 171"/>
              <a:gd name="T40" fmla="*/ 106 w 358"/>
              <a:gd name="T41" fmla="*/ 154 h 171"/>
              <a:gd name="T42" fmla="*/ 106 w 358"/>
              <a:gd name="T43" fmla="*/ 154 h 171"/>
              <a:gd name="T44" fmla="*/ 106 w 358"/>
              <a:gd name="T45" fmla="*/ 154 h 171"/>
              <a:gd name="T46" fmla="*/ 100 w 358"/>
              <a:gd name="T47" fmla="*/ 155 h 171"/>
              <a:gd name="T48" fmla="*/ 100 w 358"/>
              <a:gd name="T49" fmla="*/ 155 h 171"/>
              <a:gd name="T50" fmla="*/ 87 w 358"/>
              <a:gd name="T51" fmla="*/ 159 h 171"/>
              <a:gd name="T52" fmla="*/ 87 w 358"/>
              <a:gd name="T53" fmla="*/ 159 h 171"/>
              <a:gd name="T54" fmla="*/ 7 w 358"/>
              <a:gd name="T55" fmla="*/ 130 h 171"/>
              <a:gd name="T56" fmla="*/ 7 w 358"/>
              <a:gd name="T57" fmla="*/ 130 h 171"/>
              <a:gd name="T58" fmla="*/ 52 w 358"/>
              <a:gd name="T59" fmla="*/ 52 h 171"/>
              <a:gd name="T60" fmla="*/ 52 w 358"/>
              <a:gd name="T61" fmla="*/ 52 h 171"/>
              <a:gd name="T62" fmla="*/ 130 w 358"/>
              <a:gd name="T63" fmla="*/ 15 h 171"/>
              <a:gd name="T64" fmla="*/ 130 w 358"/>
              <a:gd name="T65" fmla="*/ 15 h 171"/>
              <a:gd name="T66" fmla="*/ 336 w 358"/>
              <a:gd name="T67" fmla="*/ 79 h 171"/>
              <a:gd name="T68" fmla="*/ 336 w 358"/>
              <a:gd name="T69" fmla="*/ 79 h 171"/>
              <a:gd name="T70" fmla="*/ 354 w 358"/>
              <a:gd name="T71" fmla="*/ 106 h 171"/>
              <a:gd name="T72" fmla="*/ 354 w 358"/>
              <a:gd name="T73" fmla="*/ 106 h 171"/>
              <a:gd name="T74" fmla="*/ 354 w 358"/>
              <a:gd name="T75" fmla="*/ 106 h 171"/>
              <a:gd name="T76" fmla="*/ 355 w 358"/>
              <a:gd name="T77" fmla="*/ 107 h 171"/>
              <a:gd name="T78" fmla="*/ 355 w 358"/>
              <a:gd name="T79" fmla="*/ 107 h 171"/>
              <a:gd name="T80" fmla="*/ 356 w 358"/>
              <a:gd name="T81" fmla="*/ 113 h 171"/>
              <a:gd name="T82" fmla="*/ 356 w 358"/>
              <a:gd name="T83" fmla="*/ 113 h 171"/>
              <a:gd name="T84" fmla="*/ 356 w 358"/>
              <a:gd name="T85" fmla="*/ 13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58" h="171">
                <a:moveTo>
                  <a:pt x="356" y="130"/>
                </a:moveTo>
                <a:lnTo>
                  <a:pt x="356" y="130"/>
                </a:lnTo>
                <a:cubicBezTo>
                  <a:pt x="356" y="131"/>
                  <a:pt x="356" y="133"/>
                  <a:pt x="356" y="134"/>
                </a:cubicBezTo>
                <a:lnTo>
                  <a:pt x="356" y="134"/>
                </a:lnTo>
                <a:cubicBezTo>
                  <a:pt x="355" y="136"/>
                  <a:pt x="355" y="138"/>
                  <a:pt x="354" y="140"/>
                </a:cubicBezTo>
                <a:lnTo>
                  <a:pt x="354" y="140"/>
                </a:lnTo>
                <a:lnTo>
                  <a:pt x="354" y="140"/>
                </a:lnTo>
                <a:lnTo>
                  <a:pt x="354" y="140"/>
                </a:lnTo>
                <a:cubicBezTo>
                  <a:pt x="349" y="154"/>
                  <a:pt x="337" y="157"/>
                  <a:pt x="327" y="157"/>
                </a:cubicBezTo>
                <a:lnTo>
                  <a:pt x="326" y="157"/>
                </a:lnTo>
                <a:lnTo>
                  <a:pt x="326" y="157"/>
                </a:lnTo>
                <a:cubicBezTo>
                  <a:pt x="324" y="157"/>
                  <a:pt x="321" y="157"/>
                  <a:pt x="319" y="156"/>
                </a:cubicBezTo>
                <a:lnTo>
                  <a:pt x="319" y="156"/>
                </a:lnTo>
                <a:lnTo>
                  <a:pt x="319" y="156"/>
                </a:lnTo>
                <a:lnTo>
                  <a:pt x="319" y="156"/>
                </a:lnTo>
                <a:cubicBezTo>
                  <a:pt x="313" y="155"/>
                  <a:pt x="308" y="153"/>
                  <a:pt x="308" y="153"/>
                </a:cubicBezTo>
                <a:lnTo>
                  <a:pt x="308" y="153"/>
                </a:lnTo>
                <a:cubicBezTo>
                  <a:pt x="292" y="146"/>
                  <a:pt x="275" y="141"/>
                  <a:pt x="257" y="139"/>
                </a:cubicBezTo>
                <a:lnTo>
                  <a:pt x="257" y="139"/>
                </a:lnTo>
                <a:cubicBezTo>
                  <a:pt x="199" y="131"/>
                  <a:pt x="134" y="146"/>
                  <a:pt x="106" y="154"/>
                </a:cubicBezTo>
                <a:lnTo>
                  <a:pt x="106" y="154"/>
                </a:lnTo>
                <a:lnTo>
                  <a:pt x="106" y="154"/>
                </a:lnTo>
                <a:lnTo>
                  <a:pt x="106" y="154"/>
                </a:lnTo>
                <a:cubicBezTo>
                  <a:pt x="104" y="154"/>
                  <a:pt x="102" y="155"/>
                  <a:pt x="100" y="155"/>
                </a:cubicBezTo>
                <a:lnTo>
                  <a:pt x="100" y="155"/>
                </a:lnTo>
                <a:cubicBezTo>
                  <a:pt x="95" y="157"/>
                  <a:pt x="89" y="158"/>
                  <a:pt x="87" y="159"/>
                </a:cubicBezTo>
                <a:lnTo>
                  <a:pt x="87" y="159"/>
                </a:lnTo>
                <a:cubicBezTo>
                  <a:pt x="10" y="170"/>
                  <a:pt x="7" y="130"/>
                  <a:pt x="7" y="130"/>
                </a:cubicBezTo>
                <a:lnTo>
                  <a:pt x="7" y="130"/>
                </a:lnTo>
                <a:cubicBezTo>
                  <a:pt x="0" y="87"/>
                  <a:pt x="52" y="52"/>
                  <a:pt x="52" y="52"/>
                </a:cubicBezTo>
                <a:lnTo>
                  <a:pt x="52" y="52"/>
                </a:lnTo>
                <a:cubicBezTo>
                  <a:pt x="52" y="52"/>
                  <a:pt x="83" y="28"/>
                  <a:pt x="130" y="15"/>
                </a:cubicBezTo>
                <a:lnTo>
                  <a:pt x="130" y="15"/>
                </a:lnTo>
                <a:cubicBezTo>
                  <a:pt x="185" y="0"/>
                  <a:pt x="263" y="2"/>
                  <a:pt x="336" y="79"/>
                </a:cubicBezTo>
                <a:lnTo>
                  <a:pt x="336" y="79"/>
                </a:lnTo>
                <a:cubicBezTo>
                  <a:pt x="347" y="90"/>
                  <a:pt x="352" y="99"/>
                  <a:pt x="354" y="106"/>
                </a:cubicBezTo>
                <a:lnTo>
                  <a:pt x="354" y="106"/>
                </a:lnTo>
                <a:lnTo>
                  <a:pt x="354" y="106"/>
                </a:lnTo>
                <a:cubicBezTo>
                  <a:pt x="354" y="106"/>
                  <a:pt x="354" y="106"/>
                  <a:pt x="355" y="107"/>
                </a:cubicBezTo>
                <a:lnTo>
                  <a:pt x="355" y="107"/>
                </a:lnTo>
                <a:cubicBezTo>
                  <a:pt x="355" y="110"/>
                  <a:pt x="356" y="112"/>
                  <a:pt x="356" y="113"/>
                </a:cubicBezTo>
                <a:lnTo>
                  <a:pt x="356" y="113"/>
                </a:lnTo>
                <a:cubicBezTo>
                  <a:pt x="356" y="118"/>
                  <a:pt x="357" y="123"/>
                  <a:pt x="356" y="130"/>
                </a:cubicBez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3" name="Freeform 29">
            <a:extLst>
              <a:ext uri="{FF2B5EF4-FFF2-40B4-BE49-F238E27FC236}">
                <a16:creationId xmlns:a16="http://schemas.microsoft.com/office/drawing/2014/main" id="{3C18A7F3-FE01-1442-AF73-D21C6F4F7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9488" y="9250200"/>
            <a:ext cx="324085" cy="192255"/>
          </a:xfrm>
          <a:custGeom>
            <a:avLst/>
            <a:gdLst>
              <a:gd name="T0" fmla="*/ 257 w 258"/>
              <a:gd name="T1" fmla="*/ 124 h 156"/>
              <a:gd name="T2" fmla="*/ 257 w 258"/>
              <a:gd name="T3" fmla="*/ 124 h 156"/>
              <a:gd name="T4" fmla="*/ 106 w 258"/>
              <a:gd name="T5" fmla="*/ 139 h 156"/>
              <a:gd name="T6" fmla="*/ 106 w 258"/>
              <a:gd name="T7" fmla="*/ 139 h 156"/>
              <a:gd name="T8" fmla="*/ 106 w 258"/>
              <a:gd name="T9" fmla="*/ 139 h 156"/>
              <a:gd name="T10" fmla="*/ 106 w 258"/>
              <a:gd name="T11" fmla="*/ 139 h 156"/>
              <a:gd name="T12" fmla="*/ 100 w 258"/>
              <a:gd name="T13" fmla="*/ 140 h 156"/>
              <a:gd name="T14" fmla="*/ 100 w 258"/>
              <a:gd name="T15" fmla="*/ 140 h 156"/>
              <a:gd name="T16" fmla="*/ 87 w 258"/>
              <a:gd name="T17" fmla="*/ 144 h 156"/>
              <a:gd name="T18" fmla="*/ 87 w 258"/>
              <a:gd name="T19" fmla="*/ 144 h 156"/>
              <a:gd name="T20" fmla="*/ 7 w 258"/>
              <a:gd name="T21" fmla="*/ 115 h 156"/>
              <a:gd name="T22" fmla="*/ 7 w 258"/>
              <a:gd name="T23" fmla="*/ 115 h 156"/>
              <a:gd name="T24" fmla="*/ 52 w 258"/>
              <a:gd name="T25" fmla="*/ 37 h 156"/>
              <a:gd name="T26" fmla="*/ 52 w 258"/>
              <a:gd name="T27" fmla="*/ 37 h 156"/>
              <a:gd name="T28" fmla="*/ 130 w 258"/>
              <a:gd name="T29" fmla="*/ 0 h 156"/>
              <a:gd name="T30" fmla="*/ 130 w 258"/>
              <a:gd name="T31" fmla="*/ 0 h 156"/>
              <a:gd name="T32" fmla="*/ 257 w 258"/>
              <a:gd name="T33" fmla="*/ 12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8" h="156">
                <a:moveTo>
                  <a:pt x="257" y="124"/>
                </a:moveTo>
                <a:lnTo>
                  <a:pt x="257" y="124"/>
                </a:lnTo>
                <a:cubicBezTo>
                  <a:pt x="199" y="116"/>
                  <a:pt x="134" y="131"/>
                  <a:pt x="106" y="139"/>
                </a:cubicBezTo>
                <a:lnTo>
                  <a:pt x="106" y="139"/>
                </a:lnTo>
                <a:lnTo>
                  <a:pt x="106" y="139"/>
                </a:lnTo>
                <a:lnTo>
                  <a:pt x="106" y="139"/>
                </a:lnTo>
                <a:cubicBezTo>
                  <a:pt x="104" y="139"/>
                  <a:pt x="102" y="140"/>
                  <a:pt x="100" y="140"/>
                </a:cubicBezTo>
                <a:lnTo>
                  <a:pt x="100" y="140"/>
                </a:lnTo>
                <a:cubicBezTo>
                  <a:pt x="95" y="142"/>
                  <a:pt x="89" y="143"/>
                  <a:pt x="87" y="144"/>
                </a:cubicBezTo>
                <a:lnTo>
                  <a:pt x="87" y="144"/>
                </a:lnTo>
                <a:cubicBezTo>
                  <a:pt x="10" y="155"/>
                  <a:pt x="7" y="115"/>
                  <a:pt x="7" y="115"/>
                </a:cubicBezTo>
                <a:lnTo>
                  <a:pt x="7" y="115"/>
                </a:lnTo>
                <a:cubicBezTo>
                  <a:pt x="0" y="72"/>
                  <a:pt x="52" y="37"/>
                  <a:pt x="52" y="37"/>
                </a:cubicBezTo>
                <a:lnTo>
                  <a:pt x="52" y="37"/>
                </a:lnTo>
                <a:cubicBezTo>
                  <a:pt x="52" y="37"/>
                  <a:pt x="83" y="13"/>
                  <a:pt x="130" y="0"/>
                </a:cubicBezTo>
                <a:lnTo>
                  <a:pt x="130" y="0"/>
                </a:lnTo>
                <a:cubicBezTo>
                  <a:pt x="180" y="15"/>
                  <a:pt x="254" y="48"/>
                  <a:pt x="257" y="124"/>
                </a:cubicBezTo>
              </a:path>
            </a:pathLst>
          </a:custGeom>
          <a:solidFill>
            <a:srgbClr val="F769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4" name="Freeform 30">
            <a:extLst>
              <a:ext uri="{FF2B5EF4-FFF2-40B4-BE49-F238E27FC236}">
                <a16:creationId xmlns:a16="http://schemas.microsoft.com/office/drawing/2014/main" id="{43BBC809-5EFF-BE4A-B9FE-9BADFD526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5119" y="8788786"/>
            <a:ext cx="241691" cy="241691"/>
          </a:xfrm>
          <a:custGeom>
            <a:avLst/>
            <a:gdLst>
              <a:gd name="T0" fmla="*/ 79 w 193"/>
              <a:gd name="T1" fmla="*/ 0 h 196"/>
              <a:gd name="T2" fmla="*/ 79 w 193"/>
              <a:gd name="T3" fmla="*/ 0 h 196"/>
              <a:gd name="T4" fmla="*/ 96 w 193"/>
              <a:gd name="T5" fmla="*/ 167 h 196"/>
              <a:gd name="T6" fmla="*/ 96 w 193"/>
              <a:gd name="T7" fmla="*/ 167 h 196"/>
              <a:gd name="T8" fmla="*/ 79 w 193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" h="196">
                <a:moveTo>
                  <a:pt x="79" y="0"/>
                </a:moveTo>
                <a:lnTo>
                  <a:pt x="79" y="0"/>
                </a:lnTo>
                <a:cubicBezTo>
                  <a:pt x="79" y="0"/>
                  <a:pt x="192" y="140"/>
                  <a:pt x="96" y="167"/>
                </a:cubicBezTo>
                <a:lnTo>
                  <a:pt x="96" y="167"/>
                </a:lnTo>
                <a:cubicBezTo>
                  <a:pt x="0" y="195"/>
                  <a:pt x="56" y="40"/>
                  <a:pt x="79" y="0"/>
                </a:cubicBezTo>
              </a:path>
            </a:pathLst>
          </a:custGeom>
          <a:solidFill>
            <a:srgbClr val="4FC2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5" name="Freeform 31">
            <a:extLst>
              <a:ext uri="{FF2B5EF4-FFF2-40B4-BE49-F238E27FC236}">
                <a16:creationId xmlns:a16="http://schemas.microsoft.com/office/drawing/2014/main" id="{74423E32-9A98-AE4E-BFA5-2B602E204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540" y="9057944"/>
            <a:ext cx="247187" cy="280142"/>
          </a:xfrm>
          <a:custGeom>
            <a:avLst/>
            <a:gdLst>
              <a:gd name="T0" fmla="*/ 99 w 199"/>
              <a:gd name="T1" fmla="*/ 0 h 226"/>
              <a:gd name="T2" fmla="*/ 99 w 199"/>
              <a:gd name="T3" fmla="*/ 0 h 226"/>
              <a:gd name="T4" fmla="*/ 99 w 199"/>
              <a:gd name="T5" fmla="*/ 199 h 226"/>
              <a:gd name="T6" fmla="*/ 99 w 199"/>
              <a:gd name="T7" fmla="*/ 199 h 226"/>
              <a:gd name="T8" fmla="*/ 99 w 199"/>
              <a:gd name="T9" fmla="*/ 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226">
                <a:moveTo>
                  <a:pt x="99" y="0"/>
                </a:moveTo>
                <a:lnTo>
                  <a:pt x="99" y="0"/>
                </a:lnTo>
                <a:cubicBezTo>
                  <a:pt x="99" y="0"/>
                  <a:pt x="198" y="171"/>
                  <a:pt x="99" y="199"/>
                </a:cubicBezTo>
                <a:lnTo>
                  <a:pt x="99" y="199"/>
                </a:lnTo>
                <a:cubicBezTo>
                  <a:pt x="0" y="225"/>
                  <a:pt x="68" y="50"/>
                  <a:pt x="99" y="0"/>
                </a:cubicBezTo>
              </a:path>
            </a:pathLst>
          </a:custGeom>
          <a:solidFill>
            <a:srgbClr val="4FC2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6" name="Freeform 32">
            <a:extLst>
              <a:ext uri="{FF2B5EF4-FFF2-40B4-BE49-F238E27FC236}">
                <a16:creationId xmlns:a16="http://schemas.microsoft.com/office/drawing/2014/main" id="{B04D8E63-C67E-CE49-ACBB-858C00FD8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426" y="9398510"/>
            <a:ext cx="1752263" cy="697607"/>
          </a:xfrm>
          <a:custGeom>
            <a:avLst/>
            <a:gdLst>
              <a:gd name="T0" fmla="*/ 1373 w 1408"/>
              <a:gd name="T1" fmla="*/ 199 h 560"/>
              <a:gd name="T2" fmla="*/ 1373 w 1408"/>
              <a:gd name="T3" fmla="*/ 199 h 560"/>
              <a:gd name="T4" fmla="*/ 1316 w 1408"/>
              <a:gd name="T5" fmla="*/ 66 h 560"/>
              <a:gd name="T6" fmla="*/ 1316 w 1408"/>
              <a:gd name="T7" fmla="*/ 66 h 560"/>
              <a:gd name="T8" fmla="*/ 1223 w 1408"/>
              <a:gd name="T9" fmla="*/ 0 h 560"/>
              <a:gd name="T10" fmla="*/ 1223 w 1408"/>
              <a:gd name="T11" fmla="*/ 0 h 560"/>
              <a:gd name="T12" fmla="*/ 1023 w 1408"/>
              <a:gd name="T13" fmla="*/ 142 h 560"/>
              <a:gd name="T14" fmla="*/ 1023 w 1408"/>
              <a:gd name="T15" fmla="*/ 142 h 560"/>
              <a:gd name="T16" fmla="*/ 230 w 1408"/>
              <a:gd name="T17" fmla="*/ 101 h 560"/>
              <a:gd name="T18" fmla="*/ 230 w 1408"/>
              <a:gd name="T19" fmla="*/ 101 h 560"/>
              <a:gd name="T20" fmla="*/ 224 w 1408"/>
              <a:gd name="T21" fmla="*/ 98 h 560"/>
              <a:gd name="T22" fmla="*/ 224 w 1408"/>
              <a:gd name="T23" fmla="*/ 98 h 560"/>
              <a:gd name="T24" fmla="*/ 199 w 1408"/>
              <a:gd name="T25" fmla="*/ 77 h 560"/>
              <a:gd name="T26" fmla="*/ 199 w 1408"/>
              <a:gd name="T27" fmla="*/ 77 h 560"/>
              <a:gd name="T28" fmla="*/ 116 w 1408"/>
              <a:gd name="T29" fmla="*/ 120 h 560"/>
              <a:gd name="T30" fmla="*/ 116 w 1408"/>
              <a:gd name="T31" fmla="*/ 120 h 560"/>
              <a:gd name="T32" fmla="*/ 35 w 1408"/>
              <a:gd name="T33" fmla="*/ 380 h 560"/>
              <a:gd name="T34" fmla="*/ 35 w 1408"/>
              <a:gd name="T35" fmla="*/ 380 h 560"/>
              <a:gd name="T36" fmla="*/ 656 w 1408"/>
              <a:gd name="T37" fmla="*/ 526 h 560"/>
              <a:gd name="T38" fmla="*/ 656 w 1408"/>
              <a:gd name="T39" fmla="*/ 526 h 560"/>
              <a:gd name="T40" fmla="*/ 1385 w 1408"/>
              <a:gd name="T41" fmla="*/ 289 h 560"/>
              <a:gd name="T42" fmla="*/ 1385 w 1408"/>
              <a:gd name="T43" fmla="*/ 289 h 560"/>
              <a:gd name="T44" fmla="*/ 1373 w 1408"/>
              <a:gd name="T45" fmla="*/ 199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08" h="560">
                <a:moveTo>
                  <a:pt x="1373" y="199"/>
                </a:moveTo>
                <a:lnTo>
                  <a:pt x="1373" y="199"/>
                </a:lnTo>
                <a:cubicBezTo>
                  <a:pt x="1338" y="151"/>
                  <a:pt x="1311" y="126"/>
                  <a:pt x="1316" y="66"/>
                </a:cubicBezTo>
                <a:lnTo>
                  <a:pt x="1316" y="66"/>
                </a:lnTo>
                <a:cubicBezTo>
                  <a:pt x="1319" y="30"/>
                  <a:pt x="1271" y="7"/>
                  <a:pt x="1223" y="0"/>
                </a:cubicBezTo>
                <a:lnTo>
                  <a:pt x="1223" y="0"/>
                </a:lnTo>
                <a:cubicBezTo>
                  <a:pt x="1173" y="55"/>
                  <a:pt x="1107" y="104"/>
                  <a:pt x="1023" y="142"/>
                </a:cubicBezTo>
                <a:lnTo>
                  <a:pt x="1023" y="142"/>
                </a:lnTo>
                <a:cubicBezTo>
                  <a:pt x="1023" y="142"/>
                  <a:pt x="551" y="331"/>
                  <a:pt x="230" y="101"/>
                </a:cubicBezTo>
                <a:lnTo>
                  <a:pt x="230" y="101"/>
                </a:lnTo>
                <a:cubicBezTo>
                  <a:pt x="228" y="100"/>
                  <a:pt x="226" y="99"/>
                  <a:pt x="224" y="98"/>
                </a:cubicBezTo>
                <a:lnTo>
                  <a:pt x="224" y="98"/>
                </a:lnTo>
                <a:cubicBezTo>
                  <a:pt x="216" y="91"/>
                  <a:pt x="207" y="85"/>
                  <a:pt x="199" y="77"/>
                </a:cubicBezTo>
                <a:lnTo>
                  <a:pt x="199" y="77"/>
                </a:lnTo>
                <a:cubicBezTo>
                  <a:pt x="179" y="90"/>
                  <a:pt x="151" y="106"/>
                  <a:pt x="116" y="120"/>
                </a:cubicBezTo>
                <a:lnTo>
                  <a:pt x="116" y="120"/>
                </a:lnTo>
                <a:cubicBezTo>
                  <a:pt x="43" y="150"/>
                  <a:pt x="69" y="332"/>
                  <a:pt x="35" y="380"/>
                </a:cubicBezTo>
                <a:lnTo>
                  <a:pt x="35" y="380"/>
                </a:lnTo>
                <a:cubicBezTo>
                  <a:pt x="0" y="427"/>
                  <a:pt x="369" y="493"/>
                  <a:pt x="656" y="526"/>
                </a:cubicBezTo>
                <a:lnTo>
                  <a:pt x="656" y="526"/>
                </a:lnTo>
                <a:cubicBezTo>
                  <a:pt x="943" y="559"/>
                  <a:pt x="1207" y="483"/>
                  <a:pt x="1385" y="289"/>
                </a:cubicBezTo>
                <a:lnTo>
                  <a:pt x="1385" y="289"/>
                </a:lnTo>
                <a:cubicBezTo>
                  <a:pt x="1385" y="289"/>
                  <a:pt x="1407" y="247"/>
                  <a:pt x="1373" y="199"/>
                </a:cubicBezTo>
              </a:path>
            </a:pathLst>
          </a:custGeom>
          <a:solidFill>
            <a:srgbClr val="A2E6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7" name="Freeform 33">
            <a:extLst>
              <a:ext uri="{FF2B5EF4-FFF2-40B4-BE49-F238E27FC236}">
                <a16:creationId xmlns:a16="http://schemas.microsoft.com/office/drawing/2014/main" id="{B382B828-13F0-374C-AB1B-74B017137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1178" y="9601749"/>
            <a:ext cx="714088" cy="1126065"/>
          </a:xfrm>
          <a:custGeom>
            <a:avLst/>
            <a:gdLst>
              <a:gd name="T0" fmla="*/ 572 w 573"/>
              <a:gd name="T1" fmla="*/ 44 h 902"/>
              <a:gd name="T2" fmla="*/ 572 w 573"/>
              <a:gd name="T3" fmla="*/ 44 h 902"/>
              <a:gd name="T4" fmla="*/ 189 w 573"/>
              <a:gd name="T5" fmla="*/ 0 h 902"/>
              <a:gd name="T6" fmla="*/ 189 w 573"/>
              <a:gd name="T7" fmla="*/ 0 h 902"/>
              <a:gd name="T8" fmla="*/ 112 w 573"/>
              <a:gd name="T9" fmla="*/ 865 h 902"/>
              <a:gd name="T10" fmla="*/ 112 w 573"/>
              <a:gd name="T11" fmla="*/ 865 h 902"/>
              <a:gd name="T12" fmla="*/ 512 w 573"/>
              <a:gd name="T13" fmla="*/ 836 h 902"/>
              <a:gd name="T14" fmla="*/ 512 w 573"/>
              <a:gd name="T15" fmla="*/ 836 h 902"/>
              <a:gd name="T16" fmla="*/ 572 w 573"/>
              <a:gd name="T17" fmla="*/ 44 h 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3" h="902">
                <a:moveTo>
                  <a:pt x="572" y="44"/>
                </a:moveTo>
                <a:lnTo>
                  <a:pt x="572" y="44"/>
                </a:lnTo>
                <a:cubicBezTo>
                  <a:pt x="454" y="57"/>
                  <a:pt x="316" y="52"/>
                  <a:pt x="189" y="0"/>
                </a:cubicBezTo>
                <a:lnTo>
                  <a:pt x="189" y="0"/>
                </a:lnTo>
                <a:cubicBezTo>
                  <a:pt x="0" y="393"/>
                  <a:pt x="112" y="865"/>
                  <a:pt x="112" y="865"/>
                </a:cubicBezTo>
                <a:lnTo>
                  <a:pt x="112" y="865"/>
                </a:lnTo>
                <a:cubicBezTo>
                  <a:pt x="324" y="901"/>
                  <a:pt x="512" y="836"/>
                  <a:pt x="512" y="836"/>
                </a:cubicBezTo>
                <a:lnTo>
                  <a:pt x="512" y="836"/>
                </a:lnTo>
                <a:cubicBezTo>
                  <a:pt x="460" y="327"/>
                  <a:pt x="535" y="115"/>
                  <a:pt x="572" y="44"/>
                </a:cubicBezTo>
              </a:path>
            </a:pathLst>
          </a:custGeom>
          <a:solidFill>
            <a:srgbClr val="A2E6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8" name="Freeform 34">
            <a:extLst>
              <a:ext uri="{FF2B5EF4-FFF2-40B4-BE49-F238E27FC236}">
                <a16:creationId xmlns:a16="http://schemas.microsoft.com/office/drawing/2014/main" id="{55247082-5EB5-424C-A689-A80F9C28E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1178" y="9601749"/>
            <a:ext cx="714088" cy="1126065"/>
          </a:xfrm>
          <a:custGeom>
            <a:avLst/>
            <a:gdLst>
              <a:gd name="T0" fmla="*/ 572 w 573"/>
              <a:gd name="T1" fmla="*/ 44 h 902"/>
              <a:gd name="T2" fmla="*/ 572 w 573"/>
              <a:gd name="T3" fmla="*/ 44 h 902"/>
              <a:gd name="T4" fmla="*/ 189 w 573"/>
              <a:gd name="T5" fmla="*/ 0 h 902"/>
              <a:gd name="T6" fmla="*/ 189 w 573"/>
              <a:gd name="T7" fmla="*/ 0 h 902"/>
              <a:gd name="T8" fmla="*/ 112 w 573"/>
              <a:gd name="T9" fmla="*/ 865 h 902"/>
              <a:gd name="T10" fmla="*/ 112 w 573"/>
              <a:gd name="T11" fmla="*/ 865 h 902"/>
              <a:gd name="T12" fmla="*/ 512 w 573"/>
              <a:gd name="T13" fmla="*/ 836 h 902"/>
              <a:gd name="T14" fmla="*/ 512 w 573"/>
              <a:gd name="T15" fmla="*/ 836 h 902"/>
              <a:gd name="T16" fmla="*/ 572 w 573"/>
              <a:gd name="T17" fmla="*/ 44 h 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3" h="902">
                <a:moveTo>
                  <a:pt x="572" y="44"/>
                </a:moveTo>
                <a:lnTo>
                  <a:pt x="572" y="44"/>
                </a:lnTo>
                <a:cubicBezTo>
                  <a:pt x="454" y="57"/>
                  <a:pt x="316" y="52"/>
                  <a:pt x="189" y="0"/>
                </a:cubicBezTo>
                <a:lnTo>
                  <a:pt x="189" y="0"/>
                </a:lnTo>
                <a:cubicBezTo>
                  <a:pt x="0" y="393"/>
                  <a:pt x="112" y="865"/>
                  <a:pt x="112" y="865"/>
                </a:cubicBezTo>
                <a:lnTo>
                  <a:pt x="112" y="865"/>
                </a:lnTo>
                <a:cubicBezTo>
                  <a:pt x="324" y="901"/>
                  <a:pt x="512" y="836"/>
                  <a:pt x="512" y="836"/>
                </a:cubicBezTo>
                <a:lnTo>
                  <a:pt x="512" y="836"/>
                </a:lnTo>
                <a:cubicBezTo>
                  <a:pt x="460" y="327"/>
                  <a:pt x="535" y="115"/>
                  <a:pt x="572" y="44"/>
                </a:cubicBezTo>
              </a:path>
            </a:pathLst>
          </a:custGeom>
          <a:solidFill>
            <a:srgbClr val="005A79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9" name="Freeform 35">
            <a:extLst>
              <a:ext uri="{FF2B5EF4-FFF2-40B4-BE49-F238E27FC236}">
                <a16:creationId xmlns:a16="http://schemas.microsoft.com/office/drawing/2014/main" id="{8E386C55-EA6E-3544-896D-B88C76AF4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788" y="8931604"/>
            <a:ext cx="1719308" cy="1713812"/>
          </a:xfrm>
          <a:custGeom>
            <a:avLst/>
            <a:gdLst>
              <a:gd name="T0" fmla="*/ 1181 w 1381"/>
              <a:gd name="T1" fmla="*/ 1098 h 1374"/>
              <a:gd name="T2" fmla="*/ 1181 w 1381"/>
              <a:gd name="T3" fmla="*/ 1098 h 1374"/>
              <a:gd name="T4" fmla="*/ 1178 w 1381"/>
              <a:gd name="T5" fmla="*/ 1114 h 1374"/>
              <a:gd name="T6" fmla="*/ 1178 w 1381"/>
              <a:gd name="T7" fmla="*/ 1114 h 1374"/>
              <a:gd name="T8" fmla="*/ 1175 w 1381"/>
              <a:gd name="T9" fmla="*/ 1218 h 1374"/>
              <a:gd name="T10" fmla="*/ 1175 w 1381"/>
              <a:gd name="T11" fmla="*/ 1218 h 1374"/>
              <a:gd name="T12" fmla="*/ 1146 w 1381"/>
              <a:gd name="T13" fmla="*/ 1311 h 1374"/>
              <a:gd name="T14" fmla="*/ 1146 w 1381"/>
              <a:gd name="T15" fmla="*/ 1311 h 1374"/>
              <a:gd name="T16" fmla="*/ 985 w 1381"/>
              <a:gd name="T17" fmla="*/ 1228 h 1374"/>
              <a:gd name="T18" fmla="*/ 985 w 1381"/>
              <a:gd name="T19" fmla="*/ 1228 h 1374"/>
              <a:gd name="T20" fmla="*/ 293 w 1381"/>
              <a:gd name="T21" fmla="*/ 497 h 1374"/>
              <a:gd name="T22" fmla="*/ 293 w 1381"/>
              <a:gd name="T23" fmla="*/ 497 h 1374"/>
              <a:gd name="T24" fmla="*/ 80 w 1381"/>
              <a:gd name="T25" fmla="*/ 131 h 1374"/>
              <a:gd name="T26" fmla="*/ 80 w 1381"/>
              <a:gd name="T27" fmla="*/ 131 h 1374"/>
              <a:gd name="T28" fmla="*/ 293 w 1381"/>
              <a:gd name="T29" fmla="*/ 31 h 1374"/>
              <a:gd name="T30" fmla="*/ 293 w 1381"/>
              <a:gd name="T31" fmla="*/ 31 h 1374"/>
              <a:gd name="T32" fmla="*/ 1142 w 1381"/>
              <a:gd name="T33" fmla="*/ 237 h 1374"/>
              <a:gd name="T34" fmla="*/ 1142 w 1381"/>
              <a:gd name="T35" fmla="*/ 237 h 1374"/>
              <a:gd name="T36" fmla="*/ 1287 w 1381"/>
              <a:gd name="T37" fmla="*/ 592 h 1374"/>
              <a:gd name="T38" fmla="*/ 1287 w 1381"/>
              <a:gd name="T39" fmla="*/ 592 h 1374"/>
              <a:gd name="T40" fmla="*/ 1279 w 1381"/>
              <a:gd name="T41" fmla="*/ 670 h 1374"/>
              <a:gd name="T42" fmla="*/ 1279 w 1381"/>
              <a:gd name="T43" fmla="*/ 670 h 1374"/>
              <a:gd name="T44" fmla="*/ 1280 w 1381"/>
              <a:gd name="T45" fmla="*/ 692 h 1374"/>
              <a:gd name="T46" fmla="*/ 1280 w 1381"/>
              <a:gd name="T47" fmla="*/ 692 h 1374"/>
              <a:gd name="T48" fmla="*/ 1322 w 1381"/>
              <a:gd name="T49" fmla="*/ 814 h 1374"/>
              <a:gd name="T50" fmla="*/ 1322 w 1381"/>
              <a:gd name="T51" fmla="*/ 814 h 1374"/>
              <a:gd name="T52" fmla="*/ 1181 w 1381"/>
              <a:gd name="T53" fmla="*/ 1098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81" h="1374">
                <a:moveTo>
                  <a:pt x="1181" y="1098"/>
                </a:moveTo>
                <a:lnTo>
                  <a:pt x="1181" y="1098"/>
                </a:lnTo>
                <a:cubicBezTo>
                  <a:pt x="1180" y="1103"/>
                  <a:pt x="1179" y="1109"/>
                  <a:pt x="1178" y="1114"/>
                </a:cubicBezTo>
                <a:lnTo>
                  <a:pt x="1178" y="1114"/>
                </a:lnTo>
                <a:cubicBezTo>
                  <a:pt x="1173" y="1144"/>
                  <a:pt x="1171" y="1179"/>
                  <a:pt x="1175" y="1218"/>
                </a:cubicBezTo>
                <a:lnTo>
                  <a:pt x="1175" y="1218"/>
                </a:lnTo>
                <a:cubicBezTo>
                  <a:pt x="1175" y="1218"/>
                  <a:pt x="1187" y="1282"/>
                  <a:pt x="1146" y="1311"/>
                </a:cubicBezTo>
                <a:lnTo>
                  <a:pt x="1146" y="1311"/>
                </a:lnTo>
                <a:cubicBezTo>
                  <a:pt x="1059" y="1373"/>
                  <a:pt x="985" y="1228"/>
                  <a:pt x="985" y="1228"/>
                </a:cubicBezTo>
                <a:lnTo>
                  <a:pt x="985" y="1228"/>
                </a:lnTo>
                <a:cubicBezTo>
                  <a:pt x="606" y="641"/>
                  <a:pt x="293" y="497"/>
                  <a:pt x="293" y="497"/>
                </a:cubicBezTo>
                <a:lnTo>
                  <a:pt x="293" y="497"/>
                </a:lnTo>
                <a:cubicBezTo>
                  <a:pt x="293" y="497"/>
                  <a:pt x="0" y="356"/>
                  <a:pt x="80" y="131"/>
                </a:cubicBezTo>
                <a:lnTo>
                  <a:pt x="80" y="131"/>
                </a:lnTo>
                <a:cubicBezTo>
                  <a:pt x="128" y="0"/>
                  <a:pt x="293" y="31"/>
                  <a:pt x="293" y="31"/>
                </a:cubicBezTo>
                <a:lnTo>
                  <a:pt x="293" y="31"/>
                </a:lnTo>
                <a:cubicBezTo>
                  <a:pt x="293" y="31"/>
                  <a:pt x="698" y="59"/>
                  <a:pt x="1142" y="237"/>
                </a:cubicBezTo>
                <a:lnTo>
                  <a:pt x="1142" y="237"/>
                </a:lnTo>
                <a:cubicBezTo>
                  <a:pt x="1142" y="237"/>
                  <a:pt x="1341" y="312"/>
                  <a:pt x="1287" y="592"/>
                </a:cubicBezTo>
                <a:lnTo>
                  <a:pt x="1287" y="592"/>
                </a:lnTo>
                <a:cubicBezTo>
                  <a:pt x="1287" y="592"/>
                  <a:pt x="1278" y="624"/>
                  <a:pt x="1279" y="670"/>
                </a:cubicBezTo>
                <a:lnTo>
                  <a:pt x="1279" y="670"/>
                </a:lnTo>
                <a:cubicBezTo>
                  <a:pt x="1279" y="676"/>
                  <a:pt x="1279" y="684"/>
                  <a:pt x="1280" y="692"/>
                </a:cubicBezTo>
                <a:lnTo>
                  <a:pt x="1280" y="692"/>
                </a:lnTo>
                <a:cubicBezTo>
                  <a:pt x="1283" y="729"/>
                  <a:pt x="1294" y="774"/>
                  <a:pt x="1322" y="814"/>
                </a:cubicBezTo>
                <a:lnTo>
                  <a:pt x="1322" y="814"/>
                </a:lnTo>
                <a:cubicBezTo>
                  <a:pt x="1380" y="900"/>
                  <a:pt x="1220" y="924"/>
                  <a:pt x="1181" y="1098"/>
                </a:cubicBezTo>
              </a:path>
            </a:pathLst>
          </a:custGeom>
          <a:solidFill>
            <a:srgbClr val="005A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6FB52DED-B579-4244-A27D-44B1129A1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2036" y="9502876"/>
            <a:ext cx="225214" cy="291130"/>
          </a:xfrm>
          <a:custGeom>
            <a:avLst/>
            <a:gdLst>
              <a:gd name="T0" fmla="*/ 180 w 181"/>
              <a:gd name="T1" fmla="*/ 233 h 234"/>
              <a:gd name="T2" fmla="*/ 180 w 181"/>
              <a:gd name="T3" fmla="*/ 233 h 234"/>
              <a:gd name="T4" fmla="*/ 2 w 181"/>
              <a:gd name="T5" fmla="*/ 9 h 234"/>
              <a:gd name="T6" fmla="*/ 2 w 181"/>
              <a:gd name="T7" fmla="*/ 9 h 234"/>
              <a:gd name="T8" fmla="*/ 1 w 181"/>
              <a:gd name="T9" fmla="*/ 3 h 234"/>
              <a:gd name="T10" fmla="*/ 1 w 181"/>
              <a:gd name="T11" fmla="*/ 3 h 234"/>
              <a:gd name="T12" fmla="*/ 9 w 181"/>
              <a:gd name="T13" fmla="*/ 1 h 234"/>
              <a:gd name="T14" fmla="*/ 9 w 181"/>
              <a:gd name="T15" fmla="*/ 1 h 234"/>
              <a:gd name="T16" fmla="*/ 178 w 181"/>
              <a:gd name="T17" fmla="*/ 211 h 234"/>
              <a:gd name="T18" fmla="*/ 178 w 181"/>
              <a:gd name="T19" fmla="*/ 211 h 234"/>
              <a:gd name="T20" fmla="*/ 180 w 181"/>
              <a:gd name="T21" fmla="*/ 233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" h="234">
                <a:moveTo>
                  <a:pt x="180" y="233"/>
                </a:moveTo>
                <a:lnTo>
                  <a:pt x="180" y="233"/>
                </a:lnTo>
                <a:cubicBezTo>
                  <a:pt x="92" y="80"/>
                  <a:pt x="3" y="11"/>
                  <a:pt x="2" y="9"/>
                </a:cubicBezTo>
                <a:lnTo>
                  <a:pt x="2" y="9"/>
                </a:lnTo>
                <a:cubicBezTo>
                  <a:pt x="0" y="8"/>
                  <a:pt x="0" y="4"/>
                  <a:pt x="1" y="3"/>
                </a:cubicBezTo>
                <a:lnTo>
                  <a:pt x="1" y="3"/>
                </a:lnTo>
                <a:cubicBezTo>
                  <a:pt x="3" y="0"/>
                  <a:pt x="6" y="0"/>
                  <a:pt x="9" y="1"/>
                </a:cubicBezTo>
                <a:lnTo>
                  <a:pt x="9" y="1"/>
                </a:lnTo>
                <a:cubicBezTo>
                  <a:pt x="10" y="2"/>
                  <a:pt x="93" y="68"/>
                  <a:pt x="178" y="211"/>
                </a:cubicBezTo>
                <a:lnTo>
                  <a:pt x="178" y="211"/>
                </a:lnTo>
                <a:cubicBezTo>
                  <a:pt x="178" y="217"/>
                  <a:pt x="179" y="225"/>
                  <a:pt x="180" y="233"/>
                </a:cubicBez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1" name="Freeform 37">
            <a:extLst>
              <a:ext uri="{FF2B5EF4-FFF2-40B4-BE49-F238E27FC236}">
                <a16:creationId xmlns:a16="http://schemas.microsoft.com/office/drawing/2014/main" id="{334E6235-C2DF-A14E-B104-64D591F93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133" y="10046684"/>
            <a:ext cx="175776" cy="274649"/>
          </a:xfrm>
          <a:custGeom>
            <a:avLst/>
            <a:gdLst>
              <a:gd name="T0" fmla="*/ 139 w 140"/>
              <a:gd name="T1" fmla="*/ 203 h 220"/>
              <a:gd name="T2" fmla="*/ 139 w 140"/>
              <a:gd name="T3" fmla="*/ 203 h 220"/>
              <a:gd name="T4" fmla="*/ 136 w 140"/>
              <a:gd name="T5" fmla="*/ 219 h 220"/>
              <a:gd name="T6" fmla="*/ 136 w 140"/>
              <a:gd name="T7" fmla="*/ 219 h 220"/>
              <a:gd name="T8" fmla="*/ 2 w 140"/>
              <a:gd name="T9" fmla="*/ 10 h 220"/>
              <a:gd name="T10" fmla="*/ 2 w 140"/>
              <a:gd name="T11" fmla="*/ 10 h 220"/>
              <a:gd name="T12" fmla="*/ 2 w 140"/>
              <a:gd name="T13" fmla="*/ 2 h 220"/>
              <a:gd name="T14" fmla="*/ 2 w 140"/>
              <a:gd name="T15" fmla="*/ 2 h 220"/>
              <a:gd name="T16" fmla="*/ 8 w 140"/>
              <a:gd name="T17" fmla="*/ 1 h 220"/>
              <a:gd name="T18" fmla="*/ 8 w 140"/>
              <a:gd name="T19" fmla="*/ 1 h 220"/>
              <a:gd name="T20" fmla="*/ 139 w 140"/>
              <a:gd name="T21" fmla="*/ 203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0" h="220">
                <a:moveTo>
                  <a:pt x="139" y="203"/>
                </a:moveTo>
                <a:lnTo>
                  <a:pt x="139" y="203"/>
                </a:lnTo>
                <a:cubicBezTo>
                  <a:pt x="138" y="208"/>
                  <a:pt x="137" y="214"/>
                  <a:pt x="136" y="219"/>
                </a:cubicBezTo>
                <a:lnTo>
                  <a:pt x="136" y="219"/>
                </a:lnTo>
                <a:cubicBezTo>
                  <a:pt x="62" y="66"/>
                  <a:pt x="2" y="10"/>
                  <a:pt x="2" y="10"/>
                </a:cubicBezTo>
                <a:lnTo>
                  <a:pt x="2" y="10"/>
                </a:lnTo>
                <a:cubicBezTo>
                  <a:pt x="0" y="7"/>
                  <a:pt x="0" y="4"/>
                  <a:pt x="2" y="2"/>
                </a:cubicBezTo>
                <a:lnTo>
                  <a:pt x="2" y="2"/>
                </a:lnTo>
                <a:cubicBezTo>
                  <a:pt x="4" y="0"/>
                  <a:pt x="7" y="0"/>
                  <a:pt x="8" y="1"/>
                </a:cubicBezTo>
                <a:lnTo>
                  <a:pt x="8" y="1"/>
                </a:lnTo>
                <a:cubicBezTo>
                  <a:pt x="11" y="4"/>
                  <a:pt x="67" y="57"/>
                  <a:pt x="139" y="203"/>
                </a:cubicBez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F72BD3BC-C8C7-0344-A86C-42DD2EF9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74" y="8898645"/>
            <a:ext cx="444931" cy="417467"/>
          </a:xfrm>
          <a:custGeom>
            <a:avLst/>
            <a:gdLst>
              <a:gd name="T0" fmla="*/ 232 w 357"/>
              <a:gd name="T1" fmla="*/ 44 h 333"/>
              <a:gd name="T2" fmla="*/ 232 w 357"/>
              <a:gd name="T3" fmla="*/ 44 h 333"/>
              <a:gd name="T4" fmla="*/ 14 w 357"/>
              <a:gd name="T5" fmla="*/ 287 h 333"/>
              <a:gd name="T6" fmla="*/ 14 w 357"/>
              <a:gd name="T7" fmla="*/ 287 h 333"/>
              <a:gd name="T8" fmla="*/ 47 w 357"/>
              <a:gd name="T9" fmla="*/ 315 h 333"/>
              <a:gd name="T10" fmla="*/ 47 w 357"/>
              <a:gd name="T11" fmla="*/ 315 h 333"/>
              <a:gd name="T12" fmla="*/ 254 w 357"/>
              <a:gd name="T13" fmla="*/ 174 h 333"/>
              <a:gd name="T14" fmla="*/ 356 w 357"/>
              <a:gd name="T15" fmla="*/ 207 h 333"/>
              <a:gd name="T16" fmla="*/ 356 w 357"/>
              <a:gd name="T17" fmla="*/ 207 h 333"/>
              <a:gd name="T18" fmla="*/ 232 w 357"/>
              <a:gd name="T19" fmla="*/ 44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7" h="333">
                <a:moveTo>
                  <a:pt x="232" y="44"/>
                </a:moveTo>
                <a:lnTo>
                  <a:pt x="232" y="44"/>
                </a:lnTo>
                <a:cubicBezTo>
                  <a:pt x="126" y="81"/>
                  <a:pt x="43" y="223"/>
                  <a:pt x="14" y="287"/>
                </a:cubicBezTo>
                <a:lnTo>
                  <a:pt x="14" y="287"/>
                </a:lnTo>
                <a:cubicBezTo>
                  <a:pt x="9" y="300"/>
                  <a:pt x="0" y="332"/>
                  <a:pt x="47" y="315"/>
                </a:cubicBezTo>
                <a:lnTo>
                  <a:pt x="47" y="315"/>
                </a:lnTo>
                <a:cubicBezTo>
                  <a:pt x="94" y="294"/>
                  <a:pt x="174" y="242"/>
                  <a:pt x="254" y="174"/>
                </a:cubicBezTo>
                <a:lnTo>
                  <a:pt x="356" y="207"/>
                </a:lnTo>
                <a:lnTo>
                  <a:pt x="356" y="207"/>
                </a:lnTo>
                <a:cubicBezTo>
                  <a:pt x="356" y="207"/>
                  <a:pt x="354" y="0"/>
                  <a:pt x="232" y="44"/>
                </a:cubicBezTo>
              </a:path>
            </a:pathLst>
          </a:custGeom>
          <a:solidFill>
            <a:srgbClr val="FFA6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31A29397-2A2F-1249-82C5-A0DFA97AF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611" y="8860196"/>
            <a:ext cx="554791" cy="455916"/>
          </a:xfrm>
          <a:custGeom>
            <a:avLst/>
            <a:gdLst>
              <a:gd name="T0" fmla="*/ 445 w 446"/>
              <a:gd name="T1" fmla="*/ 74 h 366"/>
              <a:gd name="T2" fmla="*/ 445 w 446"/>
              <a:gd name="T3" fmla="*/ 74 h 366"/>
              <a:gd name="T4" fmla="*/ 443 w 446"/>
              <a:gd name="T5" fmla="*/ 76 h 366"/>
              <a:gd name="T6" fmla="*/ 443 w 446"/>
              <a:gd name="T7" fmla="*/ 76 h 366"/>
              <a:gd name="T8" fmla="*/ 255 w 446"/>
              <a:gd name="T9" fmla="*/ 262 h 366"/>
              <a:gd name="T10" fmla="*/ 255 w 446"/>
              <a:gd name="T11" fmla="*/ 262 h 366"/>
              <a:gd name="T12" fmla="*/ 200 w 446"/>
              <a:gd name="T13" fmla="*/ 302 h 366"/>
              <a:gd name="T14" fmla="*/ 200 w 446"/>
              <a:gd name="T15" fmla="*/ 302 h 366"/>
              <a:gd name="T16" fmla="*/ 200 w 446"/>
              <a:gd name="T17" fmla="*/ 302 h 366"/>
              <a:gd name="T18" fmla="*/ 70 w 446"/>
              <a:gd name="T19" fmla="*/ 365 h 366"/>
              <a:gd name="T20" fmla="*/ 70 w 446"/>
              <a:gd name="T21" fmla="*/ 365 h 366"/>
              <a:gd name="T22" fmla="*/ 288 w 446"/>
              <a:gd name="T23" fmla="*/ 39 h 366"/>
              <a:gd name="T24" fmla="*/ 288 w 446"/>
              <a:gd name="T25" fmla="*/ 39 h 366"/>
              <a:gd name="T26" fmla="*/ 427 w 446"/>
              <a:gd name="T27" fmla="*/ 49 h 366"/>
              <a:gd name="T28" fmla="*/ 427 w 446"/>
              <a:gd name="T29" fmla="*/ 49 h 366"/>
              <a:gd name="T30" fmla="*/ 445 w 446"/>
              <a:gd name="T31" fmla="*/ 74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6" h="366">
                <a:moveTo>
                  <a:pt x="445" y="74"/>
                </a:moveTo>
                <a:lnTo>
                  <a:pt x="445" y="74"/>
                </a:lnTo>
                <a:cubicBezTo>
                  <a:pt x="444" y="75"/>
                  <a:pt x="444" y="75"/>
                  <a:pt x="443" y="76"/>
                </a:cubicBezTo>
                <a:lnTo>
                  <a:pt x="443" y="76"/>
                </a:lnTo>
                <a:cubicBezTo>
                  <a:pt x="362" y="104"/>
                  <a:pt x="295" y="192"/>
                  <a:pt x="255" y="262"/>
                </a:cubicBezTo>
                <a:lnTo>
                  <a:pt x="255" y="262"/>
                </a:lnTo>
                <a:cubicBezTo>
                  <a:pt x="236" y="276"/>
                  <a:pt x="218" y="290"/>
                  <a:pt x="200" y="302"/>
                </a:cubicBezTo>
                <a:lnTo>
                  <a:pt x="200" y="302"/>
                </a:lnTo>
                <a:lnTo>
                  <a:pt x="200" y="302"/>
                </a:lnTo>
                <a:cubicBezTo>
                  <a:pt x="145" y="339"/>
                  <a:pt x="97" y="365"/>
                  <a:pt x="70" y="365"/>
                </a:cubicBezTo>
                <a:lnTo>
                  <a:pt x="70" y="365"/>
                </a:lnTo>
                <a:cubicBezTo>
                  <a:pt x="0" y="365"/>
                  <a:pt x="161" y="110"/>
                  <a:pt x="288" y="39"/>
                </a:cubicBezTo>
                <a:lnTo>
                  <a:pt x="288" y="39"/>
                </a:lnTo>
                <a:cubicBezTo>
                  <a:pt x="360" y="0"/>
                  <a:pt x="403" y="22"/>
                  <a:pt x="427" y="49"/>
                </a:cubicBezTo>
                <a:lnTo>
                  <a:pt x="427" y="49"/>
                </a:lnTo>
                <a:cubicBezTo>
                  <a:pt x="435" y="57"/>
                  <a:pt x="441" y="67"/>
                  <a:pt x="445" y="74"/>
                </a:cubicBezTo>
              </a:path>
            </a:pathLst>
          </a:custGeom>
          <a:solidFill>
            <a:srgbClr val="FFA6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06DB8B5E-F53F-8745-A89C-41AE0D194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2312" y="8810759"/>
            <a:ext cx="521836" cy="527327"/>
          </a:xfrm>
          <a:custGeom>
            <a:avLst/>
            <a:gdLst>
              <a:gd name="T0" fmla="*/ 419 w 420"/>
              <a:gd name="T1" fmla="*/ 76 h 425"/>
              <a:gd name="T2" fmla="*/ 419 w 420"/>
              <a:gd name="T3" fmla="*/ 76 h 425"/>
              <a:gd name="T4" fmla="*/ 418 w 420"/>
              <a:gd name="T5" fmla="*/ 76 h 425"/>
              <a:gd name="T6" fmla="*/ 418 w 420"/>
              <a:gd name="T7" fmla="*/ 76 h 425"/>
              <a:gd name="T8" fmla="*/ 217 w 420"/>
              <a:gd name="T9" fmla="*/ 297 h 425"/>
              <a:gd name="T10" fmla="*/ 217 w 420"/>
              <a:gd name="T11" fmla="*/ 297 h 425"/>
              <a:gd name="T12" fmla="*/ 162 w 420"/>
              <a:gd name="T13" fmla="*/ 344 h 425"/>
              <a:gd name="T14" fmla="*/ 162 w 420"/>
              <a:gd name="T15" fmla="*/ 344 h 425"/>
              <a:gd name="T16" fmla="*/ 40 w 420"/>
              <a:gd name="T17" fmla="*/ 413 h 425"/>
              <a:gd name="T18" fmla="*/ 40 w 420"/>
              <a:gd name="T19" fmla="*/ 413 h 425"/>
              <a:gd name="T20" fmla="*/ 273 w 420"/>
              <a:gd name="T21" fmla="*/ 32 h 425"/>
              <a:gd name="T22" fmla="*/ 273 w 420"/>
              <a:gd name="T23" fmla="*/ 32 h 425"/>
              <a:gd name="T24" fmla="*/ 404 w 420"/>
              <a:gd name="T25" fmla="*/ 49 h 425"/>
              <a:gd name="T26" fmla="*/ 404 w 420"/>
              <a:gd name="T27" fmla="*/ 49 h 425"/>
              <a:gd name="T28" fmla="*/ 419 w 420"/>
              <a:gd name="T29" fmla="*/ 76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20" h="425">
                <a:moveTo>
                  <a:pt x="419" y="76"/>
                </a:moveTo>
                <a:lnTo>
                  <a:pt x="419" y="76"/>
                </a:lnTo>
                <a:cubicBezTo>
                  <a:pt x="418" y="76"/>
                  <a:pt x="418" y="76"/>
                  <a:pt x="418" y="76"/>
                </a:cubicBezTo>
                <a:lnTo>
                  <a:pt x="418" y="76"/>
                </a:lnTo>
                <a:cubicBezTo>
                  <a:pt x="345" y="117"/>
                  <a:pt x="262" y="218"/>
                  <a:pt x="217" y="297"/>
                </a:cubicBezTo>
                <a:lnTo>
                  <a:pt x="217" y="297"/>
                </a:lnTo>
                <a:cubicBezTo>
                  <a:pt x="198" y="313"/>
                  <a:pt x="179" y="329"/>
                  <a:pt x="162" y="344"/>
                </a:cubicBezTo>
                <a:lnTo>
                  <a:pt x="162" y="344"/>
                </a:lnTo>
                <a:cubicBezTo>
                  <a:pt x="103" y="391"/>
                  <a:pt x="54" y="424"/>
                  <a:pt x="40" y="413"/>
                </a:cubicBezTo>
                <a:lnTo>
                  <a:pt x="40" y="413"/>
                </a:lnTo>
                <a:cubicBezTo>
                  <a:pt x="0" y="380"/>
                  <a:pt x="138" y="89"/>
                  <a:pt x="273" y="32"/>
                </a:cubicBezTo>
                <a:lnTo>
                  <a:pt x="273" y="32"/>
                </a:lnTo>
                <a:cubicBezTo>
                  <a:pt x="345" y="0"/>
                  <a:pt x="384" y="23"/>
                  <a:pt x="404" y="49"/>
                </a:cubicBezTo>
                <a:lnTo>
                  <a:pt x="404" y="49"/>
                </a:lnTo>
                <a:cubicBezTo>
                  <a:pt x="411" y="58"/>
                  <a:pt x="416" y="67"/>
                  <a:pt x="419" y="76"/>
                </a:cubicBezTo>
              </a:path>
            </a:pathLst>
          </a:custGeom>
          <a:solidFill>
            <a:srgbClr val="FFA6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D6516D95-023F-4345-B726-F6B03BF98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8507" y="8777801"/>
            <a:ext cx="483384" cy="483384"/>
          </a:xfrm>
          <a:custGeom>
            <a:avLst/>
            <a:gdLst>
              <a:gd name="T0" fmla="*/ 386 w 387"/>
              <a:gd name="T1" fmla="*/ 64 h 390"/>
              <a:gd name="T2" fmla="*/ 386 w 387"/>
              <a:gd name="T3" fmla="*/ 64 h 390"/>
              <a:gd name="T4" fmla="*/ 213 w 387"/>
              <a:gd name="T5" fmla="*/ 261 h 390"/>
              <a:gd name="T6" fmla="*/ 213 w 387"/>
              <a:gd name="T7" fmla="*/ 261 h 390"/>
              <a:gd name="T8" fmla="*/ 156 w 387"/>
              <a:gd name="T9" fmla="*/ 308 h 390"/>
              <a:gd name="T10" fmla="*/ 156 w 387"/>
              <a:gd name="T11" fmla="*/ 308 h 390"/>
              <a:gd name="T12" fmla="*/ 27 w 387"/>
              <a:gd name="T13" fmla="*/ 380 h 390"/>
              <a:gd name="T14" fmla="*/ 27 w 387"/>
              <a:gd name="T15" fmla="*/ 380 h 390"/>
              <a:gd name="T16" fmla="*/ 252 w 387"/>
              <a:gd name="T17" fmla="*/ 25 h 390"/>
              <a:gd name="T18" fmla="*/ 252 w 387"/>
              <a:gd name="T19" fmla="*/ 25 h 390"/>
              <a:gd name="T20" fmla="*/ 367 w 387"/>
              <a:gd name="T21" fmla="*/ 39 h 390"/>
              <a:gd name="T22" fmla="*/ 367 w 387"/>
              <a:gd name="T23" fmla="*/ 39 h 390"/>
              <a:gd name="T24" fmla="*/ 386 w 387"/>
              <a:gd name="T25" fmla="*/ 64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7" h="390">
                <a:moveTo>
                  <a:pt x="386" y="64"/>
                </a:moveTo>
                <a:lnTo>
                  <a:pt x="386" y="64"/>
                </a:lnTo>
                <a:cubicBezTo>
                  <a:pt x="321" y="97"/>
                  <a:pt x="257" y="181"/>
                  <a:pt x="213" y="261"/>
                </a:cubicBezTo>
                <a:lnTo>
                  <a:pt x="213" y="261"/>
                </a:lnTo>
                <a:cubicBezTo>
                  <a:pt x="194" y="278"/>
                  <a:pt x="174" y="294"/>
                  <a:pt x="156" y="308"/>
                </a:cubicBezTo>
                <a:lnTo>
                  <a:pt x="156" y="308"/>
                </a:lnTo>
                <a:cubicBezTo>
                  <a:pt x="91" y="359"/>
                  <a:pt x="40" y="389"/>
                  <a:pt x="27" y="380"/>
                </a:cubicBezTo>
                <a:lnTo>
                  <a:pt x="27" y="380"/>
                </a:lnTo>
                <a:cubicBezTo>
                  <a:pt x="0" y="360"/>
                  <a:pt x="146" y="73"/>
                  <a:pt x="252" y="25"/>
                </a:cubicBezTo>
                <a:lnTo>
                  <a:pt x="252" y="25"/>
                </a:lnTo>
                <a:cubicBezTo>
                  <a:pt x="309" y="0"/>
                  <a:pt x="345" y="18"/>
                  <a:pt x="367" y="39"/>
                </a:cubicBezTo>
                <a:lnTo>
                  <a:pt x="367" y="39"/>
                </a:lnTo>
                <a:cubicBezTo>
                  <a:pt x="375" y="48"/>
                  <a:pt x="382" y="57"/>
                  <a:pt x="386" y="64"/>
                </a:cubicBezTo>
              </a:path>
            </a:pathLst>
          </a:custGeom>
          <a:solidFill>
            <a:srgbClr val="FFA6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6" name="Freeform 42">
            <a:extLst>
              <a:ext uri="{FF2B5EF4-FFF2-40B4-BE49-F238E27FC236}">
                <a16:creationId xmlns:a16="http://schemas.microsoft.com/office/drawing/2014/main" id="{7E0CE9DA-9DFE-6244-9622-FC128CD5E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402" y="7366104"/>
            <a:ext cx="499863" cy="1510570"/>
          </a:xfrm>
          <a:custGeom>
            <a:avLst/>
            <a:gdLst>
              <a:gd name="T0" fmla="*/ 304 w 401"/>
              <a:gd name="T1" fmla="*/ 841 h 1212"/>
              <a:gd name="T2" fmla="*/ 304 w 401"/>
              <a:gd name="T3" fmla="*/ 104 h 1212"/>
              <a:gd name="T4" fmla="*/ 304 w 401"/>
              <a:gd name="T5" fmla="*/ 104 h 1212"/>
              <a:gd name="T6" fmla="*/ 200 w 401"/>
              <a:gd name="T7" fmla="*/ 0 h 1212"/>
              <a:gd name="T8" fmla="*/ 200 w 401"/>
              <a:gd name="T9" fmla="*/ 0 h 1212"/>
              <a:gd name="T10" fmla="*/ 96 w 401"/>
              <a:gd name="T11" fmla="*/ 104 h 1212"/>
              <a:gd name="T12" fmla="*/ 96 w 401"/>
              <a:gd name="T13" fmla="*/ 841 h 1212"/>
              <a:gd name="T14" fmla="*/ 96 w 401"/>
              <a:gd name="T15" fmla="*/ 841 h 1212"/>
              <a:gd name="T16" fmla="*/ 0 w 401"/>
              <a:gd name="T17" fmla="*/ 1011 h 1212"/>
              <a:gd name="T18" fmla="*/ 0 w 401"/>
              <a:gd name="T19" fmla="*/ 1011 h 1212"/>
              <a:gd name="T20" fmla="*/ 200 w 401"/>
              <a:gd name="T21" fmla="*/ 1211 h 1212"/>
              <a:gd name="T22" fmla="*/ 200 w 401"/>
              <a:gd name="T23" fmla="*/ 1211 h 1212"/>
              <a:gd name="T24" fmla="*/ 400 w 401"/>
              <a:gd name="T25" fmla="*/ 1011 h 1212"/>
              <a:gd name="T26" fmla="*/ 400 w 401"/>
              <a:gd name="T27" fmla="*/ 1011 h 1212"/>
              <a:gd name="T28" fmla="*/ 304 w 401"/>
              <a:gd name="T29" fmla="*/ 841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1" h="1212">
                <a:moveTo>
                  <a:pt x="304" y="841"/>
                </a:moveTo>
                <a:lnTo>
                  <a:pt x="304" y="104"/>
                </a:lnTo>
                <a:lnTo>
                  <a:pt x="304" y="104"/>
                </a:lnTo>
                <a:cubicBezTo>
                  <a:pt x="304" y="47"/>
                  <a:pt x="257" y="0"/>
                  <a:pt x="200" y="0"/>
                </a:cubicBezTo>
                <a:lnTo>
                  <a:pt x="200" y="0"/>
                </a:lnTo>
                <a:cubicBezTo>
                  <a:pt x="142" y="0"/>
                  <a:pt x="96" y="47"/>
                  <a:pt x="96" y="104"/>
                </a:cubicBezTo>
                <a:lnTo>
                  <a:pt x="96" y="841"/>
                </a:lnTo>
                <a:lnTo>
                  <a:pt x="96" y="841"/>
                </a:lnTo>
                <a:cubicBezTo>
                  <a:pt x="38" y="876"/>
                  <a:pt x="0" y="939"/>
                  <a:pt x="0" y="1011"/>
                </a:cubicBezTo>
                <a:lnTo>
                  <a:pt x="0" y="1011"/>
                </a:lnTo>
                <a:cubicBezTo>
                  <a:pt x="0" y="1122"/>
                  <a:pt x="89" y="1211"/>
                  <a:pt x="200" y="1211"/>
                </a:cubicBezTo>
                <a:lnTo>
                  <a:pt x="200" y="1211"/>
                </a:lnTo>
                <a:cubicBezTo>
                  <a:pt x="310" y="1211"/>
                  <a:pt x="400" y="1122"/>
                  <a:pt x="400" y="1011"/>
                </a:cubicBezTo>
                <a:lnTo>
                  <a:pt x="400" y="1011"/>
                </a:lnTo>
                <a:cubicBezTo>
                  <a:pt x="400" y="939"/>
                  <a:pt x="361" y="876"/>
                  <a:pt x="304" y="84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7" name="Freeform 43">
            <a:extLst>
              <a:ext uri="{FF2B5EF4-FFF2-40B4-BE49-F238E27FC236}">
                <a16:creationId xmlns:a16="http://schemas.microsoft.com/office/drawing/2014/main" id="{AAEBEBDB-D8EE-9F47-A6C9-AF8F94779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402" y="7366104"/>
            <a:ext cx="499863" cy="1510570"/>
          </a:xfrm>
          <a:custGeom>
            <a:avLst/>
            <a:gdLst>
              <a:gd name="T0" fmla="*/ 304 w 401"/>
              <a:gd name="T1" fmla="*/ 841 h 1212"/>
              <a:gd name="T2" fmla="*/ 304 w 401"/>
              <a:gd name="T3" fmla="*/ 104 h 1212"/>
              <a:gd name="T4" fmla="*/ 304 w 401"/>
              <a:gd name="T5" fmla="*/ 104 h 1212"/>
              <a:gd name="T6" fmla="*/ 200 w 401"/>
              <a:gd name="T7" fmla="*/ 0 h 1212"/>
              <a:gd name="T8" fmla="*/ 200 w 401"/>
              <a:gd name="T9" fmla="*/ 0 h 1212"/>
              <a:gd name="T10" fmla="*/ 96 w 401"/>
              <a:gd name="T11" fmla="*/ 104 h 1212"/>
              <a:gd name="T12" fmla="*/ 96 w 401"/>
              <a:gd name="T13" fmla="*/ 841 h 1212"/>
              <a:gd name="T14" fmla="*/ 96 w 401"/>
              <a:gd name="T15" fmla="*/ 841 h 1212"/>
              <a:gd name="T16" fmla="*/ 0 w 401"/>
              <a:gd name="T17" fmla="*/ 1011 h 1212"/>
              <a:gd name="T18" fmla="*/ 0 w 401"/>
              <a:gd name="T19" fmla="*/ 1011 h 1212"/>
              <a:gd name="T20" fmla="*/ 200 w 401"/>
              <a:gd name="T21" fmla="*/ 1211 h 1212"/>
              <a:gd name="T22" fmla="*/ 200 w 401"/>
              <a:gd name="T23" fmla="*/ 1211 h 1212"/>
              <a:gd name="T24" fmla="*/ 400 w 401"/>
              <a:gd name="T25" fmla="*/ 1011 h 1212"/>
              <a:gd name="T26" fmla="*/ 400 w 401"/>
              <a:gd name="T27" fmla="*/ 1011 h 1212"/>
              <a:gd name="T28" fmla="*/ 304 w 401"/>
              <a:gd name="T29" fmla="*/ 841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1" h="1212">
                <a:moveTo>
                  <a:pt x="304" y="841"/>
                </a:moveTo>
                <a:lnTo>
                  <a:pt x="304" y="104"/>
                </a:lnTo>
                <a:lnTo>
                  <a:pt x="304" y="104"/>
                </a:lnTo>
                <a:cubicBezTo>
                  <a:pt x="304" y="47"/>
                  <a:pt x="257" y="0"/>
                  <a:pt x="200" y="0"/>
                </a:cubicBezTo>
                <a:lnTo>
                  <a:pt x="200" y="0"/>
                </a:lnTo>
                <a:cubicBezTo>
                  <a:pt x="142" y="0"/>
                  <a:pt x="96" y="47"/>
                  <a:pt x="96" y="104"/>
                </a:cubicBezTo>
                <a:lnTo>
                  <a:pt x="96" y="841"/>
                </a:lnTo>
                <a:lnTo>
                  <a:pt x="96" y="841"/>
                </a:lnTo>
                <a:cubicBezTo>
                  <a:pt x="38" y="876"/>
                  <a:pt x="0" y="939"/>
                  <a:pt x="0" y="1011"/>
                </a:cubicBezTo>
                <a:lnTo>
                  <a:pt x="0" y="1011"/>
                </a:lnTo>
                <a:cubicBezTo>
                  <a:pt x="0" y="1122"/>
                  <a:pt x="89" y="1211"/>
                  <a:pt x="200" y="1211"/>
                </a:cubicBezTo>
                <a:lnTo>
                  <a:pt x="200" y="1211"/>
                </a:lnTo>
                <a:cubicBezTo>
                  <a:pt x="310" y="1211"/>
                  <a:pt x="400" y="1122"/>
                  <a:pt x="400" y="1011"/>
                </a:cubicBezTo>
                <a:lnTo>
                  <a:pt x="400" y="1011"/>
                </a:lnTo>
                <a:cubicBezTo>
                  <a:pt x="400" y="939"/>
                  <a:pt x="361" y="876"/>
                  <a:pt x="304" y="841"/>
                </a:cubicBezTo>
              </a:path>
            </a:pathLst>
          </a:custGeom>
          <a:solidFill>
            <a:srgbClr val="4FC2F6">
              <a:alpha val="1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8" name="Freeform 44">
            <a:extLst>
              <a:ext uri="{FF2B5EF4-FFF2-40B4-BE49-F238E27FC236}">
                <a16:creationId xmlns:a16="http://schemas.microsoft.com/office/drawing/2014/main" id="{D51956CC-96FD-5248-BE26-1678CC867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838" y="7541880"/>
            <a:ext cx="395496" cy="1279866"/>
          </a:xfrm>
          <a:custGeom>
            <a:avLst/>
            <a:gdLst>
              <a:gd name="T0" fmla="*/ 159 w 319"/>
              <a:gd name="T1" fmla="*/ 1027 h 1028"/>
              <a:gd name="T2" fmla="*/ 159 w 319"/>
              <a:gd name="T3" fmla="*/ 1027 h 1028"/>
              <a:gd name="T4" fmla="*/ 0 w 319"/>
              <a:gd name="T5" fmla="*/ 868 h 1028"/>
              <a:gd name="T6" fmla="*/ 0 w 319"/>
              <a:gd name="T7" fmla="*/ 868 h 1028"/>
              <a:gd name="T8" fmla="*/ 76 w 319"/>
              <a:gd name="T9" fmla="*/ 732 h 1028"/>
              <a:gd name="T10" fmla="*/ 96 w 319"/>
              <a:gd name="T11" fmla="*/ 721 h 1028"/>
              <a:gd name="T12" fmla="*/ 96 w 319"/>
              <a:gd name="T13" fmla="*/ 63 h 1028"/>
              <a:gd name="T14" fmla="*/ 96 w 319"/>
              <a:gd name="T15" fmla="*/ 63 h 1028"/>
              <a:gd name="T16" fmla="*/ 159 w 319"/>
              <a:gd name="T17" fmla="*/ 0 h 1028"/>
              <a:gd name="T18" fmla="*/ 159 w 319"/>
              <a:gd name="T19" fmla="*/ 0 h 1028"/>
              <a:gd name="T20" fmla="*/ 222 w 319"/>
              <a:gd name="T21" fmla="*/ 63 h 1028"/>
              <a:gd name="T22" fmla="*/ 222 w 319"/>
              <a:gd name="T23" fmla="*/ 721 h 1028"/>
              <a:gd name="T24" fmla="*/ 241 w 319"/>
              <a:gd name="T25" fmla="*/ 732 h 1028"/>
              <a:gd name="T26" fmla="*/ 241 w 319"/>
              <a:gd name="T27" fmla="*/ 732 h 1028"/>
              <a:gd name="T28" fmla="*/ 318 w 319"/>
              <a:gd name="T29" fmla="*/ 868 h 1028"/>
              <a:gd name="T30" fmla="*/ 318 w 319"/>
              <a:gd name="T31" fmla="*/ 868 h 1028"/>
              <a:gd name="T32" fmla="*/ 159 w 319"/>
              <a:gd name="T33" fmla="*/ 1027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9" h="1028">
                <a:moveTo>
                  <a:pt x="159" y="1027"/>
                </a:moveTo>
                <a:lnTo>
                  <a:pt x="159" y="1027"/>
                </a:lnTo>
                <a:cubicBezTo>
                  <a:pt x="71" y="1027"/>
                  <a:pt x="0" y="956"/>
                  <a:pt x="0" y="868"/>
                </a:cubicBezTo>
                <a:lnTo>
                  <a:pt x="0" y="868"/>
                </a:lnTo>
                <a:cubicBezTo>
                  <a:pt x="0" y="812"/>
                  <a:pt x="28" y="762"/>
                  <a:pt x="76" y="732"/>
                </a:cubicBezTo>
                <a:lnTo>
                  <a:pt x="96" y="721"/>
                </a:lnTo>
                <a:lnTo>
                  <a:pt x="96" y="63"/>
                </a:lnTo>
                <a:lnTo>
                  <a:pt x="96" y="63"/>
                </a:lnTo>
                <a:cubicBezTo>
                  <a:pt x="96" y="28"/>
                  <a:pt x="124" y="0"/>
                  <a:pt x="159" y="0"/>
                </a:cubicBezTo>
                <a:lnTo>
                  <a:pt x="159" y="0"/>
                </a:lnTo>
                <a:cubicBezTo>
                  <a:pt x="194" y="0"/>
                  <a:pt x="222" y="28"/>
                  <a:pt x="222" y="63"/>
                </a:cubicBezTo>
                <a:lnTo>
                  <a:pt x="222" y="721"/>
                </a:lnTo>
                <a:lnTo>
                  <a:pt x="241" y="732"/>
                </a:lnTo>
                <a:lnTo>
                  <a:pt x="241" y="732"/>
                </a:lnTo>
                <a:cubicBezTo>
                  <a:pt x="290" y="762"/>
                  <a:pt x="318" y="812"/>
                  <a:pt x="318" y="868"/>
                </a:cubicBezTo>
                <a:lnTo>
                  <a:pt x="318" y="868"/>
                </a:lnTo>
                <a:cubicBezTo>
                  <a:pt x="318" y="956"/>
                  <a:pt x="247" y="1027"/>
                  <a:pt x="159" y="1027"/>
                </a:cubicBezTo>
              </a:path>
            </a:pathLst>
          </a:custGeom>
          <a:solidFill>
            <a:srgbClr val="F769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9" name="Freeform 45">
            <a:extLst>
              <a:ext uri="{FF2B5EF4-FFF2-40B4-BE49-F238E27FC236}">
                <a16:creationId xmlns:a16="http://schemas.microsoft.com/office/drawing/2014/main" id="{1B32E212-AB53-DC41-8E32-1166460F0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262" y="7602302"/>
            <a:ext cx="142818" cy="10987"/>
          </a:xfrm>
          <a:custGeom>
            <a:avLst/>
            <a:gdLst>
              <a:gd name="T0" fmla="*/ 109 w 115"/>
              <a:gd name="T1" fmla="*/ 10 h 11"/>
              <a:gd name="T2" fmla="*/ 5 w 115"/>
              <a:gd name="T3" fmla="*/ 10 h 11"/>
              <a:gd name="T4" fmla="*/ 5 w 115"/>
              <a:gd name="T5" fmla="*/ 10 h 11"/>
              <a:gd name="T6" fmla="*/ 0 w 115"/>
              <a:gd name="T7" fmla="*/ 5 h 11"/>
              <a:gd name="T8" fmla="*/ 0 w 115"/>
              <a:gd name="T9" fmla="*/ 5 h 11"/>
              <a:gd name="T10" fmla="*/ 5 w 115"/>
              <a:gd name="T11" fmla="*/ 0 h 11"/>
              <a:gd name="T12" fmla="*/ 109 w 115"/>
              <a:gd name="T13" fmla="*/ 0 h 11"/>
              <a:gd name="T14" fmla="*/ 109 w 115"/>
              <a:gd name="T15" fmla="*/ 0 h 11"/>
              <a:gd name="T16" fmla="*/ 114 w 115"/>
              <a:gd name="T17" fmla="*/ 5 h 11"/>
              <a:gd name="T18" fmla="*/ 114 w 115"/>
              <a:gd name="T19" fmla="*/ 5 h 11"/>
              <a:gd name="T20" fmla="*/ 109 w 115"/>
              <a:gd name="T21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5" h="11">
                <a:moveTo>
                  <a:pt x="109" y="10"/>
                </a:moveTo>
                <a:lnTo>
                  <a:pt x="5" y="10"/>
                </a:lnTo>
                <a:lnTo>
                  <a:pt x="5" y="10"/>
                </a:lnTo>
                <a:cubicBezTo>
                  <a:pt x="2" y="10"/>
                  <a:pt x="0" y="8"/>
                  <a:pt x="0" y="5"/>
                </a:cubicBezTo>
                <a:lnTo>
                  <a:pt x="0" y="5"/>
                </a:lnTo>
                <a:cubicBezTo>
                  <a:pt x="0" y="2"/>
                  <a:pt x="2" y="0"/>
                  <a:pt x="5" y="0"/>
                </a:cubicBezTo>
                <a:lnTo>
                  <a:pt x="109" y="0"/>
                </a:lnTo>
                <a:lnTo>
                  <a:pt x="109" y="0"/>
                </a:lnTo>
                <a:cubicBezTo>
                  <a:pt x="112" y="0"/>
                  <a:pt x="114" y="2"/>
                  <a:pt x="114" y="5"/>
                </a:cubicBezTo>
                <a:lnTo>
                  <a:pt x="114" y="5"/>
                </a:lnTo>
                <a:cubicBezTo>
                  <a:pt x="114" y="8"/>
                  <a:pt x="112" y="10"/>
                  <a:pt x="109" y="10"/>
                </a:cubicBez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0" name="Freeform 46">
            <a:extLst>
              <a:ext uri="{FF2B5EF4-FFF2-40B4-BE49-F238E27FC236}">
                <a16:creationId xmlns:a16="http://schemas.microsoft.com/office/drawing/2014/main" id="{D6F9083A-0596-DC47-BD4F-523F105BA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262" y="7761599"/>
            <a:ext cx="142818" cy="10987"/>
          </a:xfrm>
          <a:custGeom>
            <a:avLst/>
            <a:gdLst>
              <a:gd name="T0" fmla="*/ 109 w 115"/>
              <a:gd name="T1" fmla="*/ 10 h 11"/>
              <a:gd name="T2" fmla="*/ 5 w 115"/>
              <a:gd name="T3" fmla="*/ 10 h 11"/>
              <a:gd name="T4" fmla="*/ 5 w 115"/>
              <a:gd name="T5" fmla="*/ 10 h 11"/>
              <a:gd name="T6" fmla="*/ 0 w 115"/>
              <a:gd name="T7" fmla="*/ 5 h 11"/>
              <a:gd name="T8" fmla="*/ 0 w 115"/>
              <a:gd name="T9" fmla="*/ 5 h 11"/>
              <a:gd name="T10" fmla="*/ 5 w 115"/>
              <a:gd name="T11" fmla="*/ 0 h 11"/>
              <a:gd name="T12" fmla="*/ 109 w 115"/>
              <a:gd name="T13" fmla="*/ 0 h 11"/>
              <a:gd name="T14" fmla="*/ 109 w 115"/>
              <a:gd name="T15" fmla="*/ 0 h 11"/>
              <a:gd name="T16" fmla="*/ 114 w 115"/>
              <a:gd name="T17" fmla="*/ 5 h 11"/>
              <a:gd name="T18" fmla="*/ 114 w 115"/>
              <a:gd name="T19" fmla="*/ 5 h 11"/>
              <a:gd name="T20" fmla="*/ 109 w 115"/>
              <a:gd name="T21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5" h="11">
                <a:moveTo>
                  <a:pt x="109" y="10"/>
                </a:moveTo>
                <a:lnTo>
                  <a:pt x="5" y="10"/>
                </a:lnTo>
                <a:lnTo>
                  <a:pt x="5" y="10"/>
                </a:lnTo>
                <a:cubicBezTo>
                  <a:pt x="2" y="10"/>
                  <a:pt x="0" y="8"/>
                  <a:pt x="0" y="5"/>
                </a:cubicBezTo>
                <a:lnTo>
                  <a:pt x="0" y="5"/>
                </a:lnTo>
                <a:cubicBezTo>
                  <a:pt x="0" y="2"/>
                  <a:pt x="2" y="0"/>
                  <a:pt x="5" y="0"/>
                </a:cubicBezTo>
                <a:lnTo>
                  <a:pt x="109" y="0"/>
                </a:lnTo>
                <a:lnTo>
                  <a:pt x="109" y="0"/>
                </a:lnTo>
                <a:cubicBezTo>
                  <a:pt x="112" y="0"/>
                  <a:pt x="114" y="2"/>
                  <a:pt x="114" y="5"/>
                </a:cubicBezTo>
                <a:lnTo>
                  <a:pt x="114" y="5"/>
                </a:lnTo>
                <a:cubicBezTo>
                  <a:pt x="114" y="8"/>
                  <a:pt x="112" y="10"/>
                  <a:pt x="109" y="10"/>
                </a:cubicBez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1" name="Freeform 47">
            <a:extLst>
              <a:ext uri="{FF2B5EF4-FFF2-40B4-BE49-F238E27FC236}">
                <a16:creationId xmlns:a16="http://schemas.microsoft.com/office/drawing/2014/main" id="{F715FF9B-4C91-9A41-B1CC-02B2503AB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262" y="7920895"/>
            <a:ext cx="142818" cy="10987"/>
          </a:xfrm>
          <a:custGeom>
            <a:avLst/>
            <a:gdLst>
              <a:gd name="T0" fmla="*/ 109 w 115"/>
              <a:gd name="T1" fmla="*/ 10 h 11"/>
              <a:gd name="T2" fmla="*/ 5 w 115"/>
              <a:gd name="T3" fmla="*/ 10 h 11"/>
              <a:gd name="T4" fmla="*/ 5 w 115"/>
              <a:gd name="T5" fmla="*/ 10 h 11"/>
              <a:gd name="T6" fmla="*/ 0 w 115"/>
              <a:gd name="T7" fmla="*/ 5 h 11"/>
              <a:gd name="T8" fmla="*/ 0 w 115"/>
              <a:gd name="T9" fmla="*/ 5 h 11"/>
              <a:gd name="T10" fmla="*/ 5 w 115"/>
              <a:gd name="T11" fmla="*/ 0 h 11"/>
              <a:gd name="T12" fmla="*/ 109 w 115"/>
              <a:gd name="T13" fmla="*/ 0 h 11"/>
              <a:gd name="T14" fmla="*/ 109 w 115"/>
              <a:gd name="T15" fmla="*/ 0 h 11"/>
              <a:gd name="T16" fmla="*/ 114 w 115"/>
              <a:gd name="T17" fmla="*/ 5 h 11"/>
              <a:gd name="T18" fmla="*/ 114 w 115"/>
              <a:gd name="T19" fmla="*/ 5 h 11"/>
              <a:gd name="T20" fmla="*/ 109 w 115"/>
              <a:gd name="T21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5" h="11">
                <a:moveTo>
                  <a:pt x="109" y="10"/>
                </a:moveTo>
                <a:lnTo>
                  <a:pt x="5" y="10"/>
                </a:lnTo>
                <a:lnTo>
                  <a:pt x="5" y="10"/>
                </a:lnTo>
                <a:cubicBezTo>
                  <a:pt x="2" y="10"/>
                  <a:pt x="0" y="7"/>
                  <a:pt x="0" y="5"/>
                </a:cubicBezTo>
                <a:lnTo>
                  <a:pt x="0" y="5"/>
                </a:lnTo>
                <a:cubicBezTo>
                  <a:pt x="0" y="2"/>
                  <a:pt x="2" y="0"/>
                  <a:pt x="5" y="0"/>
                </a:cubicBezTo>
                <a:lnTo>
                  <a:pt x="109" y="0"/>
                </a:lnTo>
                <a:lnTo>
                  <a:pt x="109" y="0"/>
                </a:lnTo>
                <a:cubicBezTo>
                  <a:pt x="112" y="0"/>
                  <a:pt x="114" y="2"/>
                  <a:pt x="114" y="5"/>
                </a:cubicBezTo>
                <a:lnTo>
                  <a:pt x="114" y="5"/>
                </a:lnTo>
                <a:cubicBezTo>
                  <a:pt x="114" y="7"/>
                  <a:pt x="112" y="10"/>
                  <a:pt x="109" y="10"/>
                </a:cubicBez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2" name="Freeform 48">
            <a:extLst>
              <a:ext uri="{FF2B5EF4-FFF2-40B4-BE49-F238E27FC236}">
                <a16:creationId xmlns:a16="http://schemas.microsoft.com/office/drawing/2014/main" id="{422DC912-5F48-1A4D-A79E-AA8B991E1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262" y="8074699"/>
            <a:ext cx="142818" cy="10987"/>
          </a:xfrm>
          <a:custGeom>
            <a:avLst/>
            <a:gdLst>
              <a:gd name="T0" fmla="*/ 109 w 115"/>
              <a:gd name="T1" fmla="*/ 10 h 11"/>
              <a:gd name="T2" fmla="*/ 5 w 115"/>
              <a:gd name="T3" fmla="*/ 10 h 11"/>
              <a:gd name="T4" fmla="*/ 5 w 115"/>
              <a:gd name="T5" fmla="*/ 10 h 11"/>
              <a:gd name="T6" fmla="*/ 0 w 115"/>
              <a:gd name="T7" fmla="*/ 5 h 11"/>
              <a:gd name="T8" fmla="*/ 0 w 115"/>
              <a:gd name="T9" fmla="*/ 5 h 11"/>
              <a:gd name="T10" fmla="*/ 5 w 115"/>
              <a:gd name="T11" fmla="*/ 0 h 11"/>
              <a:gd name="T12" fmla="*/ 109 w 115"/>
              <a:gd name="T13" fmla="*/ 0 h 11"/>
              <a:gd name="T14" fmla="*/ 109 w 115"/>
              <a:gd name="T15" fmla="*/ 0 h 11"/>
              <a:gd name="T16" fmla="*/ 114 w 115"/>
              <a:gd name="T17" fmla="*/ 5 h 11"/>
              <a:gd name="T18" fmla="*/ 114 w 115"/>
              <a:gd name="T19" fmla="*/ 5 h 11"/>
              <a:gd name="T20" fmla="*/ 109 w 115"/>
              <a:gd name="T21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5" h="11">
                <a:moveTo>
                  <a:pt x="109" y="10"/>
                </a:moveTo>
                <a:lnTo>
                  <a:pt x="5" y="10"/>
                </a:lnTo>
                <a:lnTo>
                  <a:pt x="5" y="10"/>
                </a:lnTo>
                <a:cubicBezTo>
                  <a:pt x="2" y="10"/>
                  <a:pt x="0" y="8"/>
                  <a:pt x="0" y="5"/>
                </a:cubicBezTo>
                <a:lnTo>
                  <a:pt x="0" y="5"/>
                </a:lnTo>
                <a:cubicBezTo>
                  <a:pt x="0" y="2"/>
                  <a:pt x="2" y="0"/>
                  <a:pt x="5" y="0"/>
                </a:cubicBezTo>
                <a:lnTo>
                  <a:pt x="109" y="0"/>
                </a:lnTo>
                <a:lnTo>
                  <a:pt x="109" y="0"/>
                </a:lnTo>
                <a:cubicBezTo>
                  <a:pt x="112" y="0"/>
                  <a:pt x="114" y="2"/>
                  <a:pt x="114" y="5"/>
                </a:cubicBezTo>
                <a:lnTo>
                  <a:pt x="114" y="5"/>
                </a:lnTo>
                <a:cubicBezTo>
                  <a:pt x="114" y="8"/>
                  <a:pt x="112" y="10"/>
                  <a:pt x="109" y="10"/>
                </a:cubicBez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3" name="Freeform 49">
            <a:extLst>
              <a:ext uri="{FF2B5EF4-FFF2-40B4-BE49-F238E27FC236}">
                <a16:creationId xmlns:a16="http://schemas.microsoft.com/office/drawing/2014/main" id="{3ACCA965-66AE-084A-A3E6-501B85E51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262" y="8233996"/>
            <a:ext cx="142818" cy="16477"/>
          </a:xfrm>
          <a:custGeom>
            <a:avLst/>
            <a:gdLst>
              <a:gd name="T0" fmla="*/ 109 w 115"/>
              <a:gd name="T1" fmla="*/ 11 h 12"/>
              <a:gd name="T2" fmla="*/ 5 w 115"/>
              <a:gd name="T3" fmla="*/ 11 h 12"/>
              <a:gd name="T4" fmla="*/ 5 w 115"/>
              <a:gd name="T5" fmla="*/ 11 h 12"/>
              <a:gd name="T6" fmla="*/ 0 w 115"/>
              <a:gd name="T7" fmla="*/ 6 h 12"/>
              <a:gd name="T8" fmla="*/ 0 w 115"/>
              <a:gd name="T9" fmla="*/ 6 h 12"/>
              <a:gd name="T10" fmla="*/ 5 w 115"/>
              <a:gd name="T11" fmla="*/ 0 h 12"/>
              <a:gd name="T12" fmla="*/ 109 w 115"/>
              <a:gd name="T13" fmla="*/ 0 h 12"/>
              <a:gd name="T14" fmla="*/ 109 w 115"/>
              <a:gd name="T15" fmla="*/ 0 h 12"/>
              <a:gd name="T16" fmla="*/ 114 w 115"/>
              <a:gd name="T17" fmla="*/ 6 h 12"/>
              <a:gd name="T18" fmla="*/ 114 w 115"/>
              <a:gd name="T19" fmla="*/ 6 h 12"/>
              <a:gd name="T20" fmla="*/ 109 w 115"/>
              <a:gd name="T21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5" h="12">
                <a:moveTo>
                  <a:pt x="109" y="11"/>
                </a:moveTo>
                <a:lnTo>
                  <a:pt x="5" y="11"/>
                </a:lnTo>
                <a:lnTo>
                  <a:pt x="5" y="11"/>
                </a:lnTo>
                <a:cubicBezTo>
                  <a:pt x="2" y="11"/>
                  <a:pt x="0" y="9"/>
                  <a:pt x="0" y="6"/>
                </a:cubicBezTo>
                <a:lnTo>
                  <a:pt x="0" y="6"/>
                </a:lnTo>
                <a:cubicBezTo>
                  <a:pt x="0" y="3"/>
                  <a:pt x="2" y="0"/>
                  <a:pt x="5" y="0"/>
                </a:cubicBezTo>
                <a:lnTo>
                  <a:pt x="109" y="0"/>
                </a:lnTo>
                <a:lnTo>
                  <a:pt x="109" y="0"/>
                </a:lnTo>
                <a:cubicBezTo>
                  <a:pt x="112" y="0"/>
                  <a:pt x="114" y="3"/>
                  <a:pt x="114" y="6"/>
                </a:cubicBezTo>
                <a:lnTo>
                  <a:pt x="114" y="6"/>
                </a:lnTo>
                <a:cubicBezTo>
                  <a:pt x="114" y="9"/>
                  <a:pt x="112" y="11"/>
                  <a:pt x="109" y="11"/>
                </a:cubicBez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4" name="Freeform 50">
            <a:extLst>
              <a:ext uri="{FF2B5EF4-FFF2-40B4-BE49-F238E27FC236}">
                <a16:creationId xmlns:a16="http://schemas.microsoft.com/office/drawing/2014/main" id="{12765763-A864-6040-BB79-CB9051ECD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262" y="8393292"/>
            <a:ext cx="142818" cy="16481"/>
          </a:xfrm>
          <a:custGeom>
            <a:avLst/>
            <a:gdLst>
              <a:gd name="T0" fmla="*/ 109 w 115"/>
              <a:gd name="T1" fmla="*/ 11 h 12"/>
              <a:gd name="T2" fmla="*/ 5 w 115"/>
              <a:gd name="T3" fmla="*/ 11 h 12"/>
              <a:gd name="T4" fmla="*/ 5 w 115"/>
              <a:gd name="T5" fmla="*/ 11 h 12"/>
              <a:gd name="T6" fmla="*/ 0 w 115"/>
              <a:gd name="T7" fmla="*/ 5 h 12"/>
              <a:gd name="T8" fmla="*/ 0 w 115"/>
              <a:gd name="T9" fmla="*/ 5 h 12"/>
              <a:gd name="T10" fmla="*/ 5 w 115"/>
              <a:gd name="T11" fmla="*/ 0 h 12"/>
              <a:gd name="T12" fmla="*/ 109 w 115"/>
              <a:gd name="T13" fmla="*/ 0 h 12"/>
              <a:gd name="T14" fmla="*/ 109 w 115"/>
              <a:gd name="T15" fmla="*/ 0 h 12"/>
              <a:gd name="T16" fmla="*/ 114 w 115"/>
              <a:gd name="T17" fmla="*/ 5 h 12"/>
              <a:gd name="T18" fmla="*/ 114 w 115"/>
              <a:gd name="T19" fmla="*/ 5 h 12"/>
              <a:gd name="T20" fmla="*/ 109 w 115"/>
              <a:gd name="T21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5" h="12">
                <a:moveTo>
                  <a:pt x="109" y="11"/>
                </a:moveTo>
                <a:lnTo>
                  <a:pt x="5" y="11"/>
                </a:lnTo>
                <a:lnTo>
                  <a:pt x="5" y="11"/>
                </a:lnTo>
                <a:cubicBezTo>
                  <a:pt x="2" y="11"/>
                  <a:pt x="0" y="8"/>
                  <a:pt x="0" y="5"/>
                </a:cubicBezTo>
                <a:lnTo>
                  <a:pt x="0" y="5"/>
                </a:lnTo>
                <a:cubicBezTo>
                  <a:pt x="0" y="3"/>
                  <a:pt x="2" y="0"/>
                  <a:pt x="5" y="0"/>
                </a:cubicBezTo>
                <a:lnTo>
                  <a:pt x="109" y="0"/>
                </a:lnTo>
                <a:lnTo>
                  <a:pt x="109" y="0"/>
                </a:lnTo>
                <a:cubicBezTo>
                  <a:pt x="112" y="0"/>
                  <a:pt x="114" y="3"/>
                  <a:pt x="114" y="5"/>
                </a:cubicBezTo>
                <a:lnTo>
                  <a:pt x="114" y="5"/>
                </a:lnTo>
                <a:cubicBezTo>
                  <a:pt x="114" y="8"/>
                  <a:pt x="112" y="11"/>
                  <a:pt x="109" y="11"/>
                </a:cubicBez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5" name="Freeform 51">
            <a:extLst>
              <a:ext uri="{FF2B5EF4-FFF2-40B4-BE49-F238E27FC236}">
                <a16:creationId xmlns:a16="http://schemas.microsoft.com/office/drawing/2014/main" id="{ADC87604-F61F-A740-ACC9-F5FD7906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231" y="10568516"/>
            <a:ext cx="65917" cy="939304"/>
          </a:xfrm>
          <a:custGeom>
            <a:avLst/>
            <a:gdLst>
              <a:gd name="T0" fmla="*/ 53 w 55"/>
              <a:gd name="T1" fmla="*/ 14 h 754"/>
              <a:gd name="T2" fmla="*/ 53 w 55"/>
              <a:gd name="T3" fmla="*/ 14 h 754"/>
              <a:gd name="T4" fmla="*/ 35 w 55"/>
              <a:gd name="T5" fmla="*/ 753 h 754"/>
              <a:gd name="T6" fmla="*/ 35 w 55"/>
              <a:gd name="T7" fmla="*/ 753 h 754"/>
              <a:gd name="T8" fmla="*/ 14 w 55"/>
              <a:gd name="T9" fmla="*/ 741 h 754"/>
              <a:gd name="T10" fmla="*/ 14 w 55"/>
              <a:gd name="T11" fmla="*/ 741 h 754"/>
              <a:gd name="T12" fmla="*/ 8 w 55"/>
              <a:gd name="T13" fmla="*/ 235 h 754"/>
              <a:gd name="T14" fmla="*/ 8 w 55"/>
              <a:gd name="T15" fmla="*/ 235 h 754"/>
              <a:gd name="T16" fmla="*/ 33 w 55"/>
              <a:gd name="T17" fmla="*/ 9 h 754"/>
              <a:gd name="T18" fmla="*/ 33 w 55"/>
              <a:gd name="T19" fmla="*/ 9 h 754"/>
              <a:gd name="T20" fmla="*/ 46 w 55"/>
              <a:gd name="T21" fmla="*/ 2 h 754"/>
              <a:gd name="T22" fmla="*/ 46 w 55"/>
              <a:gd name="T23" fmla="*/ 2 h 754"/>
              <a:gd name="T24" fmla="*/ 53 w 55"/>
              <a:gd name="T25" fmla="*/ 14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754">
                <a:moveTo>
                  <a:pt x="53" y="14"/>
                </a:moveTo>
                <a:lnTo>
                  <a:pt x="53" y="14"/>
                </a:lnTo>
                <a:cubicBezTo>
                  <a:pt x="52" y="16"/>
                  <a:pt x="3" y="233"/>
                  <a:pt x="35" y="753"/>
                </a:cubicBezTo>
                <a:lnTo>
                  <a:pt x="35" y="753"/>
                </a:lnTo>
                <a:cubicBezTo>
                  <a:pt x="28" y="750"/>
                  <a:pt x="21" y="745"/>
                  <a:pt x="14" y="741"/>
                </a:cubicBezTo>
                <a:lnTo>
                  <a:pt x="14" y="741"/>
                </a:lnTo>
                <a:cubicBezTo>
                  <a:pt x="0" y="510"/>
                  <a:pt x="3" y="343"/>
                  <a:pt x="8" y="235"/>
                </a:cubicBezTo>
                <a:lnTo>
                  <a:pt x="8" y="235"/>
                </a:lnTo>
                <a:cubicBezTo>
                  <a:pt x="17" y="80"/>
                  <a:pt x="33" y="12"/>
                  <a:pt x="33" y="9"/>
                </a:cubicBezTo>
                <a:lnTo>
                  <a:pt x="33" y="9"/>
                </a:lnTo>
                <a:cubicBezTo>
                  <a:pt x="35" y="4"/>
                  <a:pt x="40" y="0"/>
                  <a:pt x="46" y="2"/>
                </a:cubicBezTo>
                <a:lnTo>
                  <a:pt x="46" y="2"/>
                </a:lnTo>
                <a:cubicBezTo>
                  <a:pt x="51" y="3"/>
                  <a:pt x="54" y="8"/>
                  <a:pt x="53" y="14"/>
                </a:cubicBezTo>
              </a:path>
            </a:pathLst>
          </a:custGeom>
          <a:solidFill>
            <a:srgbClr val="FFAA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6" name="Freeform 57">
            <a:extLst>
              <a:ext uri="{FF2B5EF4-FFF2-40B4-BE49-F238E27FC236}">
                <a16:creationId xmlns:a16="http://schemas.microsoft.com/office/drawing/2014/main" id="{DF8D44FF-1FC4-EF41-A80B-0C1149992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293" y="8761325"/>
            <a:ext cx="208733" cy="208733"/>
          </a:xfrm>
          <a:custGeom>
            <a:avLst/>
            <a:gdLst>
              <a:gd name="T0" fmla="*/ 167 w 168"/>
              <a:gd name="T1" fmla="*/ 84 h 167"/>
              <a:gd name="T2" fmla="*/ 167 w 168"/>
              <a:gd name="T3" fmla="*/ 84 h 167"/>
              <a:gd name="T4" fmla="*/ 84 w 168"/>
              <a:gd name="T5" fmla="*/ 166 h 167"/>
              <a:gd name="T6" fmla="*/ 84 w 168"/>
              <a:gd name="T7" fmla="*/ 166 h 167"/>
              <a:gd name="T8" fmla="*/ 0 w 168"/>
              <a:gd name="T9" fmla="*/ 84 h 167"/>
              <a:gd name="T10" fmla="*/ 0 w 168"/>
              <a:gd name="T11" fmla="*/ 84 h 167"/>
              <a:gd name="T12" fmla="*/ 84 w 168"/>
              <a:gd name="T13" fmla="*/ 0 h 167"/>
              <a:gd name="T14" fmla="*/ 84 w 168"/>
              <a:gd name="T15" fmla="*/ 0 h 167"/>
              <a:gd name="T16" fmla="*/ 167 w 168"/>
              <a:gd name="T17" fmla="*/ 8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" h="167">
                <a:moveTo>
                  <a:pt x="167" y="84"/>
                </a:moveTo>
                <a:lnTo>
                  <a:pt x="167" y="84"/>
                </a:lnTo>
                <a:cubicBezTo>
                  <a:pt x="167" y="129"/>
                  <a:pt x="129" y="166"/>
                  <a:pt x="84" y="166"/>
                </a:cubicBezTo>
                <a:lnTo>
                  <a:pt x="84" y="166"/>
                </a:lnTo>
                <a:cubicBezTo>
                  <a:pt x="38" y="166"/>
                  <a:pt x="0" y="129"/>
                  <a:pt x="0" y="84"/>
                </a:cubicBezTo>
                <a:lnTo>
                  <a:pt x="0" y="84"/>
                </a:lnTo>
                <a:cubicBezTo>
                  <a:pt x="0" y="38"/>
                  <a:pt x="38" y="0"/>
                  <a:pt x="84" y="0"/>
                </a:cubicBezTo>
                <a:lnTo>
                  <a:pt x="84" y="0"/>
                </a:lnTo>
                <a:cubicBezTo>
                  <a:pt x="129" y="0"/>
                  <a:pt x="167" y="38"/>
                  <a:pt x="167" y="84"/>
                </a:cubicBezTo>
              </a:path>
            </a:pathLst>
          </a:custGeom>
          <a:solidFill>
            <a:srgbClr val="005A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7" name="Freeform 58">
            <a:extLst>
              <a:ext uri="{FF2B5EF4-FFF2-40B4-BE49-F238E27FC236}">
                <a16:creationId xmlns:a16="http://schemas.microsoft.com/office/drawing/2014/main" id="{7551FAA4-9807-D84A-B2B2-EB5ECBB70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450" y="10365278"/>
            <a:ext cx="208733" cy="208733"/>
          </a:xfrm>
          <a:custGeom>
            <a:avLst/>
            <a:gdLst>
              <a:gd name="T0" fmla="*/ 166 w 167"/>
              <a:gd name="T1" fmla="*/ 84 h 168"/>
              <a:gd name="T2" fmla="*/ 166 w 167"/>
              <a:gd name="T3" fmla="*/ 84 h 168"/>
              <a:gd name="T4" fmla="*/ 83 w 167"/>
              <a:gd name="T5" fmla="*/ 167 h 168"/>
              <a:gd name="T6" fmla="*/ 83 w 167"/>
              <a:gd name="T7" fmla="*/ 167 h 168"/>
              <a:gd name="T8" fmla="*/ 0 w 167"/>
              <a:gd name="T9" fmla="*/ 84 h 168"/>
              <a:gd name="T10" fmla="*/ 0 w 167"/>
              <a:gd name="T11" fmla="*/ 84 h 168"/>
              <a:gd name="T12" fmla="*/ 83 w 167"/>
              <a:gd name="T13" fmla="*/ 0 h 168"/>
              <a:gd name="T14" fmla="*/ 83 w 167"/>
              <a:gd name="T15" fmla="*/ 0 h 168"/>
              <a:gd name="T16" fmla="*/ 166 w 167"/>
              <a:gd name="T17" fmla="*/ 84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" h="168">
                <a:moveTo>
                  <a:pt x="166" y="84"/>
                </a:moveTo>
                <a:lnTo>
                  <a:pt x="166" y="84"/>
                </a:lnTo>
                <a:cubicBezTo>
                  <a:pt x="166" y="129"/>
                  <a:pt x="129" y="167"/>
                  <a:pt x="83" y="167"/>
                </a:cubicBezTo>
                <a:lnTo>
                  <a:pt x="83" y="167"/>
                </a:lnTo>
                <a:cubicBezTo>
                  <a:pt x="37" y="167"/>
                  <a:pt x="0" y="129"/>
                  <a:pt x="0" y="84"/>
                </a:cubicBezTo>
                <a:lnTo>
                  <a:pt x="0" y="84"/>
                </a:lnTo>
                <a:cubicBezTo>
                  <a:pt x="0" y="38"/>
                  <a:pt x="37" y="0"/>
                  <a:pt x="83" y="0"/>
                </a:cubicBezTo>
                <a:lnTo>
                  <a:pt x="83" y="0"/>
                </a:lnTo>
                <a:cubicBezTo>
                  <a:pt x="129" y="0"/>
                  <a:pt x="166" y="38"/>
                  <a:pt x="166" y="84"/>
                </a:cubicBezTo>
              </a:path>
            </a:pathLst>
          </a:custGeom>
          <a:solidFill>
            <a:srgbClr val="005A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8" name="Freeform 59">
            <a:extLst>
              <a:ext uri="{FF2B5EF4-FFF2-40B4-BE49-F238E27FC236}">
                <a16:creationId xmlns:a16="http://schemas.microsoft.com/office/drawing/2014/main" id="{04B7E25B-CC11-504A-AA4F-216F68B00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657" y="8376816"/>
            <a:ext cx="2070859" cy="494369"/>
          </a:xfrm>
          <a:custGeom>
            <a:avLst/>
            <a:gdLst>
              <a:gd name="T0" fmla="*/ 0 w 1662"/>
              <a:gd name="T1" fmla="*/ 395 h 396"/>
              <a:gd name="T2" fmla="*/ 423 w 1662"/>
              <a:gd name="T3" fmla="*/ 0 h 396"/>
              <a:gd name="T4" fmla="*/ 1661 w 1662"/>
              <a:gd name="T5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62" h="396">
                <a:moveTo>
                  <a:pt x="0" y="395"/>
                </a:moveTo>
                <a:lnTo>
                  <a:pt x="423" y="0"/>
                </a:lnTo>
                <a:lnTo>
                  <a:pt x="1661" y="0"/>
                </a:lnTo>
              </a:path>
            </a:pathLst>
          </a:custGeom>
          <a:noFill/>
          <a:ln w="3600" cap="flat">
            <a:solidFill>
              <a:srgbClr val="005A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/>
          </a:p>
        </p:txBody>
      </p:sp>
      <p:sp>
        <p:nvSpPr>
          <p:cNvPr id="79" name="Freeform 67">
            <a:extLst>
              <a:ext uri="{FF2B5EF4-FFF2-40B4-BE49-F238E27FC236}">
                <a16:creationId xmlns:a16="http://schemas.microsoft.com/office/drawing/2014/main" id="{BFE112BD-AFEB-DE4B-8FAE-651B5E329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721" y="8547096"/>
            <a:ext cx="208733" cy="208733"/>
          </a:xfrm>
          <a:custGeom>
            <a:avLst/>
            <a:gdLst>
              <a:gd name="T0" fmla="*/ 0 w 166"/>
              <a:gd name="T1" fmla="*/ 83 h 167"/>
              <a:gd name="T2" fmla="*/ 0 w 166"/>
              <a:gd name="T3" fmla="*/ 83 h 167"/>
              <a:gd name="T4" fmla="*/ 83 w 166"/>
              <a:gd name="T5" fmla="*/ 166 h 167"/>
              <a:gd name="T6" fmla="*/ 83 w 166"/>
              <a:gd name="T7" fmla="*/ 166 h 167"/>
              <a:gd name="T8" fmla="*/ 165 w 166"/>
              <a:gd name="T9" fmla="*/ 83 h 167"/>
              <a:gd name="T10" fmla="*/ 165 w 166"/>
              <a:gd name="T11" fmla="*/ 83 h 167"/>
              <a:gd name="T12" fmla="*/ 83 w 166"/>
              <a:gd name="T13" fmla="*/ 0 h 167"/>
              <a:gd name="T14" fmla="*/ 83 w 166"/>
              <a:gd name="T15" fmla="*/ 0 h 167"/>
              <a:gd name="T16" fmla="*/ 0 w 166"/>
              <a:gd name="T17" fmla="*/ 83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6" h="167">
                <a:moveTo>
                  <a:pt x="0" y="83"/>
                </a:moveTo>
                <a:lnTo>
                  <a:pt x="0" y="83"/>
                </a:lnTo>
                <a:cubicBezTo>
                  <a:pt x="0" y="129"/>
                  <a:pt x="37" y="166"/>
                  <a:pt x="83" y="166"/>
                </a:cubicBezTo>
                <a:lnTo>
                  <a:pt x="83" y="166"/>
                </a:lnTo>
                <a:cubicBezTo>
                  <a:pt x="129" y="166"/>
                  <a:pt x="165" y="129"/>
                  <a:pt x="165" y="83"/>
                </a:cubicBezTo>
                <a:lnTo>
                  <a:pt x="165" y="83"/>
                </a:lnTo>
                <a:cubicBezTo>
                  <a:pt x="165" y="37"/>
                  <a:pt x="129" y="0"/>
                  <a:pt x="83" y="0"/>
                </a:cubicBez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</a:path>
            </a:pathLst>
          </a:custGeom>
          <a:solidFill>
            <a:srgbClr val="005A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0" name="Freeform 68">
            <a:extLst>
              <a:ext uri="{FF2B5EF4-FFF2-40B4-BE49-F238E27FC236}">
                <a16:creationId xmlns:a16="http://schemas.microsoft.com/office/drawing/2014/main" id="{EB1BE96D-473F-5A4A-A0E3-B60ED272C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663" y="9645695"/>
            <a:ext cx="208733" cy="208733"/>
          </a:xfrm>
          <a:custGeom>
            <a:avLst/>
            <a:gdLst>
              <a:gd name="T0" fmla="*/ 0 w 167"/>
              <a:gd name="T1" fmla="*/ 83 h 167"/>
              <a:gd name="T2" fmla="*/ 0 w 167"/>
              <a:gd name="T3" fmla="*/ 83 h 167"/>
              <a:gd name="T4" fmla="*/ 83 w 167"/>
              <a:gd name="T5" fmla="*/ 166 h 167"/>
              <a:gd name="T6" fmla="*/ 83 w 167"/>
              <a:gd name="T7" fmla="*/ 166 h 167"/>
              <a:gd name="T8" fmla="*/ 166 w 167"/>
              <a:gd name="T9" fmla="*/ 83 h 167"/>
              <a:gd name="T10" fmla="*/ 166 w 167"/>
              <a:gd name="T11" fmla="*/ 83 h 167"/>
              <a:gd name="T12" fmla="*/ 83 w 167"/>
              <a:gd name="T13" fmla="*/ 0 h 167"/>
              <a:gd name="T14" fmla="*/ 83 w 167"/>
              <a:gd name="T15" fmla="*/ 0 h 167"/>
              <a:gd name="T16" fmla="*/ 0 w 167"/>
              <a:gd name="T17" fmla="*/ 83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" h="167">
                <a:moveTo>
                  <a:pt x="0" y="83"/>
                </a:moveTo>
                <a:lnTo>
                  <a:pt x="0" y="83"/>
                </a:lnTo>
                <a:cubicBezTo>
                  <a:pt x="0" y="129"/>
                  <a:pt x="37" y="166"/>
                  <a:pt x="83" y="166"/>
                </a:cubicBezTo>
                <a:lnTo>
                  <a:pt x="83" y="166"/>
                </a:lnTo>
                <a:cubicBezTo>
                  <a:pt x="129" y="166"/>
                  <a:pt x="166" y="129"/>
                  <a:pt x="166" y="83"/>
                </a:cubicBezTo>
                <a:lnTo>
                  <a:pt x="166" y="83"/>
                </a:lnTo>
                <a:cubicBezTo>
                  <a:pt x="166" y="37"/>
                  <a:pt x="129" y="0"/>
                  <a:pt x="83" y="0"/>
                </a:cubicBez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</a:path>
            </a:pathLst>
          </a:custGeom>
          <a:solidFill>
            <a:srgbClr val="005A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1" name="Freeform 69">
            <a:extLst>
              <a:ext uri="{FF2B5EF4-FFF2-40B4-BE49-F238E27FC236}">
                <a16:creationId xmlns:a16="http://schemas.microsoft.com/office/drawing/2014/main" id="{083ABC48-E466-3943-B4B6-7E3C25E73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479" y="7964838"/>
            <a:ext cx="2268607" cy="686626"/>
          </a:xfrm>
          <a:custGeom>
            <a:avLst/>
            <a:gdLst>
              <a:gd name="T0" fmla="*/ 1819 w 1820"/>
              <a:gd name="T1" fmla="*/ 552 h 553"/>
              <a:gd name="T2" fmla="*/ 1238 w 1820"/>
              <a:gd name="T3" fmla="*/ 0 h 553"/>
              <a:gd name="T4" fmla="*/ 0 w 1820"/>
              <a:gd name="T5" fmla="*/ 0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0" h="553">
                <a:moveTo>
                  <a:pt x="1819" y="552"/>
                </a:moveTo>
                <a:lnTo>
                  <a:pt x="1238" y="0"/>
                </a:lnTo>
                <a:lnTo>
                  <a:pt x="0" y="0"/>
                </a:lnTo>
              </a:path>
            </a:pathLst>
          </a:custGeom>
          <a:noFill/>
          <a:ln w="3600" cap="flat">
            <a:solidFill>
              <a:srgbClr val="005A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/>
          </a:p>
        </p:txBody>
      </p:sp>
      <p:sp>
        <p:nvSpPr>
          <p:cNvPr id="82" name="Freeform 78">
            <a:extLst>
              <a:ext uri="{FF2B5EF4-FFF2-40B4-BE49-F238E27FC236}">
                <a16:creationId xmlns:a16="http://schemas.microsoft.com/office/drawing/2014/main" id="{D983DD49-3F92-5849-851D-9054B654A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025" y="9750061"/>
            <a:ext cx="4680028" cy="1752263"/>
          </a:xfrm>
          <a:custGeom>
            <a:avLst/>
            <a:gdLst>
              <a:gd name="T0" fmla="*/ 3755 w 3756"/>
              <a:gd name="T1" fmla="*/ 1405 h 1406"/>
              <a:gd name="T2" fmla="*/ 1909 w 3756"/>
              <a:gd name="T3" fmla="*/ 1405 h 1406"/>
              <a:gd name="T4" fmla="*/ 0 w 3756"/>
              <a:gd name="T5" fmla="*/ 0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56" h="1406">
                <a:moveTo>
                  <a:pt x="3755" y="1405"/>
                </a:moveTo>
                <a:lnTo>
                  <a:pt x="1909" y="1405"/>
                </a:lnTo>
                <a:lnTo>
                  <a:pt x="0" y="0"/>
                </a:lnTo>
              </a:path>
            </a:pathLst>
          </a:custGeom>
          <a:noFill/>
          <a:ln w="3600" cap="flat">
            <a:solidFill>
              <a:srgbClr val="005A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/>
          </a:p>
        </p:txBody>
      </p:sp>
      <p:sp>
        <p:nvSpPr>
          <p:cNvPr id="83" name="Freeform 79">
            <a:extLst>
              <a:ext uri="{FF2B5EF4-FFF2-40B4-BE49-F238E27FC236}">
                <a16:creationId xmlns:a16="http://schemas.microsoft.com/office/drawing/2014/main" id="{9CBEE338-920D-B246-9A8D-484FE4ABB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62" y="10469643"/>
            <a:ext cx="4031854" cy="999724"/>
          </a:xfrm>
          <a:custGeom>
            <a:avLst/>
            <a:gdLst>
              <a:gd name="T0" fmla="*/ 0 w 3238"/>
              <a:gd name="T1" fmla="*/ 800 h 801"/>
              <a:gd name="T2" fmla="*/ 1846 w 3238"/>
              <a:gd name="T3" fmla="*/ 800 h 801"/>
              <a:gd name="T4" fmla="*/ 3237 w 3238"/>
              <a:gd name="T5" fmla="*/ 0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38" h="801">
                <a:moveTo>
                  <a:pt x="0" y="800"/>
                </a:moveTo>
                <a:lnTo>
                  <a:pt x="1846" y="800"/>
                </a:lnTo>
                <a:lnTo>
                  <a:pt x="3237" y="0"/>
                </a:lnTo>
              </a:path>
            </a:pathLst>
          </a:custGeom>
          <a:noFill/>
          <a:ln w="3600" cap="flat">
            <a:solidFill>
              <a:srgbClr val="005A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/>
          </a:p>
        </p:txBody>
      </p:sp>
      <p:sp>
        <p:nvSpPr>
          <p:cNvPr id="84" name="Freeform 105">
            <a:extLst>
              <a:ext uri="{FF2B5EF4-FFF2-40B4-BE49-F238E27FC236}">
                <a16:creationId xmlns:a16="http://schemas.microsoft.com/office/drawing/2014/main" id="{D460CF54-9A1E-624B-BD02-F8228E58A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283" y="6695961"/>
            <a:ext cx="3251850" cy="142818"/>
          </a:xfrm>
          <a:custGeom>
            <a:avLst/>
            <a:gdLst>
              <a:gd name="T0" fmla="*/ 0 w 2610"/>
              <a:gd name="T1" fmla="*/ 0 h 115"/>
              <a:gd name="T2" fmla="*/ 2609 w 2610"/>
              <a:gd name="T3" fmla="*/ 0 h 115"/>
              <a:gd name="T4" fmla="*/ 2609 w 2610"/>
              <a:gd name="T5" fmla="*/ 114 h 115"/>
              <a:gd name="T6" fmla="*/ 0 w 2610"/>
              <a:gd name="T7" fmla="*/ 114 h 115"/>
              <a:gd name="T8" fmla="*/ 0 w 2610"/>
              <a:gd name="T9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0" h="115">
                <a:moveTo>
                  <a:pt x="0" y="0"/>
                </a:moveTo>
                <a:lnTo>
                  <a:pt x="2609" y="0"/>
                </a:lnTo>
                <a:lnTo>
                  <a:pt x="2609" y="114"/>
                </a:lnTo>
                <a:lnTo>
                  <a:pt x="0" y="11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5" name="Freeform 106">
            <a:extLst>
              <a:ext uri="{FF2B5EF4-FFF2-40B4-BE49-F238E27FC236}">
                <a16:creationId xmlns:a16="http://schemas.microsoft.com/office/drawing/2014/main" id="{B6F86E3C-CDDB-2C4D-AADF-4450C0896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989" y="7882444"/>
            <a:ext cx="1631420" cy="1093103"/>
          </a:xfrm>
          <a:custGeom>
            <a:avLst/>
            <a:gdLst>
              <a:gd name="T0" fmla="*/ 1281 w 1311"/>
              <a:gd name="T1" fmla="*/ 249 h 878"/>
              <a:gd name="T2" fmla="*/ 1281 w 1311"/>
              <a:gd name="T3" fmla="*/ 249 h 878"/>
              <a:gd name="T4" fmla="*/ 1212 w 1311"/>
              <a:gd name="T5" fmla="*/ 107 h 878"/>
              <a:gd name="T6" fmla="*/ 1212 w 1311"/>
              <a:gd name="T7" fmla="*/ 107 h 878"/>
              <a:gd name="T8" fmla="*/ 34 w 1311"/>
              <a:gd name="T9" fmla="*/ 415 h 878"/>
              <a:gd name="T10" fmla="*/ 34 w 1311"/>
              <a:gd name="T11" fmla="*/ 415 h 878"/>
              <a:gd name="T12" fmla="*/ 119 w 1311"/>
              <a:gd name="T13" fmla="*/ 679 h 878"/>
              <a:gd name="T14" fmla="*/ 119 w 1311"/>
              <a:gd name="T15" fmla="*/ 679 h 878"/>
              <a:gd name="T16" fmla="*/ 152 w 1311"/>
              <a:gd name="T17" fmla="*/ 755 h 878"/>
              <a:gd name="T18" fmla="*/ 152 w 1311"/>
              <a:gd name="T19" fmla="*/ 755 h 878"/>
              <a:gd name="T20" fmla="*/ 233 w 1311"/>
              <a:gd name="T21" fmla="*/ 566 h 878"/>
              <a:gd name="T22" fmla="*/ 233 w 1311"/>
              <a:gd name="T23" fmla="*/ 566 h 878"/>
              <a:gd name="T24" fmla="*/ 413 w 1311"/>
              <a:gd name="T25" fmla="*/ 438 h 878"/>
              <a:gd name="T26" fmla="*/ 413 w 1311"/>
              <a:gd name="T27" fmla="*/ 438 h 878"/>
              <a:gd name="T28" fmla="*/ 621 w 1311"/>
              <a:gd name="T29" fmla="*/ 300 h 878"/>
              <a:gd name="T30" fmla="*/ 621 w 1311"/>
              <a:gd name="T31" fmla="*/ 300 h 878"/>
              <a:gd name="T32" fmla="*/ 910 w 1311"/>
              <a:gd name="T33" fmla="*/ 249 h 878"/>
              <a:gd name="T34" fmla="*/ 910 w 1311"/>
              <a:gd name="T35" fmla="*/ 249 h 878"/>
              <a:gd name="T36" fmla="*/ 1157 w 1311"/>
              <a:gd name="T37" fmla="*/ 249 h 878"/>
              <a:gd name="T38" fmla="*/ 1157 w 1311"/>
              <a:gd name="T39" fmla="*/ 249 h 878"/>
              <a:gd name="T40" fmla="*/ 1310 w 1311"/>
              <a:gd name="T41" fmla="*/ 274 h 878"/>
              <a:gd name="T42" fmla="*/ 1310 w 1311"/>
              <a:gd name="T43" fmla="*/ 274 h 878"/>
              <a:gd name="T44" fmla="*/ 1281 w 1311"/>
              <a:gd name="T45" fmla="*/ 249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11" h="878">
                <a:moveTo>
                  <a:pt x="1281" y="249"/>
                </a:moveTo>
                <a:lnTo>
                  <a:pt x="1281" y="249"/>
                </a:lnTo>
                <a:cubicBezTo>
                  <a:pt x="1266" y="208"/>
                  <a:pt x="1229" y="117"/>
                  <a:pt x="1212" y="107"/>
                </a:cubicBezTo>
                <a:lnTo>
                  <a:pt x="1212" y="107"/>
                </a:lnTo>
                <a:cubicBezTo>
                  <a:pt x="1190" y="93"/>
                  <a:pt x="430" y="0"/>
                  <a:pt x="34" y="415"/>
                </a:cubicBezTo>
                <a:lnTo>
                  <a:pt x="34" y="415"/>
                </a:lnTo>
                <a:cubicBezTo>
                  <a:pt x="34" y="415"/>
                  <a:pt x="0" y="781"/>
                  <a:pt x="119" y="679"/>
                </a:cubicBezTo>
                <a:lnTo>
                  <a:pt x="119" y="679"/>
                </a:lnTo>
                <a:cubicBezTo>
                  <a:pt x="130" y="726"/>
                  <a:pt x="152" y="755"/>
                  <a:pt x="152" y="755"/>
                </a:cubicBezTo>
                <a:lnTo>
                  <a:pt x="152" y="755"/>
                </a:lnTo>
                <a:cubicBezTo>
                  <a:pt x="248" y="877"/>
                  <a:pt x="233" y="566"/>
                  <a:pt x="233" y="566"/>
                </a:cubicBezTo>
                <a:lnTo>
                  <a:pt x="233" y="566"/>
                </a:lnTo>
                <a:cubicBezTo>
                  <a:pt x="417" y="601"/>
                  <a:pt x="413" y="438"/>
                  <a:pt x="413" y="438"/>
                </a:cubicBezTo>
                <a:lnTo>
                  <a:pt x="413" y="438"/>
                </a:lnTo>
                <a:cubicBezTo>
                  <a:pt x="614" y="467"/>
                  <a:pt x="621" y="300"/>
                  <a:pt x="621" y="300"/>
                </a:cubicBezTo>
                <a:lnTo>
                  <a:pt x="621" y="300"/>
                </a:lnTo>
                <a:cubicBezTo>
                  <a:pt x="791" y="375"/>
                  <a:pt x="910" y="249"/>
                  <a:pt x="910" y="249"/>
                </a:cubicBezTo>
                <a:lnTo>
                  <a:pt x="910" y="249"/>
                </a:lnTo>
                <a:cubicBezTo>
                  <a:pt x="1052" y="346"/>
                  <a:pt x="1157" y="249"/>
                  <a:pt x="1157" y="249"/>
                </a:cubicBezTo>
                <a:lnTo>
                  <a:pt x="1157" y="249"/>
                </a:lnTo>
                <a:cubicBezTo>
                  <a:pt x="1268" y="329"/>
                  <a:pt x="1310" y="274"/>
                  <a:pt x="1310" y="274"/>
                </a:cubicBezTo>
                <a:lnTo>
                  <a:pt x="1310" y="274"/>
                </a:lnTo>
                <a:cubicBezTo>
                  <a:pt x="1302" y="265"/>
                  <a:pt x="1292" y="257"/>
                  <a:pt x="1281" y="249"/>
                </a:cubicBez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6" name="Freeform 107">
            <a:extLst>
              <a:ext uri="{FF2B5EF4-FFF2-40B4-BE49-F238E27FC236}">
                <a16:creationId xmlns:a16="http://schemas.microsoft.com/office/drawing/2014/main" id="{EBE3B3BB-F153-0F47-9CCD-9F8F223A6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610" y="8613011"/>
            <a:ext cx="307608" cy="400990"/>
          </a:xfrm>
          <a:custGeom>
            <a:avLst/>
            <a:gdLst>
              <a:gd name="T0" fmla="*/ 240 w 247"/>
              <a:gd name="T1" fmla="*/ 170 h 324"/>
              <a:gd name="T2" fmla="*/ 240 w 247"/>
              <a:gd name="T3" fmla="*/ 170 h 324"/>
              <a:gd name="T4" fmla="*/ 112 w 247"/>
              <a:gd name="T5" fmla="*/ 318 h 324"/>
              <a:gd name="T6" fmla="*/ 112 w 247"/>
              <a:gd name="T7" fmla="*/ 318 h 324"/>
              <a:gd name="T8" fmla="*/ 6 w 247"/>
              <a:gd name="T9" fmla="*/ 153 h 324"/>
              <a:gd name="T10" fmla="*/ 6 w 247"/>
              <a:gd name="T11" fmla="*/ 153 h 324"/>
              <a:gd name="T12" fmla="*/ 135 w 247"/>
              <a:gd name="T13" fmla="*/ 5 h 324"/>
              <a:gd name="T14" fmla="*/ 135 w 247"/>
              <a:gd name="T15" fmla="*/ 5 h 324"/>
              <a:gd name="T16" fmla="*/ 240 w 247"/>
              <a:gd name="T17" fmla="*/ 170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324">
                <a:moveTo>
                  <a:pt x="240" y="170"/>
                </a:moveTo>
                <a:lnTo>
                  <a:pt x="240" y="170"/>
                </a:lnTo>
                <a:cubicBezTo>
                  <a:pt x="234" y="257"/>
                  <a:pt x="177" y="323"/>
                  <a:pt x="112" y="318"/>
                </a:cubicBezTo>
                <a:lnTo>
                  <a:pt x="112" y="318"/>
                </a:lnTo>
                <a:cubicBezTo>
                  <a:pt x="48" y="314"/>
                  <a:pt x="0" y="240"/>
                  <a:pt x="6" y="153"/>
                </a:cubicBezTo>
                <a:lnTo>
                  <a:pt x="6" y="153"/>
                </a:lnTo>
                <a:cubicBezTo>
                  <a:pt x="12" y="67"/>
                  <a:pt x="70" y="0"/>
                  <a:pt x="135" y="5"/>
                </a:cubicBezTo>
                <a:lnTo>
                  <a:pt x="135" y="5"/>
                </a:lnTo>
                <a:cubicBezTo>
                  <a:pt x="199" y="9"/>
                  <a:pt x="246" y="83"/>
                  <a:pt x="240" y="170"/>
                </a:cubicBezTo>
              </a:path>
            </a:pathLst>
          </a:custGeom>
          <a:solidFill>
            <a:srgbClr val="FFA6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7" name="Freeform 108">
            <a:extLst>
              <a:ext uri="{FF2B5EF4-FFF2-40B4-BE49-F238E27FC236}">
                <a16:creationId xmlns:a16="http://schemas.microsoft.com/office/drawing/2014/main" id="{AC1D03D0-05E5-FF4D-9C11-BC1931EB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8793" y="8920619"/>
            <a:ext cx="307608" cy="318594"/>
          </a:xfrm>
          <a:custGeom>
            <a:avLst/>
            <a:gdLst>
              <a:gd name="T0" fmla="*/ 245 w 246"/>
              <a:gd name="T1" fmla="*/ 25 h 254"/>
              <a:gd name="T2" fmla="*/ 245 w 246"/>
              <a:gd name="T3" fmla="*/ 25 h 254"/>
              <a:gd name="T4" fmla="*/ 243 w 246"/>
              <a:gd name="T5" fmla="*/ 27 h 254"/>
              <a:gd name="T6" fmla="*/ 243 w 246"/>
              <a:gd name="T7" fmla="*/ 27 h 254"/>
              <a:gd name="T8" fmla="*/ 55 w 246"/>
              <a:gd name="T9" fmla="*/ 213 h 254"/>
              <a:gd name="T10" fmla="*/ 55 w 246"/>
              <a:gd name="T11" fmla="*/ 213 h 254"/>
              <a:gd name="T12" fmla="*/ 0 w 246"/>
              <a:gd name="T13" fmla="*/ 253 h 254"/>
              <a:gd name="T14" fmla="*/ 0 w 246"/>
              <a:gd name="T15" fmla="*/ 253 h 254"/>
              <a:gd name="T16" fmla="*/ 227 w 246"/>
              <a:gd name="T17" fmla="*/ 0 h 254"/>
              <a:gd name="T18" fmla="*/ 227 w 246"/>
              <a:gd name="T19" fmla="*/ 0 h 254"/>
              <a:gd name="T20" fmla="*/ 245 w 246"/>
              <a:gd name="T21" fmla="*/ 25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6" h="254">
                <a:moveTo>
                  <a:pt x="245" y="25"/>
                </a:moveTo>
                <a:lnTo>
                  <a:pt x="245" y="25"/>
                </a:lnTo>
                <a:cubicBezTo>
                  <a:pt x="244" y="26"/>
                  <a:pt x="244" y="26"/>
                  <a:pt x="243" y="27"/>
                </a:cubicBezTo>
                <a:lnTo>
                  <a:pt x="243" y="27"/>
                </a:lnTo>
                <a:cubicBezTo>
                  <a:pt x="162" y="55"/>
                  <a:pt x="95" y="143"/>
                  <a:pt x="55" y="213"/>
                </a:cubicBezTo>
                <a:lnTo>
                  <a:pt x="55" y="213"/>
                </a:lnTo>
                <a:cubicBezTo>
                  <a:pt x="36" y="227"/>
                  <a:pt x="18" y="241"/>
                  <a:pt x="0" y="253"/>
                </a:cubicBezTo>
                <a:lnTo>
                  <a:pt x="0" y="253"/>
                </a:lnTo>
                <a:cubicBezTo>
                  <a:pt x="18" y="213"/>
                  <a:pt x="102" y="47"/>
                  <a:pt x="227" y="0"/>
                </a:cubicBezTo>
                <a:lnTo>
                  <a:pt x="227" y="0"/>
                </a:lnTo>
                <a:cubicBezTo>
                  <a:pt x="235" y="8"/>
                  <a:pt x="241" y="18"/>
                  <a:pt x="245" y="25"/>
                </a:cubicBezTo>
              </a:path>
            </a:pathLst>
          </a:custGeom>
          <a:solidFill>
            <a:srgbClr val="F769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8" name="Freeform 109">
            <a:extLst>
              <a:ext uri="{FF2B5EF4-FFF2-40B4-BE49-F238E27FC236}">
                <a16:creationId xmlns:a16="http://schemas.microsoft.com/office/drawing/2014/main" id="{4692256F-E420-034C-9F41-11EFA1830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060" y="8876676"/>
            <a:ext cx="324089" cy="368032"/>
          </a:xfrm>
          <a:custGeom>
            <a:avLst/>
            <a:gdLst>
              <a:gd name="T0" fmla="*/ 257 w 258"/>
              <a:gd name="T1" fmla="*/ 27 h 296"/>
              <a:gd name="T2" fmla="*/ 257 w 258"/>
              <a:gd name="T3" fmla="*/ 27 h 296"/>
              <a:gd name="T4" fmla="*/ 256 w 258"/>
              <a:gd name="T5" fmla="*/ 27 h 296"/>
              <a:gd name="T6" fmla="*/ 256 w 258"/>
              <a:gd name="T7" fmla="*/ 27 h 296"/>
              <a:gd name="T8" fmla="*/ 55 w 258"/>
              <a:gd name="T9" fmla="*/ 248 h 296"/>
              <a:gd name="T10" fmla="*/ 55 w 258"/>
              <a:gd name="T11" fmla="*/ 248 h 296"/>
              <a:gd name="T12" fmla="*/ 0 w 258"/>
              <a:gd name="T13" fmla="*/ 295 h 296"/>
              <a:gd name="T14" fmla="*/ 0 w 258"/>
              <a:gd name="T15" fmla="*/ 295 h 296"/>
              <a:gd name="T16" fmla="*/ 241 w 258"/>
              <a:gd name="T17" fmla="*/ 1 h 296"/>
              <a:gd name="T18" fmla="*/ 241 w 258"/>
              <a:gd name="T19" fmla="*/ 1 h 296"/>
              <a:gd name="T20" fmla="*/ 242 w 258"/>
              <a:gd name="T21" fmla="*/ 0 h 296"/>
              <a:gd name="T22" fmla="*/ 242 w 258"/>
              <a:gd name="T23" fmla="*/ 0 h 296"/>
              <a:gd name="T24" fmla="*/ 257 w 258"/>
              <a:gd name="T25" fmla="*/ 27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8" h="296">
                <a:moveTo>
                  <a:pt x="257" y="27"/>
                </a:moveTo>
                <a:lnTo>
                  <a:pt x="257" y="27"/>
                </a:lnTo>
                <a:cubicBezTo>
                  <a:pt x="256" y="27"/>
                  <a:pt x="256" y="27"/>
                  <a:pt x="256" y="27"/>
                </a:cubicBezTo>
                <a:lnTo>
                  <a:pt x="256" y="27"/>
                </a:lnTo>
                <a:cubicBezTo>
                  <a:pt x="183" y="68"/>
                  <a:pt x="100" y="169"/>
                  <a:pt x="55" y="248"/>
                </a:cubicBezTo>
                <a:lnTo>
                  <a:pt x="55" y="248"/>
                </a:lnTo>
                <a:cubicBezTo>
                  <a:pt x="36" y="264"/>
                  <a:pt x="17" y="280"/>
                  <a:pt x="0" y="295"/>
                </a:cubicBezTo>
                <a:lnTo>
                  <a:pt x="0" y="295"/>
                </a:lnTo>
                <a:cubicBezTo>
                  <a:pt x="31" y="202"/>
                  <a:pt x="150" y="52"/>
                  <a:pt x="241" y="1"/>
                </a:cubicBezTo>
                <a:lnTo>
                  <a:pt x="241" y="1"/>
                </a:lnTo>
                <a:cubicBezTo>
                  <a:pt x="241" y="1"/>
                  <a:pt x="242" y="1"/>
                  <a:pt x="242" y="0"/>
                </a:cubicBezTo>
                <a:lnTo>
                  <a:pt x="242" y="0"/>
                </a:lnTo>
                <a:cubicBezTo>
                  <a:pt x="249" y="9"/>
                  <a:pt x="254" y="18"/>
                  <a:pt x="257" y="27"/>
                </a:cubicBezTo>
              </a:path>
            </a:pathLst>
          </a:custGeom>
          <a:solidFill>
            <a:srgbClr val="F769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9" name="Freeform 110">
            <a:extLst>
              <a:ext uri="{FF2B5EF4-FFF2-40B4-BE49-F238E27FC236}">
                <a16:creationId xmlns:a16="http://schemas.microsoft.com/office/drawing/2014/main" id="{D7BFAC68-16B2-A646-9ECF-3CCC916EB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0763" y="8827240"/>
            <a:ext cx="285636" cy="335072"/>
          </a:xfrm>
          <a:custGeom>
            <a:avLst/>
            <a:gdLst>
              <a:gd name="T0" fmla="*/ 230 w 231"/>
              <a:gd name="T1" fmla="*/ 25 h 270"/>
              <a:gd name="T2" fmla="*/ 230 w 231"/>
              <a:gd name="T3" fmla="*/ 25 h 270"/>
              <a:gd name="T4" fmla="*/ 57 w 231"/>
              <a:gd name="T5" fmla="*/ 222 h 270"/>
              <a:gd name="T6" fmla="*/ 57 w 231"/>
              <a:gd name="T7" fmla="*/ 222 h 270"/>
              <a:gd name="T8" fmla="*/ 0 w 231"/>
              <a:gd name="T9" fmla="*/ 269 h 270"/>
              <a:gd name="T10" fmla="*/ 0 w 231"/>
              <a:gd name="T11" fmla="*/ 269 h 270"/>
              <a:gd name="T12" fmla="*/ 211 w 231"/>
              <a:gd name="T13" fmla="*/ 0 h 270"/>
              <a:gd name="T14" fmla="*/ 211 w 231"/>
              <a:gd name="T15" fmla="*/ 0 h 270"/>
              <a:gd name="T16" fmla="*/ 230 w 231"/>
              <a:gd name="T17" fmla="*/ 2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1" h="270">
                <a:moveTo>
                  <a:pt x="230" y="25"/>
                </a:moveTo>
                <a:lnTo>
                  <a:pt x="230" y="25"/>
                </a:lnTo>
                <a:cubicBezTo>
                  <a:pt x="165" y="58"/>
                  <a:pt x="101" y="142"/>
                  <a:pt x="57" y="222"/>
                </a:cubicBezTo>
                <a:lnTo>
                  <a:pt x="57" y="222"/>
                </a:lnTo>
                <a:cubicBezTo>
                  <a:pt x="38" y="239"/>
                  <a:pt x="18" y="255"/>
                  <a:pt x="0" y="269"/>
                </a:cubicBezTo>
                <a:lnTo>
                  <a:pt x="0" y="269"/>
                </a:lnTo>
                <a:cubicBezTo>
                  <a:pt x="42" y="171"/>
                  <a:pt x="124" y="48"/>
                  <a:pt x="211" y="0"/>
                </a:cubicBezTo>
                <a:lnTo>
                  <a:pt x="211" y="0"/>
                </a:lnTo>
                <a:cubicBezTo>
                  <a:pt x="219" y="9"/>
                  <a:pt x="226" y="18"/>
                  <a:pt x="230" y="25"/>
                </a:cubicBezTo>
              </a:path>
            </a:pathLst>
          </a:custGeom>
          <a:solidFill>
            <a:srgbClr val="F769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0" name="Freeform 111">
            <a:extLst>
              <a:ext uri="{FF2B5EF4-FFF2-40B4-BE49-F238E27FC236}">
                <a16:creationId xmlns:a16="http://schemas.microsoft.com/office/drawing/2014/main" id="{7697D01E-F219-4742-86D9-E9F71837C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7252" y="3147490"/>
            <a:ext cx="1785219" cy="1785219"/>
          </a:xfrm>
          <a:custGeom>
            <a:avLst/>
            <a:gdLst>
              <a:gd name="T0" fmla="*/ 1308 w 1435"/>
              <a:gd name="T1" fmla="*/ 1433 h 1434"/>
              <a:gd name="T2" fmla="*/ 127 w 1435"/>
              <a:gd name="T3" fmla="*/ 1433 h 1434"/>
              <a:gd name="T4" fmla="*/ 127 w 1435"/>
              <a:gd name="T5" fmla="*/ 1433 h 1434"/>
              <a:gd name="T6" fmla="*/ 0 w 1435"/>
              <a:gd name="T7" fmla="*/ 1307 h 1434"/>
              <a:gd name="T8" fmla="*/ 0 w 1435"/>
              <a:gd name="T9" fmla="*/ 126 h 1434"/>
              <a:gd name="T10" fmla="*/ 0 w 1435"/>
              <a:gd name="T11" fmla="*/ 126 h 1434"/>
              <a:gd name="T12" fmla="*/ 127 w 1435"/>
              <a:gd name="T13" fmla="*/ 0 h 1434"/>
              <a:gd name="T14" fmla="*/ 1308 w 1435"/>
              <a:gd name="T15" fmla="*/ 0 h 1434"/>
              <a:gd name="T16" fmla="*/ 1308 w 1435"/>
              <a:gd name="T17" fmla="*/ 0 h 1434"/>
              <a:gd name="T18" fmla="*/ 1434 w 1435"/>
              <a:gd name="T19" fmla="*/ 126 h 1434"/>
              <a:gd name="T20" fmla="*/ 1434 w 1435"/>
              <a:gd name="T21" fmla="*/ 1307 h 1434"/>
              <a:gd name="T22" fmla="*/ 1434 w 1435"/>
              <a:gd name="T23" fmla="*/ 1307 h 1434"/>
              <a:gd name="T24" fmla="*/ 1308 w 1435"/>
              <a:gd name="T25" fmla="*/ 1433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5" h="1434">
                <a:moveTo>
                  <a:pt x="1308" y="1433"/>
                </a:moveTo>
                <a:lnTo>
                  <a:pt x="127" y="1433"/>
                </a:lnTo>
                <a:lnTo>
                  <a:pt x="127" y="1433"/>
                </a:lnTo>
                <a:cubicBezTo>
                  <a:pt x="57" y="1433"/>
                  <a:pt x="0" y="1377"/>
                  <a:pt x="0" y="1307"/>
                </a:cubicBezTo>
                <a:lnTo>
                  <a:pt x="0" y="126"/>
                </a:lnTo>
                <a:lnTo>
                  <a:pt x="0" y="126"/>
                </a:lnTo>
                <a:cubicBezTo>
                  <a:pt x="0" y="56"/>
                  <a:pt x="57" y="0"/>
                  <a:pt x="127" y="0"/>
                </a:cubicBezTo>
                <a:lnTo>
                  <a:pt x="1308" y="0"/>
                </a:lnTo>
                <a:lnTo>
                  <a:pt x="1308" y="0"/>
                </a:lnTo>
                <a:cubicBezTo>
                  <a:pt x="1377" y="0"/>
                  <a:pt x="1434" y="56"/>
                  <a:pt x="1434" y="126"/>
                </a:cubicBezTo>
                <a:lnTo>
                  <a:pt x="1434" y="1307"/>
                </a:lnTo>
                <a:lnTo>
                  <a:pt x="1434" y="1307"/>
                </a:lnTo>
                <a:cubicBezTo>
                  <a:pt x="1434" y="1377"/>
                  <a:pt x="1377" y="1433"/>
                  <a:pt x="1308" y="14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1" name="Freeform 112">
            <a:extLst>
              <a:ext uri="{FF2B5EF4-FFF2-40B4-BE49-F238E27FC236}">
                <a16:creationId xmlns:a16="http://schemas.microsoft.com/office/drawing/2014/main" id="{708E98D6-F5AF-7D4A-BD95-CA17F3BA9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198" y="3147490"/>
            <a:ext cx="1785223" cy="1785219"/>
          </a:xfrm>
          <a:custGeom>
            <a:avLst/>
            <a:gdLst>
              <a:gd name="T0" fmla="*/ 1306 w 1433"/>
              <a:gd name="T1" fmla="*/ 1433 h 1434"/>
              <a:gd name="T2" fmla="*/ 127 w 1433"/>
              <a:gd name="T3" fmla="*/ 1433 h 1434"/>
              <a:gd name="T4" fmla="*/ 127 w 1433"/>
              <a:gd name="T5" fmla="*/ 1433 h 1434"/>
              <a:gd name="T6" fmla="*/ 0 w 1433"/>
              <a:gd name="T7" fmla="*/ 1307 h 1434"/>
              <a:gd name="T8" fmla="*/ 0 w 1433"/>
              <a:gd name="T9" fmla="*/ 126 h 1434"/>
              <a:gd name="T10" fmla="*/ 0 w 1433"/>
              <a:gd name="T11" fmla="*/ 126 h 1434"/>
              <a:gd name="T12" fmla="*/ 127 w 1433"/>
              <a:gd name="T13" fmla="*/ 0 h 1434"/>
              <a:gd name="T14" fmla="*/ 1306 w 1433"/>
              <a:gd name="T15" fmla="*/ 0 h 1434"/>
              <a:gd name="T16" fmla="*/ 1306 w 1433"/>
              <a:gd name="T17" fmla="*/ 0 h 1434"/>
              <a:gd name="T18" fmla="*/ 1432 w 1433"/>
              <a:gd name="T19" fmla="*/ 126 h 1434"/>
              <a:gd name="T20" fmla="*/ 1432 w 1433"/>
              <a:gd name="T21" fmla="*/ 1307 h 1434"/>
              <a:gd name="T22" fmla="*/ 1432 w 1433"/>
              <a:gd name="T23" fmla="*/ 1307 h 1434"/>
              <a:gd name="T24" fmla="*/ 1306 w 1433"/>
              <a:gd name="T25" fmla="*/ 1433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3" h="1434">
                <a:moveTo>
                  <a:pt x="1306" y="1433"/>
                </a:moveTo>
                <a:lnTo>
                  <a:pt x="127" y="1433"/>
                </a:lnTo>
                <a:lnTo>
                  <a:pt x="127" y="1433"/>
                </a:lnTo>
                <a:cubicBezTo>
                  <a:pt x="57" y="1433"/>
                  <a:pt x="0" y="1377"/>
                  <a:pt x="0" y="1307"/>
                </a:cubicBezTo>
                <a:lnTo>
                  <a:pt x="0" y="126"/>
                </a:lnTo>
                <a:lnTo>
                  <a:pt x="0" y="126"/>
                </a:lnTo>
                <a:cubicBezTo>
                  <a:pt x="0" y="56"/>
                  <a:pt x="57" y="0"/>
                  <a:pt x="127" y="0"/>
                </a:cubicBezTo>
                <a:lnTo>
                  <a:pt x="1306" y="0"/>
                </a:lnTo>
                <a:lnTo>
                  <a:pt x="1306" y="0"/>
                </a:lnTo>
                <a:cubicBezTo>
                  <a:pt x="1376" y="0"/>
                  <a:pt x="1432" y="56"/>
                  <a:pt x="1432" y="126"/>
                </a:cubicBezTo>
                <a:lnTo>
                  <a:pt x="1432" y="1307"/>
                </a:lnTo>
                <a:lnTo>
                  <a:pt x="1432" y="1307"/>
                </a:lnTo>
                <a:cubicBezTo>
                  <a:pt x="1432" y="1377"/>
                  <a:pt x="1376" y="1433"/>
                  <a:pt x="1306" y="14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2" name="Freeform 113">
            <a:extLst>
              <a:ext uri="{FF2B5EF4-FFF2-40B4-BE49-F238E27FC236}">
                <a16:creationId xmlns:a16="http://schemas.microsoft.com/office/drawing/2014/main" id="{A8E53AB5-FE1C-E848-A0A2-5ADD1A35B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1655" y="3147490"/>
            <a:ext cx="1785223" cy="1785219"/>
          </a:xfrm>
          <a:custGeom>
            <a:avLst/>
            <a:gdLst>
              <a:gd name="T0" fmla="*/ 1306 w 1434"/>
              <a:gd name="T1" fmla="*/ 1433 h 1434"/>
              <a:gd name="T2" fmla="*/ 126 w 1434"/>
              <a:gd name="T3" fmla="*/ 1433 h 1434"/>
              <a:gd name="T4" fmla="*/ 126 w 1434"/>
              <a:gd name="T5" fmla="*/ 1433 h 1434"/>
              <a:gd name="T6" fmla="*/ 0 w 1434"/>
              <a:gd name="T7" fmla="*/ 1307 h 1434"/>
              <a:gd name="T8" fmla="*/ 0 w 1434"/>
              <a:gd name="T9" fmla="*/ 126 h 1434"/>
              <a:gd name="T10" fmla="*/ 0 w 1434"/>
              <a:gd name="T11" fmla="*/ 126 h 1434"/>
              <a:gd name="T12" fmla="*/ 126 w 1434"/>
              <a:gd name="T13" fmla="*/ 0 h 1434"/>
              <a:gd name="T14" fmla="*/ 1306 w 1434"/>
              <a:gd name="T15" fmla="*/ 0 h 1434"/>
              <a:gd name="T16" fmla="*/ 1306 w 1434"/>
              <a:gd name="T17" fmla="*/ 0 h 1434"/>
              <a:gd name="T18" fmla="*/ 1433 w 1434"/>
              <a:gd name="T19" fmla="*/ 126 h 1434"/>
              <a:gd name="T20" fmla="*/ 1433 w 1434"/>
              <a:gd name="T21" fmla="*/ 1307 h 1434"/>
              <a:gd name="T22" fmla="*/ 1433 w 1434"/>
              <a:gd name="T23" fmla="*/ 1307 h 1434"/>
              <a:gd name="T24" fmla="*/ 1306 w 1434"/>
              <a:gd name="T25" fmla="*/ 1433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4" h="1434">
                <a:moveTo>
                  <a:pt x="1306" y="1433"/>
                </a:moveTo>
                <a:lnTo>
                  <a:pt x="126" y="1433"/>
                </a:lnTo>
                <a:lnTo>
                  <a:pt x="126" y="1433"/>
                </a:lnTo>
                <a:cubicBezTo>
                  <a:pt x="56" y="1433"/>
                  <a:pt x="0" y="1377"/>
                  <a:pt x="0" y="1307"/>
                </a:cubicBezTo>
                <a:lnTo>
                  <a:pt x="0" y="126"/>
                </a:lnTo>
                <a:lnTo>
                  <a:pt x="0" y="126"/>
                </a:lnTo>
                <a:cubicBezTo>
                  <a:pt x="0" y="56"/>
                  <a:pt x="56" y="0"/>
                  <a:pt x="126" y="0"/>
                </a:cubicBezTo>
                <a:lnTo>
                  <a:pt x="1306" y="0"/>
                </a:lnTo>
                <a:lnTo>
                  <a:pt x="1306" y="0"/>
                </a:lnTo>
                <a:cubicBezTo>
                  <a:pt x="1377" y="0"/>
                  <a:pt x="1433" y="56"/>
                  <a:pt x="1433" y="126"/>
                </a:cubicBezTo>
                <a:lnTo>
                  <a:pt x="1433" y="1307"/>
                </a:lnTo>
                <a:lnTo>
                  <a:pt x="1433" y="1307"/>
                </a:lnTo>
                <a:cubicBezTo>
                  <a:pt x="1433" y="1377"/>
                  <a:pt x="1377" y="1433"/>
                  <a:pt x="1306" y="14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3" name="Freeform 114">
            <a:extLst>
              <a:ext uri="{FF2B5EF4-FFF2-40B4-BE49-F238E27FC236}">
                <a16:creationId xmlns:a16="http://schemas.microsoft.com/office/drawing/2014/main" id="{9D22C010-91CD-8245-B1CC-D80FF70B5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6609" y="3147490"/>
            <a:ext cx="1785219" cy="1785219"/>
          </a:xfrm>
          <a:custGeom>
            <a:avLst/>
            <a:gdLst>
              <a:gd name="T0" fmla="*/ 1307 w 1435"/>
              <a:gd name="T1" fmla="*/ 1433 h 1434"/>
              <a:gd name="T2" fmla="*/ 126 w 1435"/>
              <a:gd name="T3" fmla="*/ 1433 h 1434"/>
              <a:gd name="T4" fmla="*/ 126 w 1435"/>
              <a:gd name="T5" fmla="*/ 1433 h 1434"/>
              <a:gd name="T6" fmla="*/ 0 w 1435"/>
              <a:gd name="T7" fmla="*/ 1307 h 1434"/>
              <a:gd name="T8" fmla="*/ 0 w 1435"/>
              <a:gd name="T9" fmla="*/ 126 h 1434"/>
              <a:gd name="T10" fmla="*/ 0 w 1435"/>
              <a:gd name="T11" fmla="*/ 126 h 1434"/>
              <a:gd name="T12" fmla="*/ 126 w 1435"/>
              <a:gd name="T13" fmla="*/ 0 h 1434"/>
              <a:gd name="T14" fmla="*/ 1307 w 1435"/>
              <a:gd name="T15" fmla="*/ 0 h 1434"/>
              <a:gd name="T16" fmla="*/ 1307 w 1435"/>
              <a:gd name="T17" fmla="*/ 0 h 1434"/>
              <a:gd name="T18" fmla="*/ 1434 w 1435"/>
              <a:gd name="T19" fmla="*/ 126 h 1434"/>
              <a:gd name="T20" fmla="*/ 1434 w 1435"/>
              <a:gd name="T21" fmla="*/ 1307 h 1434"/>
              <a:gd name="T22" fmla="*/ 1434 w 1435"/>
              <a:gd name="T23" fmla="*/ 1307 h 1434"/>
              <a:gd name="T24" fmla="*/ 1307 w 1435"/>
              <a:gd name="T25" fmla="*/ 1433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5" h="1434">
                <a:moveTo>
                  <a:pt x="1307" y="1433"/>
                </a:moveTo>
                <a:lnTo>
                  <a:pt x="126" y="1433"/>
                </a:lnTo>
                <a:lnTo>
                  <a:pt x="126" y="1433"/>
                </a:lnTo>
                <a:cubicBezTo>
                  <a:pt x="57" y="1433"/>
                  <a:pt x="0" y="1377"/>
                  <a:pt x="0" y="1307"/>
                </a:cubicBezTo>
                <a:lnTo>
                  <a:pt x="0" y="126"/>
                </a:lnTo>
                <a:lnTo>
                  <a:pt x="0" y="126"/>
                </a:lnTo>
                <a:cubicBezTo>
                  <a:pt x="0" y="56"/>
                  <a:pt x="57" y="0"/>
                  <a:pt x="126" y="0"/>
                </a:cubicBezTo>
                <a:lnTo>
                  <a:pt x="1307" y="0"/>
                </a:lnTo>
                <a:lnTo>
                  <a:pt x="1307" y="0"/>
                </a:lnTo>
                <a:cubicBezTo>
                  <a:pt x="1377" y="0"/>
                  <a:pt x="1434" y="56"/>
                  <a:pt x="1434" y="126"/>
                </a:cubicBezTo>
                <a:lnTo>
                  <a:pt x="1434" y="1307"/>
                </a:lnTo>
                <a:lnTo>
                  <a:pt x="1434" y="1307"/>
                </a:lnTo>
                <a:cubicBezTo>
                  <a:pt x="1434" y="1377"/>
                  <a:pt x="1377" y="1433"/>
                  <a:pt x="1307" y="14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4" name="Freeform 115">
            <a:extLst>
              <a:ext uri="{FF2B5EF4-FFF2-40B4-BE49-F238E27FC236}">
                <a16:creationId xmlns:a16="http://schemas.microsoft.com/office/drawing/2014/main" id="{2C6D8967-033A-A845-A355-135BB32F6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5019" y="3608898"/>
            <a:ext cx="725075" cy="1076626"/>
          </a:xfrm>
          <a:custGeom>
            <a:avLst/>
            <a:gdLst>
              <a:gd name="T0" fmla="*/ 579 w 580"/>
              <a:gd name="T1" fmla="*/ 182 h 863"/>
              <a:gd name="T2" fmla="*/ 579 w 580"/>
              <a:gd name="T3" fmla="*/ 862 h 863"/>
              <a:gd name="T4" fmla="*/ 0 w 580"/>
              <a:gd name="T5" fmla="*/ 862 h 863"/>
              <a:gd name="T6" fmla="*/ 0 w 580"/>
              <a:gd name="T7" fmla="*/ 182 h 863"/>
              <a:gd name="T8" fmla="*/ 0 w 580"/>
              <a:gd name="T9" fmla="*/ 182 h 863"/>
              <a:gd name="T10" fmla="*/ 182 w 580"/>
              <a:gd name="T11" fmla="*/ 0 h 863"/>
              <a:gd name="T12" fmla="*/ 397 w 580"/>
              <a:gd name="T13" fmla="*/ 0 h 863"/>
              <a:gd name="T14" fmla="*/ 397 w 580"/>
              <a:gd name="T15" fmla="*/ 0 h 863"/>
              <a:gd name="T16" fmla="*/ 579 w 580"/>
              <a:gd name="T17" fmla="*/ 182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0" h="863">
                <a:moveTo>
                  <a:pt x="579" y="182"/>
                </a:moveTo>
                <a:lnTo>
                  <a:pt x="579" y="862"/>
                </a:lnTo>
                <a:lnTo>
                  <a:pt x="0" y="862"/>
                </a:lnTo>
                <a:lnTo>
                  <a:pt x="0" y="182"/>
                </a:lnTo>
                <a:lnTo>
                  <a:pt x="0" y="182"/>
                </a:lnTo>
                <a:cubicBezTo>
                  <a:pt x="0" y="81"/>
                  <a:pt x="82" y="0"/>
                  <a:pt x="182" y="0"/>
                </a:cubicBezTo>
                <a:lnTo>
                  <a:pt x="397" y="0"/>
                </a:lnTo>
                <a:lnTo>
                  <a:pt x="397" y="0"/>
                </a:lnTo>
                <a:cubicBezTo>
                  <a:pt x="497" y="0"/>
                  <a:pt x="579" y="81"/>
                  <a:pt x="579" y="182"/>
                </a:cubicBezTo>
              </a:path>
            </a:pathLst>
          </a:custGeom>
          <a:solidFill>
            <a:srgbClr val="005A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5" name="Freeform 116">
            <a:extLst>
              <a:ext uri="{FF2B5EF4-FFF2-40B4-BE49-F238E27FC236}">
                <a16:creationId xmlns:a16="http://schemas.microsoft.com/office/drawing/2014/main" id="{D1733B84-CAE7-054C-8254-D7BA8D92B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4176" y="3548476"/>
            <a:ext cx="186761" cy="60424"/>
          </a:xfrm>
          <a:custGeom>
            <a:avLst/>
            <a:gdLst>
              <a:gd name="T0" fmla="*/ 149 w 150"/>
              <a:gd name="T1" fmla="*/ 0 h 48"/>
              <a:gd name="T2" fmla="*/ 0 w 150"/>
              <a:gd name="T3" fmla="*/ 0 h 48"/>
              <a:gd name="T4" fmla="*/ 0 w 150"/>
              <a:gd name="T5" fmla="*/ 47 h 48"/>
              <a:gd name="T6" fmla="*/ 149 w 150"/>
              <a:gd name="T7" fmla="*/ 47 h 48"/>
              <a:gd name="T8" fmla="*/ 149 w 150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48">
                <a:moveTo>
                  <a:pt x="149" y="0"/>
                </a:moveTo>
                <a:lnTo>
                  <a:pt x="0" y="0"/>
                </a:lnTo>
                <a:lnTo>
                  <a:pt x="0" y="47"/>
                </a:lnTo>
                <a:lnTo>
                  <a:pt x="149" y="47"/>
                </a:lnTo>
                <a:lnTo>
                  <a:pt x="149" y="0"/>
                </a:lnTo>
              </a:path>
            </a:pathLst>
          </a:custGeom>
          <a:solidFill>
            <a:srgbClr val="005A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6" name="Freeform 117">
            <a:extLst>
              <a:ext uri="{FF2B5EF4-FFF2-40B4-BE49-F238E27FC236}">
                <a16:creationId xmlns:a16="http://schemas.microsoft.com/office/drawing/2014/main" id="{7B3E10B7-210C-C64C-9A5E-FA1B27898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4176" y="3548476"/>
            <a:ext cx="186761" cy="60424"/>
          </a:xfrm>
          <a:custGeom>
            <a:avLst/>
            <a:gdLst>
              <a:gd name="T0" fmla="*/ 149 w 150"/>
              <a:gd name="T1" fmla="*/ 0 h 48"/>
              <a:gd name="T2" fmla="*/ 0 w 150"/>
              <a:gd name="T3" fmla="*/ 0 h 48"/>
              <a:gd name="T4" fmla="*/ 0 w 150"/>
              <a:gd name="T5" fmla="*/ 47 h 48"/>
              <a:gd name="T6" fmla="*/ 149 w 150"/>
              <a:gd name="T7" fmla="*/ 47 h 48"/>
              <a:gd name="T8" fmla="*/ 149 w 150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48">
                <a:moveTo>
                  <a:pt x="149" y="0"/>
                </a:moveTo>
                <a:lnTo>
                  <a:pt x="0" y="0"/>
                </a:lnTo>
                <a:lnTo>
                  <a:pt x="0" y="47"/>
                </a:lnTo>
                <a:lnTo>
                  <a:pt x="149" y="47"/>
                </a:lnTo>
                <a:lnTo>
                  <a:pt x="149" y="0"/>
                </a:lnTo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7" name="Freeform 118">
            <a:extLst>
              <a:ext uri="{FF2B5EF4-FFF2-40B4-BE49-F238E27FC236}">
                <a16:creationId xmlns:a16="http://schemas.microsoft.com/office/drawing/2014/main" id="{B6EEE94A-89B9-C440-83E6-37625C064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5725" y="3477069"/>
            <a:ext cx="258168" cy="76901"/>
          </a:xfrm>
          <a:custGeom>
            <a:avLst/>
            <a:gdLst>
              <a:gd name="T0" fmla="*/ 208 w 209"/>
              <a:gd name="T1" fmla="*/ 0 h 61"/>
              <a:gd name="T2" fmla="*/ 0 w 209"/>
              <a:gd name="T3" fmla="*/ 0 h 61"/>
              <a:gd name="T4" fmla="*/ 0 w 209"/>
              <a:gd name="T5" fmla="*/ 60 h 61"/>
              <a:gd name="T6" fmla="*/ 208 w 209"/>
              <a:gd name="T7" fmla="*/ 60 h 61"/>
              <a:gd name="T8" fmla="*/ 208 w 209"/>
              <a:gd name="T9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61">
                <a:moveTo>
                  <a:pt x="208" y="0"/>
                </a:moveTo>
                <a:lnTo>
                  <a:pt x="0" y="0"/>
                </a:lnTo>
                <a:lnTo>
                  <a:pt x="0" y="60"/>
                </a:lnTo>
                <a:lnTo>
                  <a:pt x="208" y="60"/>
                </a:lnTo>
                <a:lnTo>
                  <a:pt x="208" y="0"/>
                </a:ln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8" name="Freeform 119">
            <a:extLst>
              <a:ext uri="{FF2B5EF4-FFF2-40B4-BE49-F238E27FC236}">
                <a16:creationId xmlns:a16="http://schemas.microsoft.com/office/drawing/2014/main" id="{35EBB852-A594-0B49-B89A-54ADA7450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5019" y="3878055"/>
            <a:ext cx="725075" cy="626200"/>
          </a:xfrm>
          <a:custGeom>
            <a:avLst/>
            <a:gdLst>
              <a:gd name="T0" fmla="*/ 579 w 580"/>
              <a:gd name="T1" fmla="*/ 503 h 504"/>
              <a:gd name="T2" fmla="*/ 0 w 580"/>
              <a:gd name="T3" fmla="*/ 503 h 504"/>
              <a:gd name="T4" fmla="*/ 0 w 580"/>
              <a:gd name="T5" fmla="*/ 0 h 504"/>
              <a:gd name="T6" fmla="*/ 579 w 580"/>
              <a:gd name="T7" fmla="*/ 0 h 504"/>
              <a:gd name="T8" fmla="*/ 579 w 580"/>
              <a:gd name="T9" fmla="*/ 503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0" h="504">
                <a:moveTo>
                  <a:pt x="579" y="503"/>
                </a:moveTo>
                <a:lnTo>
                  <a:pt x="0" y="503"/>
                </a:lnTo>
                <a:lnTo>
                  <a:pt x="0" y="0"/>
                </a:lnTo>
                <a:lnTo>
                  <a:pt x="579" y="0"/>
                </a:lnTo>
                <a:lnTo>
                  <a:pt x="579" y="503"/>
                </a:lnTo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9" name="Freeform 120">
            <a:extLst>
              <a:ext uri="{FF2B5EF4-FFF2-40B4-BE49-F238E27FC236}">
                <a16:creationId xmlns:a16="http://schemas.microsoft.com/office/drawing/2014/main" id="{A1B64C4F-C14D-2748-859F-22A56075F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4879" y="4031858"/>
            <a:ext cx="499861" cy="340566"/>
          </a:xfrm>
          <a:custGeom>
            <a:avLst/>
            <a:gdLst>
              <a:gd name="T0" fmla="*/ 56 w 400"/>
              <a:gd name="T1" fmla="*/ 232 h 275"/>
              <a:gd name="T2" fmla="*/ 353 w 400"/>
              <a:gd name="T3" fmla="*/ 58 h 275"/>
              <a:gd name="T4" fmla="*/ 353 w 400"/>
              <a:gd name="T5" fmla="*/ 58 h 275"/>
              <a:gd name="T6" fmla="*/ 370 w 400"/>
              <a:gd name="T7" fmla="*/ 70 h 275"/>
              <a:gd name="T8" fmla="*/ 370 w 400"/>
              <a:gd name="T9" fmla="*/ 70 h 275"/>
              <a:gd name="T10" fmla="*/ 396 w 400"/>
              <a:gd name="T11" fmla="*/ 62 h 275"/>
              <a:gd name="T12" fmla="*/ 396 w 400"/>
              <a:gd name="T13" fmla="*/ 62 h 275"/>
              <a:gd name="T14" fmla="*/ 377 w 400"/>
              <a:gd name="T15" fmla="*/ 41 h 275"/>
              <a:gd name="T16" fmla="*/ 377 w 400"/>
              <a:gd name="T17" fmla="*/ 41 h 275"/>
              <a:gd name="T18" fmla="*/ 366 w 400"/>
              <a:gd name="T19" fmla="*/ 40 h 275"/>
              <a:gd name="T20" fmla="*/ 366 w 400"/>
              <a:gd name="T21" fmla="*/ 40 h 275"/>
              <a:gd name="T22" fmla="*/ 370 w 400"/>
              <a:gd name="T23" fmla="*/ 29 h 275"/>
              <a:gd name="T24" fmla="*/ 370 w 400"/>
              <a:gd name="T25" fmla="*/ 29 h 275"/>
              <a:gd name="T26" fmla="*/ 362 w 400"/>
              <a:gd name="T27" fmla="*/ 2 h 275"/>
              <a:gd name="T28" fmla="*/ 362 w 400"/>
              <a:gd name="T29" fmla="*/ 2 h 275"/>
              <a:gd name="T30" fmla="*/ 342 w 400"/>
              <a:gd name="T31" fmla="*/ 21 h 275"/>
              <a:gd name="T32" fmla="*/ 342 w 400"/>
              <a:gd name="T33" fmla="*/ 21 h 275"/>
              <a:gd name="T34" fmla="*/ 344 w 400"/>
              <a:gd name="T35" fmla="*/ 42 h 275"/>
              <a:gd name="T36" fmla="*/ 46 w 400"/>
              <a:gd name="T37" fmla="*/ 216 h 275"/>
              <a:gd name="T38" fmla="*/ 46 w 400"/>
              <a:gd name="T39" fmla="*/ 216 h 275"/>
              <a:gd name="T40" fmla="*/ 29 w 400"/>
              <a:gd name="T41" fmla="*/ 204 h 275"/>
              <a:gd name="T42" fmla="*/ 29 w 400"/>
              <a:gd name="T43" fmla="*/ 204 h 275"/>
              <a:gd name="T44" fmla="*/ 2 w 400"/>
              <a:gd name="T45" fmla="*/ 212 h 275"/>
              <a:gd name="T46" fmla="*/ 2 w 400"/>
              <a:gd name="T47" fmla="*/ 212 h 275"/>
              <a:gd name="T48" fmla="*/ 21 w 400"/>
              <a:gd name="T49" fmla="*/ 233 h 275"/>
              <a:gd name="T50" fmla="*/ 21 w 400"/>
              <a:gd name="T51" fmla="*/ 233 h 275"/>
              <a:gd name="T52" fmla="*/ 33 w 400"/>
              <a:gd name="T53" fmla="*/ 234 h 275"/>
              <a:gd name="T54" fmla="*/ 33 w 400"/>
              <a:gd name="T55" fmla="*/ 234 h 275"/>
              <a:gd name="T56" fmla="*/ 28 w 400"/>
              <a:gd name="T57" fmla="*/ 245 h 275"/>
              <a:gd name="T58" fmla="*/ 28 w 400"/>
              <a:gd name="T59" fmla="*/ 245 h 275"/>
              <a:gd name="T60" fmla="*/ 37 w 400"/>
              <a:gd name="T61" fmla="*/ 272 h 275"/>
              <a:gd name="T62" fmla="*/ 37 w 400"/>
              <a:gd name="T63" fmla="*/ 272 h 275"/>
              <a:gd name="T64" fmla="*/ 57 w 400"/>
              <a:gd name="T65" fmla="*/ 252 h 275"/>
              <a:gd name="T66" fmla="*/ 57 w 400"/>
              <a:gd name="T67" fmla="*/ 252 h 275"/>
              <a:gd name="T68" fmla="*/ 56 w 400"/>
              <a:gd name="T69" fmla="*/ 232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00" h="275">
                <a:moveTo>
                  <a:pt x="56" y="232"/>
                </a:moveTo>
                <a:lnTo>
                  <a:pt x="353" y="58"/>
                </a:lnTo>
                <a:lnTo>
                  <a:pt x="353" y="58"/>
                </a:lnTo>
                <a:cubicBezTo>
                  <a:pt x="356" y="63"/>
                  <a:pt x="362" y="68"/>
                  <a:pt x="370" y="70"/>
                </a:cubicBezTo>
                <a:lnTo>
                  <a:pt x="370" y="70"/>
                </a:lnTo>
                <a:cubicBezTo>
                  <a:pt x="382" y="73"/>
                  <a:pt x="394" y="69"/>
                  <a:pt x="396" y="62"/>
                </a:cubicBezTo>
                <a:lnTo>
                  <a:pt x="396" y="62"/>
                </a:lnTo>
                <a:cubicBezTo>
                  <a:pt x="399" y="53"/>
                  <a:pt x="390" y="44"/>
                  <a:pt x="377" y="41"/>
                </a:cubicBezTo>
                <a:lnTo>
                  <a:pt x="377" y="41"/>
                </a:lnTo>
                <a:cubicBezTo>
                  <a:pt x="373" y="39"/>
                  <a:pt x="369" y="39"/>
                  <a:pt x="366" y="40"/>
                </a:cubicBezTo>
                <a:lnTo>
                  <a:pt x="366" y="40"/>
                </a:lnTo>
                <a:cubicBezTo>
                  <a:pt x="368" y="37"/>
                  <a:pt x="369" y="33"/>
                  <a:pt x="370" y="29"/>
                </a:cubicBezTo>
                <a:lnTo>
                  <a:pt x="370" y="29"/>
                </a:lnTo>
                <a:cubicBezTo>
                  <a:pt x="374" y="16"/>
                  <a:pt x="370" y="5"/>
                  <a:pt x="362" y="2"/>
                </a:cubicBezTo>
                <a:lnTo>
                  <a:pt x="362" y="2"/>
                </a:lnTo>
                <a:cubicBezTo>
                  <a:pt x="355" y="0"/>
                  <a:pt x="346" y="9"/>
                  <a:pt x="342" y="21"/>
                </a:cubicBezTo>
                <a:lnTo>
                  <a:pt x="342" y="21"/>
                </a:lnTo>
                <a:cubicBezTo>
                  <a:pt x="340" y="29"/>
                  <a:pt x="341" y="37"/>
                  <a:pt x="344" y="42"/>
                </a:cubicBezTo>
                <a:lnTo>
                  <a:pt x="46" y="216"/>
                </a:lnTo>
                <a:lnTo>
                  <a:pt x="46" y="216"/>
                </a:lnTo>
                <a:cubicBezTo>
                  <a:pt x="43" y="211"/>
                  <a:pt x="37" y="206"/>
                  <a:pt x="29" y="204"/>
                </a:cubicBezTo>
                <a:lnTo>
                  <a:pt x="29" y="204"/>
                </a:lnTo>
                <a:cubicBezTo>
                  <a:pt x="16" y="201"/>
                  <a:pt x="4" y="205"/>
                  <a:pt x="2" y="212"/>
                </a:cubicBezTo>
                <a:lnTo>
                  <a:pt x="2" y="212"/>
                </a:lnTo>
                <a:cubicBezTo>
                  <a:pt x="0" y="220"/>
                  <a:pt x="9" y="230"/>
                  <a:pt x="21" y="233"/>
                </a:cubicBezTo>
                <a:lnTo>
                  <a:pt x="21" y="233"/>
                </a:lnTo>
                <a:cubicBezTo>
                  <a:pt x="25" y="234"/>
                  <a:pt x="29" y="235"/>
                  <a:pt x="33" y="234"/>
                </a:cubicBezTo>
                <a:lnTo>
                  <a:pt x="33" y="234"/>
                </a:lnTo>
                <a:cubicBezTo>
                  <a:pt x="31" y="237"/>
                  <a:pt x="29" y="241"/>
                  <a:pt x="28" y="245"/>
                </a:cubicBezTo>
                <a:lnTo>
                  <a:pt x="28" y="245"/>
                </a:lnTo>
                <a:cubicBezTo>
                  <a:pt x="25" y="258"/>
                  <a:pt x="28" y="269"/>
                  <a:pt x="37" y="272"/>
                </a:cubicBezTo>
                <a:lnTo>
                  <a:pt x="37" y="272"/>
                </a:lnTo>
                <a:cubicBezTo>
                  <a:pt x="45" y="274"/>
                  <a:pt x="54" y="265"/>
                  <a:pt x="57" y="252"/>
                </a:cubicBezTo>
                <a:lnTo>
                  <a:pt x="57" y="252"/>
                </a:lnTo>
                <a:cubicBezTo>
                  <a:pt x="59" y="245"/>
                  <a:pt x="59" y="237"/>
                  <a:pt x="56" y="23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0" name="Freeform 121">
            <a:extLst>
              <a:ext uri="{FF2B5EF4-FFF2-40B4-BE49-F238E27FC236}">
                <a16:creationId xmlns:a16="http://schemas.microsoft.com/office/drawing/2014/main" id="{E20068AD-A7AF-D842-980D-28AB8CCEF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4879" y="4031858"/>
            <a:ext cx="499861" cy="340566"/>
          </a:xfrm>
          <a:custGeom>
            <a:avLst/>
            <a:gdLst>
              <a:gd name="T0" fmla="*/ 344 w 400"/>
              <a:gd name="T1" fmla="*/ 232 h 275"/>
              <a:gd name="T2" fmla="*/ 46 w 400"/>
              <a:gd name="T3" fmla="*/ 58 h 275"/>
              <a:gd name="T4" fmla="*/ 46 w 400"/>
              <a:gd name="T5" fmla="*/ 58 h 275"/>
              <a:gd name="T6" fmla="*/ 29 w 400"/>
              <a:gd name="T7" fmla="*/ 70 h 275"/>
              <a:gd name="T8" fmla="*/ 29 w 400"/>
              <a:gd name="T9" fmla="*/ 70 h 275"/>
              <a:gd name="T10" fmla="*/ 2 w 400"/>
              <a:gd name="T11" fmla="*/ 62 h 275"/>
              <a:gd name="T12" fmla="*/ 2 w 400"/>
              <a:gd name="T13" fmla="*/ 62 h 275"/>
              <a:gd name="T14" fmla="*/ 21 w 400"/>
              <a:gd name="T15" fmla="*/ 41 h 275"/>
              <a:gd name="T16" fmla="*/ 21 w 400"/>
              <a:gd name="T17" fmla="*/ 41 h 275"/>
              <a:gd name="T18" fmla="*/ 33 w 400"/>
              <a:gd name="T19" fmla="*/ 40 h 275"/>
              <a:gd name="T20" fmla="*/ 33 w 400"/>
              <a:gd name="T21" fmla="*/ 40 h 275"/>
              <a:gd name="T22" fmla="*/ 28 w 400"/>
              <a:gd name="T23" fmla="*/ 29 h 275"/>
              <a:gd name="T24" fmla="*/ 28 w 400"/>
              <a:gd name="T25" fmla="*/ 29 h 275"/>
              <a:gd name="T26" fmla="*/ 37 w 400"/>
              <a:gd name="T27" fmla="*/ 2 h 275"/>
              <a:gd name="T28" fmla="*/ 37 w 400"/>
              <a:gd name="T29" fmla="*/ 2 h 275"/>
              <a:gd name="T30" fmla="*/ 57 w 400"/>
              <a:gd name="T31" fmla="*/ 21 h 275"/>
              <a:gd name="T32" fmla="*/ 57 w 400"/>
              <a:gd name="T33" fmla="*/ 21 h 275"/>
              <a:gd name="T34" fmla="*/ 56 w 400"/>
              <a:gd name="T35" fmla="*/ 42 h 275"/>
              <a:gd name="T36" fmla="*/ 353 w 400"/>
              <a:gd name="T37" fmla="*/ 216 h 275"/>
              <a:gd name="T38" fmla="*/ 353 w 400"/>
              <a:gd name="T39" fmla="*/ 216 h 275"/>
              <a:gd name="T40" fmla="*/ 370 w 400"/>
              <a:gd name="T41" fmla="*/ 204 h 275"/>
              <a:gd name="T42" fmla="*/ 370 w 400"/>
              <a:gd name="T43" fmla="*/ 204 h 275"/>
              <a:gd name="T44" fmla="*/ 396 w 400"/>
              <a:gd name="T45" fmla="*/ 212 h 275"/>
              <a:gd name="T46" fmla="*/ 396 w 400"/>
              <a:gd name="T47" fmla="*/ 212 h 275"/>
              <a:gd name="T48" fmla="*/ 377 w 400"/>
              <a:gd name="T49" fmla="*/ 233 h 275"/>
              <a:gd name="T50" fmla="*/ 377 w 400"/>
              <a:gd name="T51" fmla="*/ 233 h 275"/>
              <a:gd name="T52" fmla="*/ 366 w 400"/>
              <a:gd name="T53" fmla="*/ 234 h 275"/>
              <a:gd name="T54" fmla="*/ 366 w 400"/>
              <a:gd name="T55" fmla="*/ 234 h 275"/>
              <a:gd name="T56" fmla="*/ 370 w 400"/>
              <a:gd name="T57" fmla="*/ 245 h 275"/>
              <a:gd name="T58" fmla="*/ 370 w 400"/>
              <a:gd name="T59" fmla="*/ 245 h 275"/>
              <a:gd name="T60" fmla="*/ 362 w 400"/>
              <a:gd name="T61" fmla="*/ 272 h 275"/>
              <a:gd name="T62" fmla="*/ 362 w 400"/>
              <a:gd name="T63" fmla="*/ 272 h 275"/>
              <a:gd name="T64" fmla="*/ 342 w 400"/>
              <a:gd name="T65" fmla="*/ 252 h 275"/>
              <a:gd name="T66" fmla="*/ 342 w 400"/>
              <a:gd name="T67" fmla="*/ 252 h 275"/>
              <a:gd name="T68" fmla="*/ 344 w 400"/>
              <a:gd name="T69" fmla="*/ 232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00" h="275">
                <a:moveTo>
                  <a:pt x="344" y="232"/>
                </a:moveTo>
                <a:lnTo>
                  <a:pt x="46" y="58"/>
                </a:lnTo>
                <a:lnTo>
                  <a:pt x="46" y="58"/>
                </a:lnTo>
                <a:cubicBezTo>
                  <a:pt x="43" y="63"/>
                  <a:pt x="37" y="68"/>
                  <a:pt x="29" y="70"/>
                </a:cubicBezTo>
                <a:lnTo>
                  <a:pt x="29" y="70"/>
                </a:lnTo>
                <a:cubicBezTo>
                  <a:pt x="16" y="73"/>
                  <a:pt x="4" y="69"/>
                  <a:pt x="2" y="62"/>
                </a:cubicBezTo>
                <a:lnTo>
                  <a:pt x="2" y="62"/>
                </a:lnTo>
                <a:cubicBezTo>
                  <a:pt x="0" y="53"/>
                  <a:pt x="9" y="44"/>
                  <a:pt x="21" y="41"/>
                </a:cubicBezTo>
                <a:lnTo>
                  <a:pt x="21" y="41"/>
                </a:lnTo>
                <a:cubicBezTo>
                  <a:pt x="25" y="39"/>
                  <a:pt x="29" y="39"/>
                  <a:pt x="33" y="40"/>
                </a:cubicBezTo>
                <a:lnTo>
                  <a:pt x="33" y="40"/>
                </a:lnTo>
                <a:cubicBezTo>
                  <a:pt x="31" y="37"/>
                  <a:pt x="29" y="33"/>
                  <a:pt x="28" y="29"/>
                </a:cubicBezTo>
                <a:lnTo>
                  <a:pt x="28" y="29"/>
                </a:lnTo>
                <a:cubicBezTo>
                  <a:pt x="25" y="16"/>
                  <a:pt x="28" y="5"/>
                  <a:pt x="37" y="2"/>
                </a:cubicBezTo>
                <a:lnTo>
                  <a:pt x="37" y="2"/>
                </a:lnTo>
                <a:cubicBezTo>
                  <a:pt x="45" y="0"/>
                  <a:pt x="54" y="9"/>
                  <a:pt x="57" y="21"/>
                </a:cubicBezTo>
                <a:lnTo>
                  <a:pt x="57" y="21"/>
                </a:lnTo>
                <a:cubicBezTo>
                  <a:pt x="59" y="29"/>
                  <a:pt x="59" y="37"/>
                  <a:pt x="56" y="42"/>
                </a:cubicBezTo>
                <a:lnTo>
                  <a:pt x="353" y="216"/>
                </a:lnTo>
                <a:lnTo>
                  <a:pt x="353" y="216"/>
                </a:lnTo>
                <a:cubicBezTo>
                  <a:pt x="356" y="211"/>
                  <a:pt x="362" y="206"/>
                  <a:pt x="370" y="204"/>
                </a:cubicBezTo>
                <a:lnTo>
                  <a:pt x="370" y="204"/>
                </a:lnTo>
                <a:cubicBezTo>
                  <a:pt x="382" y="201"/>
                  <a:pt x="394" y="205"/>
                  <a:pt x="396" y="212"/>
                </a:cubicBezTo>
                <a:lnTo>
                  <a:pt x="396" y="212"/>
                </a:lnTo>
                <a:cubicBezTo>
                  <a:pt x="399" y="220"/>
                  <a:pt x="390" y="230"/>
                  <a:pt x="377" y="233"/>
                </a:cubicBezTo>
                <a:lnTo>
                  <a:pt x="377" y="233"/>
                </a:lnTo>
                <a:cubicBezTo>
                  <a:pt x="373" y="234"/>
                  <a:pt x="369" y="235"/>
                  <a:pt x="366" y="234"/>
                </a:cubicBezTo>
                <a:lnTo>
                  <a:pt x="366" y="234"/>
                </a:lnTo>
                <a:cubicBezTo>
                  <a:pt x="368" y="237"/>
                  <a:pt x="369" y="241"/>
                  <a:pt x="370" y="245"/>
                </a:cubicBezTo>
                <a:lnTo>
                  <a:pt x="370" y="245"/>
                </a:lnTo>
                <a:cubicBezTo>
                  <a:pt x="374" y="258"/>
                  <a:pt x="370" y="269"/>
                  <a:pt x="362" y="272"/>
                </a:cubicBezTo>
                <a:lnTo>
                  <a:pt x="362" y="272"/>
                </a:lnTo>
                <a:cubicBezTo>
                  <a:pt x="355" y="274"/>
                  <a:pt x="346" y="265"/>
                  <a:pt x="342" y="252"/>
                </a:cubicBezTo>
                <a:lnTo>
                  <a:pt x="342" y="252"/>
                </a:lnTo>
                <a:cubicBezTo>
                  <a:pt x="340" y="245"/>
                  <a:pt x="341" y="237"/>
                  <a:pt x="344" y="23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1" name="Freeform 122">
            <a:extLst>
              <a:ext uri="{FF2B5EF4-FFF2-40B4-BE49-F238E27FC236}">
                <a16:creationId xmlns:a16="http://schemas.microsoft.com/office/drawing/2014/main" id="{85FFBBA3-0762-E444-AAA1-60BA2BD4A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1939" y="3812138"/>
            <a:ext cx="1450150" cy="538314"/>
          </a:xfrm>
          <a:custGeom>
            <a:avLst/>
            <a:gdLst>
              <a:gd name="T0" fmla="*/ 1163 w 1164"/>
              <a:gd name="T1" fmla="*/ 215 h 430"/>
              <a:gd name="T2" fmla="*/ 1163 w 1164"/>
              <a:gd name="T3" fmla="*/ 215 h 430"/>
              <a:gd name="T4" fmla="*/ 857 w 1164"/>
              <a:gd name="T5" fmla="*/ 408 h 430"/>
              <a:gd name="T6" fmla="*/ 857 w 1164"/>
              <a:gd name="T7" fmla="*/ 408 h 430"/>
              <a:gd name="T8" fmla="*/ 447 w 1164"/>
              <a:gd name="T9" fmla="*/ 346 h 430"/>
              <a:gd name="T10" fmla="*/ 447 w 1164"/>
              <a:gd name="T11" fmla="*/ 346 h 430"/>
              <a:gd name="T12" fmla="*/ 0 w 1164"/>
              <a:gd name="T13" fmla="*/ 378 h 430"/>
              <a:gd name="T14" fmla="*/ 103 w 1164"/>
              <a:gd name="T15" fmla="*/ 200 h 430"/>
              <a:gd name="T16" fmla="*/ 27 w 1164"/>
              <a:gd name="T17" fmla="*/ 22 h 430"/>
              <a:gd name="T18" fmla="*/ 27 w 1164"/>
              <a:gd name="T19" fmla="*/ 22 h 430"/>
              <a:gd name="T20" fmla="*/ 854 w 1164"/>
              <a:gd name="T21" fmla="*/ 4 h 430"/>
              <a:gd name="T22" fmla="*/ 854 w 1164"/>
              <a:gd name="T23" fmla="*/ 4 h 430"/>
              <a:gd name="T24" fmla="*/ 887 w 1164"/>
              <a:gd name="T25" fmla="*/ 2 h 430"/>
              <a:gd name="T26" fmla="*/ 887 w 1164"/>
              <a:gd name="T27" fmla="*/ 2 h 430"/>
              <a:gd name="T28" fmla="*/ 1163 w 1164"/>
              <a:gd name="T29" fmla="*/ 215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64" h="430">
                <a:moveTo>
                  <a:pt x="1163" y="215"/>
                </a:moveTo>
                <a:lnTo>
                  <a:pt x="1163" y="215"/>
                </a:lnTo>
                <a:cubicBezTo>
                  <a:pt x="1107" y="328"/>
                  <a:pt x="989" y="388"/>
                  <a:pt x="857" y="408"/>
                </a:cubicBezTo>
                <a:lnTo>
                  <a:pt x="857" y="408"/>
                </a:lnTo>
                <a:cubicBezTo>
                  <a:pt x="718" y="429"/>
                  <a:pt x="562" y="404"/>
                  <a:pt x="447" y="346"/>
                </a:cubicBezTo>
                <a:lnTo>
                  <a:pt x="447" y="346"/>
                </a:lnTo>
                <a:cubicBezTo>
                  <a:pt x="222" y="234"/>
                  <a:pt x="0" y="378"/>
                  <a:pt x="0" y="378"/>
                </a:cubicBezTo>
                <a:lnTo>
                  <a:pt x="103" y="200"/>
                </a:lnTo>
                <a:lnTo>
                  <a:pt x="27" y="22"/>
                </a:lnTo>
                <a:lnTo>
                  <a:pt x="27" y="22"/>
                </a:lnTo>
                <a:cubicBezTo>
                  <a:pt x="266" y="259"/>
                  <a:pt x="631" y="29"/>
                  <a:pt x="854" y="4"/>
                </a:cubicBezTo>
                <a:lnTo>
                  <a:pt x="854" y="4"/>
                </a:lnTo>
                <a:cubicBezTo>
                  <a:pt x="865" y="3"/>
                  <a:pt x="876" y="2"/>
                  <a:pt x="887" y="2"/>
                </a:cubicBezTo>
                <a:lnTo>
                  <a:pt x="887" y="2"/>
                </a:lnTo>
                <a:cubicBezTo>
                  <a:pt x="1104" y="0"/>
                  <a:pt x="1163" y="215"/>
                  <a:pt x="1163" y="215"/>
                </a:cubicBezTo>
              </a:path>
            </a:pathLst>
          </a:custGeom>
          <a:solidFill>
            <a:srgbClr val="FFAA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2" name="Freeform 123">
            <a:extLst>
              <a:ext uri="{FF2B5EF4-FFF2-40B4-BE49-F238E27FC236}">
                <a16:creationId xmlns:a16="http://schemas.microsoft.com/office/drawing/2014/main" id="{D9941343-9471-C243-885D-CACF50A4C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4618" y="3729744"/>
            <a:ext cx="461410" cy="197748"/>
          </a:xfrm>
          <a:custGeom>
            <a:avLst/>
            <a:gdLst>
              <a:gd name="T0" fmla="*/ 0 w 371"/>
              <a:gd name="T1" fmla="*/ 156 h 157"/>
              <a:gd name="T2" fmla="*/ 0 w 371"/>
              <a:gd name="T3" fmla="*/ 156 h 157"/>
              <a:gd name="T4" fmla="*/ 370 w 371"/>
              <a:gd name="T5" fmla="*/ 64 h 157"/>
              <a:gd name="T6" fmla="*/ 370 w 371"/>
              <a:gd name="T7" fmla="*/ 64 h 157"/>
              <a:gd name="T8" fmla="*/ 36 w 371"/>
              <a:gd name="T9" fmla="*/ 38 h 157"/>
              <a:gd name="T10" fmla="*/ 36 w 371"/>
              <a:gd name="T11" fmla="*/ 38 h 157"/>
              <a:gd name="T12" fmla="*/ 0 w 371"/>
              <a:gd name="T13" fmla="*/ 15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1" h="157">
                <a:moveTo>
                  <a:pt x="0" y="156"/>
                </a:moveTo>
                <a:lnTo>
                  <a:pt x="0" y="156"/>
                </a:lnTo>
                <a:cubicBezTo>
                  <a:pt x="139" y="120"/>
                  <a:pt x="272" y="65"/>
                  <a:pt x="370" y="64"/>
                </a:cubicBezTo>
                <a:lnTo>
                  <a:pt x="370" y="64"/>
                </a:lnTo>
                <a:cubicBezTo>
                  <a:pt x="148" y="0"/>
                  <a:pt x="36" y="38"/>
                  <a:pt x="36" y="38"/>
                </a:cubicBezTo>
                <a:lnTo>
                  <a:pt x="36" y="38"/>
                </a:lnTo>
                <a:cubicBezTo>
                  <a:pt x="85" y="94"/>
                  <a:pt x="33" y="137"/>
                  <a:pt x="0" y="156"/>
                </a:cubicBezTo>
              </a:path>
            </a:pathLst>
          </a:custGeom>
          <a:solidFill>
            <a:srgbClr val="F769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3" name="Freeform 124">
            <a:extLst>
              <a:ext uri="{FF2B5EF4-FFF2-40B4-BE49-F238E27FC236}">
                <a16:creationId xmlns:a16="http://schemas.microsoft.com/office/drawing/2014/main" id="{02408FD2-F8EC-1B4E-8E11-3B30534A7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7436" y="4312001"/>
            <a:ext cx="197748" cy="87888"/>
          </a:xfrm>
          <a:custGeom>
            <a:avLst/>
            <a:gdLst>
              <a:gd name="T0" fmla="*/ 1 w 158"/>
              <a:gd name="T1" fmla="*/ 0 h 71"/>
              <a:gd name="T2" fmla="*/ 1 w 158"/>
              <a:gd name="T3" fmla="*/ 0 h 71"/>
              <a:gd name="T4" fmla="*/ 47 w 158"/>
              <a:gd name="T5" fmla="*/ 66 h 71"/>
              <a:gd name="T6" fmla="*/ 47 w 158"/>
              <a:gd name="T7" fmla="*/ 66 h 71"/>
              <a:gd name="T8" fmla="*/ 157 w 158"/>
              <a:gd name="T9" fmla="*/ 11 h 71"/>
              <a:gd name="T10" fmla="*/ 157 w 158"/>
              <a:gd name="T11" fmla="*/ 11 h 71"/>
              <a:gd name="T12" fmla="*/ 1 w 158"/>
              <a:gd name="T13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8" h="71">
                <a:moveTo>
                  <a:pt x="1" y="0"/>
                </a:moveTo>
                <a:lnTo>
                  <a:pt x="1" y="0"/>
                </a:lnTo>
                <a:cubicBezTo>
                  <a:pt x="0" y="25"/>
                  <a:pt x="4" y="61"/>
                  <a:pt x="47" y="66"/>
                </a:cubicBezTo>
                <a:lnTo>
                  <a:pt x="47" y="66"/>
                </a:lnTo>
                <a:cubicBezTo>
                  <a:pt x="90" y="70"/>
                  <a:pt x="130" y="42"/>
                  <a:pt x="157" y="11"/>
                </a:cubicBezTo>
                <a:lnTo>
                  <a:pt x="157" y="11"/>
                </a:lnTo>
                <a:cubicBezTo>
                  <a:pt x="105" y="12"/>
                  <a:pt x="52" y="10"/>
                  <a:pt x="1" y="0"/>
                </a:cubicBezTo>
              </a:path>
            </a:pathLst>
          </a:custGeom>
          <a:solidFill>
            <a:srgbClr val="F769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4" name="Freeform 125">
            <a:extLst>
              <a:ext uri="{FF2B5EF4-FFF2-40B4-BE49-F238E27FC236}">
                <a16:creationId xmlns:a16="http://schemas.microsoft.com/office/drawing/2014/main" id="{30A4B6F5-A3D4-9741-9CA5-B799809E4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1805" y="3812136"/>
            <a:ext cx="560285" cy="510850"/>
          </a:xfrm>
          <a:custGeom>
            <a:avLst/>
            <a:gdLst>
              <a:gd name="T0" fmla="*/ 448 w 449"/>
              <a:gd name="T1" fmla="*/ 215 h 409"/>
              <a:gd name="T2" fmla="*/ 448 w 449"/>
              <a:gd name="T3" fmla="*/ 215 h 409"/>
              <a:gd name="T4" fmla="*/ 142 w 449"/>
              <a:gd name="T5" fmla="*/ 408 h 409"/>
              <a:gd name="T6" fmla="*/ 142 w 449"/>
              <a:gd name="T7" fmla="*/ 408 h 409"/>
              <a:gd name="T8" fmla="*/ 0 w 449"/>
              <a:gd name="T9" fmla="*/ 186 h 409"/>
              <a:gd name="T10" fmla="*/ 0 w 449"/>
              <a:gd name="T11" fmla="*/ 186 h 409"/>
              <a:gd name="T12" fmla="*/ 139 w 449"/>
              <a:gd name="T13" fmla="*/ 4 h 409"/>
              <a:gd name="T14" fmla="*/ 139 w 449"/>
              <a:gd name="T15" fmla="*/ 4 h 409"/>
              <a:gd name="T16" fmla="*/ 172 w 449"/>
              <a:gd name="T17" fmla="*/ 2 h 409"/>
              <a:gd name="T18" fmla="*/ 172 w 449"/>
              <a:gd name="T19" fmla="*/ 2 h 409"/>
              <a:gd name="T20" fmla="*/ 448 w 449"/>
              <a:gd name="T21" fmla="*/ 215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9" h="409">
                <a:moveTo>
                  <a:pt x="448" y="215"/>
                </a:moveTo>
                <a:lnTo>
                  <a:pt x="448" y="215"/>
                </a:lnTo>
                <a:cubicBezTo>
                  <a:pt x="392" y="328"/>
                  <a:pt x="274" y="388"/>
                  <a:pt x="142" y="408"/>
                </a:cubicBezTo>
                <a:lnTo>
                  <a:pt x="142" y="408"/>
                </a:lnTo>
                <a:cubicBezTo>
                  <a:pt x="96" y="369"/>
                  <a:pt x="23" y="292"/>
                  <a:pt x="0" y="186"/>
                </a:cubicBezTo>
                <a:lnTo>
                  <a:pt x="0" y="186"/>
                </a:lnTo>
                <a:cubicBezTo>
                  <a:pt x="0" y="186"/>
                  <a:pt x="22" y="114"/>
                  <a:pt x="139" y="4"/>
                </a:cubicBezTo>
                <a:lnTo>
                  <a:pt x="139" y="4"/>
                </a:lnTo>
                <a:cubicBezTo>
                  <a:pt x="150" y="3"/>
                  <a:pt x="161" y="2"/>
                  <a:pt x="172" y="2"/>
                </a:cubicBezTo>
                <a:lnTo>
                  <a:pt x="172" y="2"/>
                </a:lnTo>
                <a:cubicBezTo>
                  <a:pt x="389" y="0"/>
                  <a:pt x="448" y="215"/>
                  <a:pt x="448" y="215"/>
                </a:cubicBezTo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5" name="Freeform 126">
            <a:extLst>
              <a:ext uri="{FF2B5EF4-FFF2-40B4-BE49-F238E27FC236}">
                <a16:creationId xmlns:a16="http://schemas.microsoft.com/office/drawing/2014/main" id="{D096FF47-237F-204C-BB41-D9F46F66B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8141" y="4103267"/>
            <a:ext cx="258168" cy="126337"/>
          </a:xfrm>
          <a:custGeom>
            <a:avLst/>
            <a:gdLst>
              <a:gd name="T0" fmla="*/ 0 w 206"/>
              <a:gd name="T1" fmla="*/ 69 h 100"/>
              <a:gd name="T2" fmla="*/ 0 w 206"/>
              <a:gd name="T3" fmla="*/ 69 h 100"/>
              <a:gd name="T4" fmla="*/ 205 w 206"/>
              <a:gd name="T5" fmla="*/ 23 h 100"/>
              <a:gd name="T6" fmla="*/ 205 w 206"/>
              <a:gd name="T7" fmla="*/ 23 h 100"/>
              <a:gd name="T8" fmla="*/ 0 w 206"/>
              <a:gd name="T9" fmla="*/ 6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100">
                <a:moveTo>
                  <a:pt x="0" y="69"/>
                </a:moveTo>
                <a:lnTo>
                  <a:pt x="0" y="69"/>
                </a:lnTo>
                <a:cubicBezTo>
                  <a:pt x="0" y="69"/>
                  <a:pt x="95" y="0"/>
                  <a:pt x="205" y="23"/>
                </a:cubicBezTo>
                <a:lnTo>
                  <a:pt x="205" y="23"/>
                </a:lnTo>
                <a:cubicBezTo>
                  <a:pt x="205" y="23"/>
                  <a:pt x="139" y="99"/>
                  <a:pt x="0" y="69"/>
                </a:cubicBezTo>
              </a:path>
            </a:pathLst>
          </a:custGeom>
          <a:solidFill>
            <a:srgbClr val="F769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6" name="Freeform 127">
            <a:extLst>
              <a:ext uri="{FF2B5EF4-FFF2-40B4-BE49-F238E27FC236}">
                <a16:creationId xmlns:a16="http://schemas.microsoft.com/office/drawing/2014/main" id="{5BAE0D03-236C-7045-944E-EE7DB8A1B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5203" y="4421863"/>
            <a:ext cx="1148033" cy="510846"/>
          </a:xfrm>
          <a:custGeom>
            <a:avLst/>
            <a:gdLst>
              <a:gd name="T0" fmla="*/ 922 w 923"/>
              <a:gd name="T1" fmla="*/ 410 h 411"/>
              <a:gd name="T2" fmla="*/ 922 w 923"/>
              <a:gd name="T3" fmla="*/ 410 h 411"/>
              <a:gd name="T4" fmla="*/ 738 w 923"/>
              <a:gd name="T5" fmla="*/ 49 h 411"/>
              <a:gd name="T6" fmla="*/ 738 w 923"/>
              <a:gd name="T7" fmla="*/ 49 h 411"/>
              <a:gd name="T8" fmla="*/ 461 w 923"/>
              <a:gd name="T9" fmla="*/ 0 h 411"/>
              <a:gd name="T10" fmla="*/ 461 w 923"/>
              <a:gd name="T11" fmla="*/ 0 h 411"/>
              <a:gd name="T12" fmla="*/ 185 w 923"/>
              <a:gd name="T13" fmla="*/ 49 h 411"/>
              <a:gd name="T14" fmla="*/ 185 w 923"/>
              <a:gd name="T15" fmla="*/ 49 h 411"/>
              <a:gd name="T16" fmla="*/ 0 w 923"/>
              <a:gd name="T17" fmla="*/ 410 h 411"/>
              <a:gd name="T18" fmla="*/ 922 w 923"/>
              <a:gd name="T19" fmla="*/ 41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3" h="411">
                <a:moveTo>
                  <a:pt x="922" y="410"/>
                </a:moveTo>
                <a:lnTo>
                  <a:pt x="922" y="410"/>
                </a:lnTo>
                <a:cubicBezTo>
                  <a:pt x="922" y="410"/>
                  <a:pt x="884" y="90"/>
                  <a:pt x="738" y="49"/>
                </a:cubicBezTo>
                <a:lnTo>
                  <a:pt x="738" y="49"/>
                </a:lnTo>
                <a:cubicBezTo>
                  <a:pt x="590" y="8"/>
                  <a:pt x="461" y="0"/>
                  <a:pt x="461" y="0"/>
                </a:cubicBezTo>
                <a:lnTo>
                  <a:pt x="461" y="0"/>
                </a:lnTo>
                <a:cubicBezTo>
                  <a:pt x="461" y="0"/>
                  <a:pt x="331" y="8"/>
                  <a:pt x="185" y="49"/>
                </a:cubicBezTo>
                <a:lnTo>
                  <a:pt x="185" y="49"/>
                </a:lnTo>
                <a:cubicBezTo>
                  <a:pt x="37" y="90"/>
                  <a:pt x="0" y="410"/>
                  <a:pt x="0" y="410"/>
                </a:cubicBezTo>
                <a:lnTo>
                  <a:pt x="922" y="410"/>
                </a:lnTo>
              </a:path>
            </a:pathLst>
          </a:custGeom>
          <a:solidFill>
            <a:srgbClr val="4FC2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7" name="Freeform 175">
            <a:extLst>
              <a:ext uri="{FF2B5EF4-FFF2-40B4-BE49-F238E27FC236}">
                <a16:creationId xmlns:a16="http://schemas.microsoft.com/office/drawing/2014/main" id="{14991FA2-274D-5240-ADD7-6827CA4A8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725" y="3718758"/>
            <a:ext cx="4141714" cy="653664"/>
          </a:xfrm>
          <a:custGeom>
            <a:avLst/>
            <a:gdLst>
              <a:gd name="T0" fmla="*/ 3323 w 3324"/>
              <a:gd name="T1" fmla="*/ 263 h 526"/>
              <a:gd name="T2" fmla="*/ 3024 w 3324"/>
              <a:gd name="T3" fmla="*/ 0 h 526"/>
              <a:gd name="T4" fmla="*/ 3024 w 3324"/>
              <a:gd name="T5" fmla="*/ 206 h 526"/>
              <a:gd name="T6" fmla="*/ 0 w 3324"/>
              <a:gd name="T7" fmla="*/ 206 h 526"/>
              <a:gd name="T8" fmla="*/ 0 w 3324"/>
              <a:gd name="T9" fmla="*/ 320 h 526"/>
              <a:gd name="T10" fmla="*/ 3024 w 3324"/>
              <a:gd name="T11" fmla="*/ 320 h 526"/>
              <a:gd name="T12" fmla="*/ 3024 w 3324"/>
              <a:gd name="T13" fmla="*/ 525 h 526"/>
              <a:gd name="T14" fmla="*/ 3323 w 3324"/>
              <a:gd name="T15" fmla="*/ 263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24" h="526">
                <a:moveTo>
                  <a:pt x="3323" y="263"/>
                </a:moveTo>
                <a:lnTo>
                  <a:pt x="3024" y="0"/>
                </a:lnTo>
                <a:lnTo>
                  <a:pt x="3024" y="206"/>
                </a:lnTo>
                <a:lnTo>
                  <a:pt x="0" y="206"/>
                </a:lnTo>
                <a:lnTo>
                  <a:pt x="0" y="320"/>
                </a:lnTo>
                <a:lnTo>
                  <a:pt x="3024" y="320"/>
                </a:lnTo>
                <a:lnTo>
                  <a:pt x="3024" y="525"/>
                </a:lnTo>
                <a:lnTo>
                  <a:pt x="3323" y="263"/>
                </a:lnTo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8" name="Freeform 176">
            <a:extLst>
              <a:ext uri="{FF2B5EF4-FFF2-40B4-BE49-F238E27FC236}">
                <a16:creationId xmlns:a16="http://schemas.microsoft.com/office/drawing/2014/main" id="{942FFA4C-8806-C04B-A1D6-38B1F4970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941" y="3669320"/>
            <a:ext cx="1312822" cy="747046"/>
          </a:xfrm>
          <a:custGeom>
            <a:avLst/>
            <a:gdLst>
              <a:gd name="T0" fmla="*/ 882 w 1055"/>
              <a:gd name="T1" fmla="*/ 256 h 601"/>
              <a:gd name="T2" fmla="*/ 882 w 1055"/>
              <a:gd name="T3" fmla="*/ 256 h 601"/>
              <a:gd name="T4" fmla="*/ 835 w 1055"/>
              <a:gd name="T5" fmla="*/ 263 h 601"/>
              <a:gd name="T6" fmla="*/ 835 w 1055"/>
              <a:gd name="T7" fmla="*/ 263 h 601"/>
              <a:gd name="T8" fmla="*/ 663 w 1055"/>
              <a:gd name="T9" fmla="*/ 93 h 601"/>
              <a:gd name="T10" fmla="*/ 663 w 1055"/>
              <a:gd name="T11" fmla="*/ 93 h 601"/>
              <a:gd name="T12" fmla="*/ 553 w 1055"/>
              <a:gd name="T13" fmla="*/ 133 h 601"/>
              <a:gd name="T14" fmla="*/ 553 w 1055"/>
              <a:gd name="T15" fmla="*/ 133 h 601"/>
              <a:gd name="T16" fmla="*/ 364 w 1055"/>
              <a:gd name="T17" fmla="*/ 0 h 601"/>
              <a:gd name="T18" fmla="*/ 364 w 1055"/>
              <a:gd name="T19" fmla="*/ 0 h 601"/>
              <a:gd name="T20" fmla="*/ 162 w 1055"/>
              <a:gd name="T21" fmla="*/ 201 h 601"/>
              <a:gd name="T22" fmla="*/ 162 w 1055"/>
              <a:gd name="T23" fmla="*/ 201 h 601"/>
              <a:gd name="T24" fmla="*/ 170 w 1055"/>
              <a:gd name="T25" fmla="*/ 256 h 601"/>
              <a:gd name="T26" fmla="*/ 170 w 1055"/>
              <a:gd name="T27" fmla="*/ 256 h 601"/>
              <a:gd name="T28" fmla="*/ 0 w 1055"/>
              <a:gd name="T29" fmla="*/ 428 h 601"/>
              <a:gd name="T30" fmla="*/ 0 w 1055"/>
              <a:gd name="T31" fmla="*/ 428 h 601"/>
              <a:gd name="T32" fmla="*/ 172 w 1055"/>
              <a:gd name="T33" fmla="*/ 600 h 601"/>
              <a:gd name="T34" fmla="*/ 882 w 1055"/>
              <a:gd name="T35" fmla="*/ 600 h 601"/>
              <a:gd name="T36" fmla="*/ 882 w 1055"/>
              <a:gd name="T37" fmla="*/ 600 h 601"/>
              <a:gd name="T38" fmla="*/ 1054 w 1055"/>
              <a:gd name="T39" fmla="*/ 428 h 601"/>
              <a:gd name="T40" fmla="*/ 1054 w 1055"/>
              <a:gd name="T41" fmla="*/ 428 h 601"/>
              <a:gd name="T42" fmla="*/ 882 w 1055"/>
              <a:gd name="T43" fmla="*/ 256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55" h="601">
                <a:moveTo>
                  <a:pt x="882" y="256"/>
                </a:moveTo>
                <a:lnTo>
                  <a:pt x="882" y="256"/>
                </a:lnTo>
                <a:cubicBezTo>
                  <a:pt x="866" y="256"/>
                  <a:pt x="850" y="258"/>
                  <a:pt x="835" y="263"/>
                </a:cubicBezTo>
                <a:lnTo>
                  <a:pt x="835" y="263"/>
                </a:lnTo>
                <a:cubicBezTo>
                  <a:pt x="834" y="169"/>
                  <a:pt x="757" y="93"/>
                  <a:pt x="663" y="93"/>
                </a:cubicBezTo>
                <a:lnTo>
                  <a:pt x="663" y="93"/>
                </a:lnTo>
                <a:cubicBezTo>
                  <a:pt x="621" y="93"/>
                  <a:pt x="583" y="108"/>
                  <a:pt x="553" y="133"/>
                </a:cubicBezTo>
                <a:lnTo>
                  <a:pt x="553" y="133"/>
                </a:lnTo>
                <a:cubicBezTo>
                  <a:pt x="525" y="56"/>
                  <a:pt x="451" y="0"/>
                  <a:pt x="364" y="0"/>
                </a:cubicBezTo>
                <a:lnTo>
                  <a:pt x="364" y="0"/>
                </a:lnTo>
                <a:cubicBezTo>
                  <a:pt x="252" y="0"/>
                  <a:pt x="162" y="90"/>
                  <a:pt x="162" y="201"/>
                </a:cubicBezTo>
                <a:lnTo>
                  <a:pt x="162" y="201"/>
                </a:lnTo>
                <a:cubicBezTo>
                  <a:pt x="162" y="220"/>
                  <a:pt x="165" y="239"/>
                  <a:pt x="170" y="256"/>
                </a:cubicBezTo>
                <a:lnTo>
                  <a:pt x="170" y="256"/>
                </a:lnTo>
                <a:cubicBezTo>
                  <a:pt x="76" y="257"/>
                  <a:pt x="0" y="334"/>
                  <a:pt x="0" y="428"/>
                </a:cubicBezTo>
                <a:lnTo>
                  <a:pt x="0" y="428"/>
                </a:lnTo>
                <a:cubicBezTo>
                  <a:pt x="0" y="523"/>
                  <a:pt x="77" y="600"/>
                  <a:pt x="172" y="600"/>
                </a:cubicBezTo>
                <a:lnTo>
                  <a:pt x="882" y="600"/>
                </a:lnTo>
                <a:lnTo>
                  <a:pt x="882" y="600"/>
                </a:lnTo>
                <a:cubicBezTo>
                  <a:pt x="977" y="600"/>
                  <a:pt x="1054" y="523"/>
                  <a:pt x="1054" y="428"/>
                </a:cubicBezTo>
                <a:lnTo>
                  <a:pt x="1054" y="428"/>
                </a:lnTo>
                <a:cubicBezTo>
                  <a:pt x="1054" y="333"/>
                  <a:pt x="977" y="256"/>
                  <a:pt x="882" y="256"/>
                </a:cubicBezTo>
              </a:path>
            </a:pathLst>
          </a:custGeom>
          <a:solidFill>
            <a:srgbClr val="4FC2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9" name="Freeform 177">
            <a:extLst>
              <a:ext uri="{FF2B5EF4-FFF2-40B4-BE49-F238E27FC236}">
                <a16:creationId xmlns:a16="http://schemas.microsoft.com/office/drawing/2014/main" id="{43378D0B-667D-8641-AB50-07A82707E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5045" y="3916508"/>
            <a:ext cx="98873" cy="98873"/>
          </a:xfrm>
          <a:custGeom>
            <a:avLst/>
            <a:gdLst>
              <a:gd name="T0" fmla="*/ 80 w 81"/>
              <a:gd name="T1" fmla="*/ 40 h 81"/>
              <a:gd name="T2" fmla="*/ 80 w 81"/>
              <a:gd name="T3" fmla="*/ 40 h 81"/>
              <a:gd name="T4" fmla="*/ 40 w 81"/>
              <a:gd name="T5" fmla="*/ 80 h 81"/>
              <a:gd name="T6" fmla="*/ 40 w 81"/>
              <a:gd name="T7" fmla="*/ 80 h 81"/>
              <a:gd name="T8" fmla="*/ 0 w 81"/>
              <a:gd name="T9" fmla="*/ 40 h 81"/>
              <a:gd name="T10" fmla="*/ 0 w 81"/>
              <a:gd name="T11" fmla="*/ 40 h 81"/>
              <a:gd name="T12" fmla="*/ 40 w 81"/>
              <a:gd name="T13" fmla="*/ 0 h 81"/>
              <a:gd name="T14" fmla="*/ 40 w 81"/>
              <a:gd name="T15" fmla="*/ 0 h 81"/>
              <a:gd name="T16" fmla="*/ 80 w 81"/>
              <a:gd name="T17" fmla="*/ 4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81">
                <a:moveTo>
                  <a:pt x="80" y="40"/>
                </a:moveTo>
                <a:lnTo>
                  <a:pt x="80" y="40"/>
                </a:lnTo>
                <a:cubicBezTo>
                  <a:pt x="80" y="61"/>
                  <a:pt x="62" y="80"/>
                  <a:pt x="40" y="80"/>
                </a:cubicBezTo>
                <a:lnTo>
                  <a:pt x="40" y="80"/>
                </a:lnTo>
                <a:cubicBezTo>
                  <a:pt x="18" y="80"/>
                  <a:pt x="0" y="61"/>
                  <a:pt x="0" y="40"/>
                </a:cubicBezTo>
                <a:lnTo>
                  <a:pt x="0" y="40"/>
                </a:lnTo>
                <a:cubicBezTo>
                  <a:pt x="0" y="17"/>
                  <a:pt x="18" y="0"/>
                  <a:pt x="40" y="0"/>
                </a:cubicBezTo>
                <a:lnTo>
                  <a:pt x="40" y="0"/>
                </a:lnTo>
                <a:cubicBezTo>
                  <a:pt x="62" y="0"/>
                  <a:pt x="80" y="17"/>
                  <a:pt x="80" y="40"/>
                </a:cubicBez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0" name="Freeform 178">
            <a:extLst>
              <a:ext uri="{FF2B5EF4-FFF2-40B4-BE49-F238E27FC236}">
                <a16:creationId xmlns:a16="http://schemas.microsoft.com/office/drawing/2014/main" id="{D7A2AD8C-4864-6D43-A142-6F0A997A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3934" y="3680307"/>
            <a:ext cx="219719" cy="302117"/>
          </a:xfrm>
          <a:custGeom>
            <a:avLst/>
            <a:gdLst>
              <a:gd name="T0" fmla="*/ 176 w 177"/>
              <a:gd name="T1" fmla="*/ 85 h 242"/>
              <a:gd name="T2" fmla="*/ 176 w 177"/>
              <a:gd name="T3" fmla="*/ 85 h 242"/>
              <a:gd name="T4" fmla="*/ 91 w 177"/>
              <a:gd name="T5" fmla="*/ 0 h 242"/>
              <a:gd name="T6" fmla="*/ 91 w 177"/>
              <a:gd name="T7" fmla="*/ 0 h 242"/>
              <a:gd name="T8" fmla="*/ 4 w 177"/>
              <a:gd name="T9" fmla="*/ 85 h 242"/>
              <a:gd name="T10" fmla="*/ 4 w 177"/>
              <a:gd name="T11" fmla="*/ 85 h 242"/>
              <a:gd name="T12" fmla="*/ 19 w 177"/>
              <a:gd name="T13" fmla="*/ 133 h 242"/>
              <a:gd name="T14" fmla="*/ 19 w 177"/>
              <a:gd name="T15" fmla="*/ 133 h 242"/>
              <a:gd name="T16" fmla="*/ 0 w 177"/>
              <a:gd name="T17" fmla="*/ 178 h 242"/>
              <a:gd name="T18" fmla="*/ 0 w 177"/>
              <a:gd name="T19" fmla="*/ 178 h 242"/>
              <a:gd name="T20" fmla="*/ 63 w 177"/>
              <a:gd name="T21" fmla="*/ 241 h 242"/>
              <a:gd name="T22" fmla="*/ 63 w 177"/>
              <a:gd name="T23" fmla="*/ 241 h 242"/>
              <a:gd name="T24" fmla="*/ 125 w 177"/>
              <a:gd name="T25" fmla="*/ 178 h 242"/>
              <a:gd name="T26" fmla="*/ 125 w 177"/>
              <a:gd name="T27" fmla="*/ 178 h 242"/>
              <a:gd name="T28" fmla="*/ 123 w 177"/>
              <a:gd name="T29" fmla="*/ 164 h 242"/>
              <a:gd name="T30" fmla="*/ 123 w 177"/>
              <a:gd name="T31" fmla="*/ 164 h 242"/>
              <a:gd name="T32" fmla="*/ 176 w 177"/>
              <a:gd name="T33" fmla="*/ 85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7" h="242">
                <a:moveTo>
                  <a:pt x="176" y="85"/>
                </a:moveTo>
                <a:lnTo>
                  <a:pt x="176" y="85"/>
                </a:lnTo>
                <a:cubicBezTo>
                  <a:pt x="176" y="38"/>
                  <a:pt x="138" y="0"/>
                  <a:pt x="91" y="0"/>
                </a:cubicBezTo>
                <a:lnTo>
                  <a:pt x="91" y="0"/>
                </a:lnTo>
                <a:cubicBezTo>
                  <a:pt x="43" y="0"/>
                  <a:pt x="4" y="38"/>
                  <a:pt x="4" y="85"/>
                </a:cubicBezTo>
                <a:lnTo>
                  <a:pt x="4" y="85"/>
                </a:lnTo>
                <a:cubicBezTo>
                  <a:pt x="4" y="103"/>
                  <a:pt x="10" y="119"/>
                  <a:pt x="19" y="133"/>
                </a:cubicBezTo>
                <a:lnTo>
                  <a:pt x="19" y="133"/>
                </a:lnTo>
                <a:cubicBezTo>
                  <a:pt x="7" y="144"/>
                  <a:pt x="0" y="160"/>
                  <a:pt x="0" y="178"/>
                </a:cubicBezTo>
                <a:lnTo>
                  <a:pt x="0" y="178"/>
                </a:lnTo>
                <a:cubicBezTo>
                  <a:pt x="0" y="213"/>
                  <a:pt x="28" y="241"/>
                  <a:pt x="63" y="241"/>
                </a:cubicBezTo>
                <a:lnTo>
                  <a:pt x="63" y="241"/>
                </a:lnTo>
                <a:cubicBezTo>
                  <a:pt x="97" y="241"/>
                  <a:pt x="125" y="213"/>
                  <a:pt x="125" y="178"/>
                </a:cubicBezTo>
                <a:lnTo>
                  <a:pt x="125" y="178"/>
                </a:lnTo>
                <a:cubicBezTo>
                  <a:pt x="125" y="173"/>
                  <a:pt x="125" y="169"/>
                  <a:pt x="123" y="164"/>
                </a:cubicBezTo>
                <a:lnTo>
                  <a:pt x="123" y="164"/>
                </a:lnTo>
                <a:cubicBezTo>
                  <a:pt x="155" y="151"/>
                  <a:pt x="176" y="121"/>
                  <a:pt x="176" y="85"/>
                </a:cubicBez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1" name="Freeform 179">
            <a:extLst>
              <a:ext uri="{FF2B5EF4-FFF2-40B4-BE49-F238E27FC236}">
                <a16:creationId xmlns:a16="http://schemas.microsoft.com/office/drawing/2014/main" id="{EA48803B-E827-1A4C-95B5-8F63A87DE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8867" y="3526502"/>
            <a:ext cx="626200" cy="736062"/>
          </a:xfrm>
          <a:custGeom>
            <a:avLst/>
            <a:gdLst>
              <a:gd name="T0" fmla="*/ 502 w 503"/>
              <a:gd name="T1" fmla="*/ 296 h 593"/>
              <a:gd name="T2" fmla="*/ 502 w 503"/>
              <a:gd name="T3" fmla="*/ 296 h 593"/>
              <a:gd name="T4" fmla="*/ 251 w 503"/>
              <a:gd name="T5" fmla="*/ 592 h 593"/>
              <a:gd name="T6" fmla="*/ 251 w 503"/>
              <a:gd name="T7" fmla="*/ 592 h 593"/>
              <a:gd name="T8" fmla="*/ 0 w 503"/>
              <a:gd name="T9" fmla="*/ 296 h 593"/>
              <a:gd name="T10" fmla="*/ 0 w 503"/>
              <a:gd name="T11" fmla="*/ 296 h 593"/>
              <a:gd name="T12" fmla="*/ 251 w 503"/>
              <a:gd name="T13" fmla="*/ 0 h 593"/>
              <a:gd name="T14" fmla="*/ 251 w 503"/>
              <a:gd name="T15" fmla="*/ 0 h 593"/>
              <a:gd name="T16" fmla="*/ 502 w 503"/>
              <a:gd name="T17" fmla="*/ 296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3" h="593">
                <a:moveTo>
                  <a:pt x="502" y="296"/>
                </a:moveTo>
                <a:lnTo>
                  <a:pt x="502" y="296"/>
                </a:lnTo>
                <a:cubicBezTo>
                  <a:pt x="502" y="460"/>
                  <a:pt x="390" y="592"/>
                  <a:pt x="251" y="592"/>
                </a:cubicBezTo>
                <a:lnTo>
                  <a:pt x="251" y="592"/>
                </a:lnTo>
                <a:cubicBezTo>
                  <a:pt x="112" y="592"/>
                  <a:pt x="0" y="460"/>
                  <a:pt x="0" y="296"/>
                </a:cubicBezTo>
                <a:lnTo>
                  <a:pt x="0" y="296"/>
                </a:lnTo>
                <a:cubicBezTo>
                  <a:pt x="0" y="133"/>
                  <a:pt x="112" y="0"/>
                  <a:pt x="251" y="0"/>
                </a:cubicBezTo>
                <a:lnTo>
                  <a:pt x="251" y="0"/>
                </a:lnTo>
                <a:cubicBezTo>
                  <a:pt x="390" y="0"/>
                  <a:pt x="502" y="133"/>
                  <a:pt x="502" y="296"/>
                </a:cubicBezTo>
              </a:path>
            </a:pathLst>
          </a:custGeom>
          <a:solidFill>
            <a:srgbClr val="FFA6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2" name="Freeform 180">
            <a:extLst>
              <a:ext uri="{FF2B5EF4-FFF2-40B4-BE49-F238E27FC236}">
                <a16:creationId xmlns:a16="http://schemas.microsoft.com/office/drawing/2014/main" id="{F80F76C6-7E57-7B4F-A4A7-AB32CC5E8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867" y="3867066"/>
            <a:ext cx="54930" cy="71411"/>
          </a:xfrm>
          <a:custGeom>
            <a:avLst/>
            <a:gdLst>
              <a:gd name="T0" fmla="*/ 42 w 43"/>
              <a:gd name="T1" fmla="*/ 29 h 59"/>
              <a:gd name="T2" fmla="*/ 42 w 43"/>
              <a:gd name="T3" fmla="*/ 29 h 59"/>
              <a:gd name="T4" fmla="*/ 21 w 43"/>
              <a:gd name="T5" fmla="*/ 58 h 59"/>
              <a:gd name="T6" fmla="*/ 21 w 43"/>
              <a:gd name="T7" fmla="*/ 58 h 59"/>
              <a:gd name="T8" fmla="*/ 0 w 43"/>
              <a:gd name="T9" fmla="*/ 29 h 59"/>
              <a:gd name="T10" fmla="*/ 0 w 43"/>
              <a:gd name="T11" fmla="*/ 29 h 59"/>
              <a:gd name="T12" fmla="*/ 21 w 43"/>
              <a:gd name="T13" fmla="*/ 0 h 59"/>
              <a:gd name="T14" fmla="*/ 21 w 43"/>
              <a:gd name="T15" fmla="*/ 0 h 59"/>
              <a:gd name="T16" fmla="*/ 42 w 43"/>
              <a:gd name="T17" fmla="*/ 2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" h="59">
                <a:moveTo>
                  <a:pt x="42" y="29"/>
                </a:moveTo>
                <a:lnTo>
                  <a:pt x="42" y="29"/>
                </a:lnTo>
                <a:cubicBezTo>
                  <a:pt x="42" y="45"/>
                  <a:pt x="33" y="58"/>
                  <a:pt x="21" y="58"/>
                </a:cubicBezTo>
                <a:lnTo>
                  <a:pt x="21" y="58"/>
                </a:lnTo>
                <a:cubicBezTo>
                  <a:pt x="10" y="58"/>
                  <a:pt x="0" y="45"/>
                  <a:pt x="0" y="29"/>
                </a:cubicBezTo>
                <a:lnTo>
                  <a:pt x="0" y="29"/>
                </a:lnTo>
                <a:cubicBezTo>
                  <a:pt x="0" y="13"/>
                  <a:pt x="10" y="0"/>
                  <a:pt x="21" y="0"/>
                </a:cubicBezTo>
                <a:lnTo>
                  <a:pt x="21" y="0"/>
                </a:lnTo>
                <a:cubicBezTo>
                  <a:pt x="33" y="0"/>
                  <a:pt x="42" y="13"/>
                  <a:pt x="42" y="29"/>
                </a:cubicBez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3" name="Freeform 181">
            <a:extLst>
              <a:ext uri="{FF2B5EF4-FFF2-40B4-BE49-F238E27FC236}">
                <a16:creationId xmlns:a16="http://schemas.microsoft.com/office/drawing/2014/main" id="{ABF2E6AB-8F34-7745-A7D2-C77A75FBC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8161" y="3867066"/>
            <a:ext cx="54930" cy="71411"/>
          </a:xfrm>
          <a:custGeom>
            <a:avLst/>
            <a:gdLst>
              <a:gd name="T0" fmla="*/ 42 w 43"/>
              <a:gd name="T1" fmla="*/ 29 h 59"/>
              <a:gd name="T2" fmla="*/ 42 w 43"/>
              <a:gd name="T3" fmla="*/ 29 h 59"/>
              <a:gd name="T4" fmla="*/ 20 w 43"/>
              <a:gd name="T5" fmla="*/ 58 h 59"/>
              <a:gd name="T6" fmla="*/ 20 w 43"/>
              <a:gd name="T7" fmla="*/ 58 h 59"/>
              <a:gd name="T8" fmla="*/ 0 w 43"/>
              <a:gd name="T9" fmla="*/ 29 h 59"/>
              <a:gd name="T10" fmla="*/ 0 w 43"/>
              <a:gd name="T11" fmla="*/ 29 h 59"/>
              <a:gd name="T12" fmla="*/ 20 w 43"/>
              <a:gd name="T13" fmla="*/ 0 h 59"/>
              <a:gd name="T14" fmla="*/ 20 w 43"/>
              <a:gd name="T15" fmla="*/ 0 h 59"/>
              <a:gd name="T16" fmla="*/ 42 w 43"/>
              <a:gd name="T17" fmla="*/ 2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" h="59">
                <a:moveTo>
                  <a:pt x="42" y="29"/>
                </a:moveTo>
                <a:lnTo>
                  <a:pt x="42" y="29"/>
                </a:lnTo>
                <a:cubicBezTo>
                  <a:pt x="42" y="45"/>
                  <a:pt x="32" y="58"/>
                  <a:pt x="20" y="58"/>
                </a:cubicBezTo>
                <a:lnTo>
                  <a:pt x="20" y="58"/>
                </a:lnTo>
                <a:cubicBezTo>
                  <a:pt x="9" y="58"/>
                  <a:pt x="0" y="45"/>
                  <a:pt x="0" y="29"/>
                </a:cubicBezTo>
                <a:lnTo>
                  <a:pt x="0" y="29"/>
                </a:lnTo>
                <a:cubicBezTo>
                  <a:pt x="0" y="13"/>
                  <a:pt x="9" y="0"/>
                  <a:pt x="20" y="0"/>
                </a:cubicBezTo>
                <a:lnTo>
                  <a:pt x="20" y="0"/>
                </a:lnTo>
                <a:cubicBezTo>
                  <a:pt x="32" y="0"/>
                  <a:pt x="42" y="13"/>
                  <a:pt x="42" y="29"/>
                </a:cubicBez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4" name="Freeform 182">
            <a:extLst>
              <a:ext uri="{FF2B5EF4-FFF2-40B4-BE49-F238E27FC236}">
                <a16:creationId xmlns:a16="http://schemas.microsoft.com/office/drawing/2014/main" id="{ECF1E2E1-A02B-D549-8C03-A6AB52F2F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3369" y="3438616"/>
            <a:ext cx="686626" cy="455920"/>
          </a:xfrm>
          <a:custGeom>
            <a:avLst/>
            <a:gdLst>
              <a:gd name="T0" fmla="*/ 518 w 550"/>
              <a:gd name="T1" fmla="*/ 235 h 367"/>
              <a:gd name="T2" fmla="*/ 518 w 550"/>
              <a:gd name="T3" fmla="*/ 235 h 367"/>
              <a:gd name="T4" fmla="*/ 530 w 550"/>
              <a:gd name="T5" fmla="*/ 194 h 367"/>
              <a:gd name="T6" fmla="*/ 530 w 550"/>
              <a:gd name="T7" fmla="*/ 194 h 367"/>
              <a:gd name="T8" fmla="*/ 460 w 550"/>
              <a:gd name="T9" fmla="*/ 122 h 367"/>
              <a:gd name="T10" fmla="*/ 460 w 550"/>
              <a:gd name="T11" fmla="*/ 122 h 367"/>
              <a:gd name="T12" fmla="*/ 449 w 550"/>
              <a:gd name="T13" fmla="*/ 123 h 367"/>
              <a:gd name="T14" fmla="*/ 449 w 550"/>
              <a:gd name="T15" fmla="*/ 123 h 367"/>
              <a:gd name="T16" fmla="*/ 398 w 550"/>
              <a:gd name="T17" fmla="*/ 76 h 367"/>
              <a:gd name="T18" fmla="*/ 398 w 550"/>
              <a:gd name="T19" fmla="*/ 76 h 367"/>
              <a:gd name="T20" fmla="*/ 334 w 550"/>
              <a:gd name="T21" fmla="*/ 40 h 367"/>
              <a:gd name="T22" fmla="*/ 334 w 550"/>
              <a:gd name="T23" fmla="*/ 40 h 367"/>
              <a:gd name="T24" fmla="*/ 293 w 550"/>
              <a:gd name="T25" fmla="*/ 52 h 367"/>
              <a:gd name="T26" fmla="*/ 293 w 550"/>
              <a:gd name="T27" fmla="*/ 52 h 367"/>
              <a:gd name="T28" fmla="*/ 221 w 550"/>
              <a:gd name="T29" fmla="*/ 0 h 367"/>
              <a:gd name="T30" fmla="*/ 221 w 550"/>
              <a:gd name="T31" fmla="*/ 0 h 367"/>
              <a:gd name="T32" fmla="*/ 158 w 550"/>
              <a:gd name="T33" fmla="*/ 33 h 367"/>
              <a:gd name="T34" fmla="*/ 158 w 550"/>
              <a:gd name="T35" fmla="*/ 33 h 367"/>
              <a:gd name="T36" fmla="*/ 102 w 550"/>
              <a:gd name="T37" fmla="*/ 16 h 367"/>
              <a:gd name="T38" fmla="*/ 102 w 550"/>
              <a:gd name="T39" fmla="*/ 16 h 367"/>
              <a:gd name="T40" fmla="*/ 0 w 550"/>
              <a:gd name="T41" fmla="*/ 119 h 367"/>
              <a:gd name="T42" fmla="*/ 0 w 550"/>
              <a:gd name="T43" fmla="*/ 119 h 367"/>
              <a:gd name="T44" fmla="*/ 102 w 550"/>
              <a:gd name="T45" fmla="*/ 221 h 367"/>
              <a:gd name="T46" fmla="*/ 102 w 550"/>
              <a:gd name="T47" fmla="*/ 221 h 367"/>
              <a:gd name="T48" fmla="*/ 199 w 550"/>
              <a:gd name="T49" fmla="*/ 148 h 367"/>
              <a:gd name="T50" fmla="*/ 199 w 550"/>
              <a:gd name="T51" fmla="*/ 148 h 367"/>
              <a:gd name="T52" fmla="*/ 221 w 550"/>
              <a:gd name="T53" fmla="*/ 152 h 367"/>
              <a:gd name="T54" fmla="*/ 221 w 550"/>
              <a:gd name="T55" fmla="*/ 152 h 367"/>
              <a:gd name="T56" fmla="*/ 257 w 550"/>
              <a:gd name="T57" fmla="*/ 142 h 367"/>
              <a:gd name="T58" fmla="*/ 257 w 550"/>
              <a:gd name="T59" fmla="*/ 142 h 367"/>
              <a:gd name="T60" fmla="*/ 325 w 550"/>
              <a:gd name="T61" fmla="*/ 194 h 367"/>
              <a:gd name="T62" fmla="*/ 325 w 550"/>
              <a:gd name="T63" fmla="*/ 194 h 367"/>
              <a:gd name="T64" fmla="*/ 329 w 550"/>
              <a:gd name="T65" fmla="*/ 193 h 367"/>
              <a:gd name="T66" fmla="*/ 329 w 550"/>
              <a:gd name="T67" fmla="*/ 193 h 367"/>
              <a:gd name="T68" fmla="*/ 334 w 550"/>
              <a:gd name="T69" fmla="*/ 198 h 367"/>
              <a:gd name="T70" fmla="*/ 334 w 550"/>
              <a:gd name="T71" fmla="*/ 198 h 367"/>
              <a:gd name="T72" fmla="*/ 381 w 550"/>
              <a:gd name="T73" fmla="*/ 216 h 367"/>
              <a:gd name="T74" fmla="*/ 381 w 550"/>
              <a:gd name="T75" fmla="*/ 216 h 367"/>
              <a:gd name="T76" fmla="*/ 392 w 550"/>
              <a:gd name="T77" fmla="*/ 216 h 367"/>
              <a:gd name="T78" fmla="*/ 392 w 550"/>
              <a:gd name="T79" fmla="*/ 216 h 367"/>
              <a:gd name="T80" fmla="*/ 460 w 550"/>
              <a:gd name="T81" fmla="*/ 264 h 367"/>
              <a:gd name="T82" fmla="*/ 460 w 550"/>
              <a:gd name="T83" fmla="*/ 264 h 367"/>
              <a:gd name="T84" fmla="*/ 488 w 550"/>
              <a:gd name="T85" fmla="*/ 258 h 367"/>
              <a:gd name="T86" fmla="*/ 488 w 550"/>
              <a:gd name="T87" fmla="*/ 258 h 367"/>
              <a:gd name="T88" fmla="*/ 505 w 550"/>
              <a:gd name="T89" fmla="*/ 364 h 367"/>
              <a:gd name="T90" fmla="*/ 505 w 550"/>
              <a:gd name="T91" fmla="*/ 364 h 367"/>
              <a:gd name="T92" fmla="*/ 505 w 550"/>
              <a:gd name="T93" fmla="*/ 366 h 367"/>
              <a:gd name="T94" fmla="*/ 505 w 550"/>
              <a:gd name="T95" fmla="*/ 366 h 367"/>
              <a:gd name="T96" fmla="*/ 549 w 550"/>
              <a:gd name="T97" fmla="*/ 297 h 367"/>
              <a:gd name="T98" fmla="*/ 549 w 550"/>
              <a:gd name="T99" fmla="*/ 297 h 367"/>
              <a:gd name="T100" fmla="*/ 518 w 550"/>
              <a:gd name="T101" fmla="*/ 235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50" h="367">
                <a:moveTo>
                  <a:pt x="518" y="235"/>
                </a:moveTo>
                <a:lnTo>
                  <a:pt x="518" y="235"/>
                </a:lnTo>
                <a:cubicBezTo>
                  <a:pt x="525" y="223"/>
                  <a:pt x="530" y="209"/>
                  <a:pt x="530" y="194"/>
                </a:cubicBezTo>
                <a:lnTo>
                  <a:pt x="530" y="194"/>
                </a:lnTo>
                <a:cubicBezTo>
                  <a:pt x="530" y="154"/>
                  <a:pt x="499" y="122"/>
                  <a:pt x="460" y="122"/>
                </a:cubicBezTo>
                <a:lnTo>
                  <a:pt x="460" y="122"/>
                </a:lnTo>
                <a:cubicBezTo>
                  <a:pt x="456" y="122"/>
                  <a:pt x="453" y="122"/>
                  <a:pt x="449" y="123"/>
                </a:cubicBezTo>
                <a:lnTo>
                  <a:pt x="449" y="123"/>
                </a:lnTo>
                <a:cubicBezTo>
                  <a:pt x="442" y="100"/>
                  <a:pt x="422" y="81"/>
                  <a:pt x="398" y="76"/>
                </a:cubicBezTo>
                <a:lnTo>
                  <a:pt x="398" y="76"/>
                </a:lnTo>
                <a:cubicBezTo>
                  <a:pt x="384" y="54"/>
                  <a:pt x="360" y="40"/>
                  <a:pt x="334" y="40"/>
                </a:cubicBezTo>
                <a:lnTo>
                  <a:pt x="334" y="40"/>
                </a:lnTo>
                <a:cubicBezTo>
                  <a:pt x="319" y="40"/>
                  <a:pt x="305" y="44"/>
                  <a:pt x="293" y="52"/>
                </a:cubicBezTo>
                <a:lnTo>
                  <a:pt x="293" y="52"/>
                </a:lnTo>
                <a:cubicBezTo>
                  <a:pt x="283" y="22"/>
                  <a:pt x="255" y="0"/>
                  <a:pt x="221" y="0"/>
                </a:cubicBezTo>
                <a:lnTo>
                  <a:pt x="221" y="0"/>
                </a:lnTo>
                <a:cubicBezTo>
                  <a:pt x="195" y="0"/>
                  <a:pt x="171" y="13"/>
                  <a:pt x="158" y="33"/>
                </a:cubicBezTo>
                <a:lnTo>
                  <a:pt x="158" y="33"/>
                </a:lnTo>
                <a:cubicBezTo>
                  <a:pt x="142" y="22"/>
                  <a:pt x="122" y="16"/>
                  <a:pt x="102" y="16"/>
                </a:cubicBezTo>
                <a:lnTo>
                  <a:pt x="102" y="16"/>
                </a:lnTo>
                <a:cubicBezTo>
                  <a:pt x="45" y="16"/>
                  <a:pt x="0" y="62"/>
                  <a:pt x="0" y="119"/>
                </a:cubicBezTo>
                <a:lnTo>
                  <a:pt x="0" y="119"/>
                </a:lnTo>
                <a:cubicBezTo>
                  <a:pt x="0" y="175"/>
                  <a:pt x="45" y="221"/>
                  <a:pt x="102" y="221"/>
                </a:cubicBezTo>
                <a:lnTo>
                  <a:pt x="102" y="221"/>
                </a:lnTo>
                <a:cubicBezTo>
                  <a:pt x="148" y="221"/>
                  <a:pt x="187" y="191"/>
                  <a:pt x="199" y="148"/>
                </a:cubicBezTo>
                <a:lnTo>
                  <a:pt x="199" y="148"/>
                </a:lnTo>
                <a:cubicBezTo>
                  <a:pt x="206" y="151"/>
                  <a:pt x="214" y="152"/>
                  <a:pt x="221" y="152"/>
                </a:cubicBezTo>
                <a:lnTo>
                  <a:pt x="221" y="152"/>
                </a:lnTo>
                <a:cubicBezTo>
                  <a:pt x="234" y="152"/>
                  <a:pt x="246" y="148"/>
                  <a:pt x="257" y="142"/>
                </a:cubicBezTo>
                <a:lnTo>
                  <a:pt x="257" y="142"/>
                </a:lnTo>
                <a:cubicBezTo>
                  <a:pt x="266" y="172"/>
                  <a:pt x="293" y="194"/>
                  <a:pt x="325" y="194"/>
                </a:cubicBezTo>
                <a:lnTo>
                  <a:pt x="325" y="194"/>
                </a:lnTo>
                <a:cubicBezTo>
                  <a:pt x="327" y="194"/>
                  <a:pt x="327" y="193"/>
                  <a:pt x="329" y="193"/>
                </a:cubicBezTo>
                <a:lnTo>
                  <a:pt x="329" y="193"/>
                </a:lnTo>
                <a:cubicBezTo>
                  <a:pt x="330" y="195"/>
                  <a:pt x="332" y="197"/>
                  <a:pt x="334" y="198"/>
                </a:cubicBezTo>
                <a:lnTo>
                  <a:pt x="334" y="198"/>
                </a:lnTo>
                <a:cubicBezTo>
                  <a:pt x="346" y="210"/>
                  <a:pt x="363" y="216"/>
                  <a:pt x="381" y="216"/>
                </a:cubicBezTo>
                <a:lnTo>
                  <a:pt x="381" y="216"/>
                </a:lnTo>
                <a:cubicBezTo>
                  <a:pt x="385" y="216"/>
                  <a:pt x="388" y="216"/>
                  <a:pt x="392" y="216"/>
                </a:cubicBezTo>
                <a:lnTo>
                  <a:pt x="392" y="216"/>
                </a:lnTo>
                <a:cubicBezTo>
                  <a:pt x="401" y="245"/>
                  <a:pt x="428" y="264"/>
                  <a:pt x="460" y="264"/>
                </a:cubicBezTo>
                <a:lnTo>
                  <a:pt x="460" y="264"/>
                </a:lnTo>
                <a:cubicBezTo>
                  <a:pt x="470" y="264"/>
                  <a:pt x="480" y="263"/>
                  <a:pt x="488" y="258"/>
                </a:cubicBezTo>
                <a:lnTo>
                  <a:pt x="488" y="258"/>
                </a:lnTo>
                <a:cubicBezTo>
                  <a:pt x="499" y="292"/>
                  <a:pt x="505" y="327"/>
                  <a:pt x="505" y="364"/>
                </a:cubicBezTo>
                <a:lnTo>
                  <a:pt x="505" y="364"/>
                </a:lnTo>
                <a:cubicBezTo>
                  <a:pt x="505" y="364"/>
                  <a:pt x="505" y="365"/>
                  <a:pt x="505" y="366"/>
                </a:cubicBezTo>
                <a:lnTo>
                  <a:pt x="505" y="366"/>
                </a:lnTo>
                <a:cubicBezTo>
                  <a:pt x="531" y="353"/>
                  <a:pt x="549" y="327"/>
                  <a:pt x="549" y="297"/>
                </a:cubicBezTo>
                <a:lnTo>
                  <a:pt x="549" y="297"/>
                </a:lnTo>
                <a:cubicBezTo>
                  <a:pt x="549" y="271"/>
                  <a:pt x="536" y="249"/>
                  <a:pt x="518" y="235"/>
                </a:cubicBez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5" name="Freeform 183">
            <a:extLst>
              <a:ext uri="{FF2B5EF4-FFF2-40B4-BE49-F238E27FC236}">
                <a16:creationId xmlns:a16="http://schemas.microsoft.com/office/drawing/2014/main" id="{B1E2C25D-0A4B-D24B-B495-A796E260D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2107" y="3850589"/>
            <a:ext cx="104365" cy="126337"/>
          </a:xfrm>
          <a:custGeom>
            <a:avLst/>
            <a:gdLst>
              <a:gd name="T0" fmla="*/ 84 w 85"/>
              <a:gd name="T1" fmla="*/ 51 h 102"/>
              <a:gd name="T2" fmla="*/ 84 w 85"/>
              <a:gd name="T3" fmla="*/ 51 h 102"/>
              <a:gd name="T4" fmla="*/ 42 w 85"/>
              <a:gd name="T5" fmla="*/ 101 h 102"/>
              <a:gd name="T6" fmla="*/ 42 w 85"/>
              <a:gd name="T7" fmla="*/ 101 h 102"/>
              <a:gd name="T8" fmla="*/ 0 w 85"/>
              <a:gd name="T9" fmla="*/ 51 h 102"/>
              <a:gd name="T10" fmla="*/ 0 w 85"/>
              <a:gd name="T11" fmla="*/ 51 h 102"/>
              <a:gd name="T12" fmla="*/ 42 w 85"/>
              <a:gd name="T13" fmla="*/ 0 h 102"/>
              <a:gd name="T14" fmla="*/ 42 w 85"/>
              <a:gd name="T15" fmla="*/ 0 h 102"/>
              <a:gd name="T16" fmla="*/ 84 w 85"/>
              <a:gd name="T17" fmla="*/ 5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" h="102">
                <a:moveTo>
                  <a:pt x="84" y="51"/>
                </a:moveTo>
                <a:lnTo>
                  <a:pt x="84" y="51"/>
                </a:lnTo>
                <a:cubicBezTo>
                  <a:pt x="84" y="78"/>
                  <a:pt x="66" y="101"/>
                  <a:pt x="42" y="101"/>
                </a:cubicBezTo>
                <a:lnTo>
                  <a:pt x="42" y="101"/>
                </a:lnTo>
                <a:cubicBezTo>
                  <a:pt x="19" y="101"/>
                  <a:pt x="0" y="78"/>
                  <a:pt x="0" y="51"/>
                </a:cubicBezTo>
                <a:lnTo>
                  <a:pt x="0" y="51"/>
                </a:lnTo>
                <a:cubicBezTo>
                  <a:pt x="0" y="23"/>
                  <a:pt x="19" y="0"/>
                  <a:pt x="42" y="0"/>
                </a:cubicBezTo>
                <a:lnTo>
                  <a:pt x="42" y="0"/>
                </a:lnTo>
                <a:cubicBezTo>
                  <a:pt x="66" y="0"/>
                  <a:pt x="84" y="23"/>
                  <a:pt x="84" y="51"/>
                </a:cubicBezTo>
              </a:path>
            </a:pathLst>
          </a:custGeom>
          <a:solidFill>
            <a:srgbClr val="FFA6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6" name="Freeform 184">
            <a:extLst>
              <a:ext uri="{FF2B5EF4-FFF2-40B4-BE49-F238E27FC236}">
                <a16:creationId xmlns:a16="http://schemas.microsoft.com/office/drawing/2014/main" id="{E6D17525-B671-684B-96C9-86CDF4872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7174" y="4240590"/>
            <a:ext cx="318594" cy="351551"/>
          </a:xfrm>
          <a:custGeom>
            <a:avLst/>
            <a:gdLst>
              <a:gd name="T0" fmla="*/ 208 w 255"/>
              <a:gd name="T1" fmla="*/ 64 h 283"/>
              <a:gd name="T2" fmla="*/ 208 w 255"/>
              <a:gd name="T3" fmla="*/ 64 h 283"/>
              <a:gd name="T4" fmla="*/ 203 w 255"/>
              <a:gd name="T5" fmla="*/ 2 h 283"/>
              <a:gd name="T6" fmla="*/ 203 w 255"/>
              <a:gd name="T7" fmla="*/ 2 h 283"/>
              <a:gd name="T8" fmla="*/ 130 w 255"/>
              <a:gd name="T9" fmla="*/ 15 h 283"/>
              <a:gd name="T10" fmla="*/ 130 w 255"/>
              <a:gd name="T11" fmla="*/ 15 h 283"/>
              <a:gd name="T12" fmla="*/ 52 w 255"/>
              <a:gd name="T13" fmla="*/ 0 h 283"/>
              <a:gd name="T14" fmla="*/ 52 w 255"/>
              <a:gd name="T15" fmla="*/ 0 h 283"/>
              <a:gd name="T16" fmla="*/ 47 w 255"/>
              <a:gd name="T17" fmla="*/ 63 h 283"/>
              <a:gd name="T18" fmla="*/ 47 w 255"/>
              <a:gd name="T19" fmla="*/ 63 h 283"/>
              <a:gd name="T20" fmla="*/ 0 w 255"/>
              <a:gd name="T21" fmla="*/ 161 h 283"/>
              <a:gd name="T22" fmla="*/ 0 w 255"/>
              <a:gd name="T23" fmla="*/ 161 h 283"/>
              <a:gd name="T24" fmla="*/ 254 w 255"/>
              <a:gd name="T25" fmla="*/ 161 h 283"/>
              <a:gd name="T26" fmla="*/ 254 w 255"/>
              <a:gd name="T27" fmla="*/ 161 h 283"/>
              <a:gd name="T28" fmla="*/ 208 w 255"/>
              <a:gd name="T29" fmla="*/ 64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5" h="283">
                <a:moveTo>
                  <a:pt x="208" y="64"/>
                </a:moveTo>
                <a:lnTo>
                  <a:pt x="208" y="64"/>
                </a:lnTo>
                <a:cubicBezTo>
                  <a:pt x="204" y="42"/>
                  <a:pt x="203" y="19"/>
                  <a:pt x="203" y="2"/>
                </a:cubicBezTo>
                <a:lnTo>
                  <a:pt x="203" y="2"/>
                </a:lnTo>
                <a:cubicBezTo>
                  <a:pt x="179" y="10"/>
                  <a:pt x="155" y="15"/>
                  <a:pt x="130" y="15"/>
                </a:cubicBezTo>
                <a:lnTo>
                  <a:pt x="130" y="15"/>
                </a:lnTo>
                <a:cubicBezTo>
                  <a:pt x="102" y="15"/>
                  <a:pt x="76" y="9"/>
                  <a:pt x="52" y="0"/>
                </a:cubicBezTo>
                <a:lnTo>
                  <a:pt x="52" y="0"/>
                </a:lnTo>
                <a:cubicBezTo>
                  <a:pt x="52" y="17"/>
                  <a:pt x="51" y="39"/>
                  <a:pt x="47" y="63"/>
                </a:cubicBezTo>
                <a:lnTo>
                  <a:pt x="47" y="63"/>
                </a:lnTo>
                <a:cubicBezTo>
                  <a:pt x="41" y="97"/>
                  <a:pt x="27" y="134"/>
                  <a:pt x="0" y="161"/>
                </a:cubicBezTo>
                <a:lnTo>
                  <a:pt x="0" y="161"/>
                </a:lnTo>
                <a:cubicBezTo>
                  <a:pt x="0" y="161"/>
                  <a:pt x="120" y="282"/>
                  <a:pt x="254" y="161"/>
                </a:cubicBezTo>
                <a:lnTo>
                  <a:pt x="254" y="161"/>
                </a:lnTo>
                <a:cubicBezTo>
                  <a:pt x="228" y="134"/>
                  <a:pt x="214" y="98"/>
                  <a:pt x="208" y="64"/>
                </a:cubicBezTo>
              </a:path>
            </a:pathLst>
          </a:custGeom>
          <a:solidFill>
            <a:srgbClr val="FFA6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7" name="Freeform 185">
            <a:extLst>
              <a:ext uri="{FF2B5EF4-FFF2-40B4-BE49-F238E27FC236}">
                <a16:creationId xmlns:a16="http://schemas.microsoft.com/office/drawing/2014/main" id="{7ABCB40C-8391-E141-95B7-59438647D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7600" y="4240590"/>
            <a:ext cx="203238" cy="93382"/>
          </a:xfrm>
          <a:custGeom>
            <a:avLst/>
            <a:gdLst>
              <a:gd name="T0" fmla="*/ 156 w 162"/>
              <a:gd name="T1" fmla="*/ 2 h 77"/>
              <a:gd name="T2" fmla="*/ 156 w 162"/>
              <a:gd name="T3" fmla="*/ 2 h 77"/>
              <a:gd name="T4" fmla="*/ 83 w 162"/>
              <a:gd name="T5" fmla="*/ 15 h 77"/>
              <a:gd name="T6" fmla="*/ 83 w 162"/>
              <a:gd name="T7" fmla="*/ 15 h 77"/>
              <a:gd name="T8" fmla="*/ 5 w 162"/>
              <a:gd name="T9" fmla="*/ 0 h 77"/>
              <a:gd name="T10" fmla="*/ 5 w 162"/>
              <a:gd name="T11" fmla="*/ 0 h 77"/>
              <a:gd name="T12" fmla="*/ 0 w 162"/>
              <a:gd name="T13" fmla="*/ 63 h 77"/>
              <a:gd name="T14" fmla="*/ 0 w 162"/>
              <a:gd name="T15" fmla="*/ 63 h 77"/>
              <a:gd name="T16" fmla="*/ 83 w 162"/>
              <a:gd name="T17" fmla="*/ 76 h 77"/>
              <a:gd name="T18" fmla="*/ 83 w 162"/>
              <a:gd name="T19" fmla="*/ 76 h 77"/>
              <a:gd name="T20" fmla="*/ 161 w 162"/>
              <a:gd name="T21" fmla="*/ 64 h 77"/>
              <a:gd name="T22" fmla="*/ 161 w 162"/>
              <a:gd name="T23" fmla="*/ 64 h 77"/>
              <a:gd name="T24" fmla="*/ 156 w 162"/>
              <a:gd name="T25" fmla="*/ 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2" h="77">
                <a:moveTo>
                  <a:pt x="156" y="2"/>
                </a:moveTo>
                <a:lnTo>
                  <a:pt x="156" y="2"/>
                </a:lnTo>
                <a:cubicBezTo>
                  <a:pt x="132" y="10"/>
                  <a:pt x="108" y="15"/>
                  <a:pt x="83" y="15"/>
                </a:cubicBezTo>
                <a:lnTo>
                  <a:pt x="83" y="15"/>
                </a:lnTo>
                <a:cubicBezTo>
                  <a:pt x="55" y="15"/>
                  <a:pt x="29" y="9"/>
                  <a:pt x="5" y="0"/>
                </a:cubicBezTo>
                <a:lnTo>
                  <a:pt x="5" y="0"/>
                </a:lnTo>
                <a:cubicBezTo>
                  <a:pt x="5" y="17"/>
                  <a:pt x="4" y="39"/>
                  <a:pt x="0" y="63"/>
                </a:cubicBezTo>
                <a:lnTo>
                  <a:pt x="0" y="63"/>
                </a:lnTo>
                <a:cubicBezTo>
                  <a:pt x="26" y="71"/>
                  <a:pt x="54" y="76"/>
                  <a:pt x="83" y="76"/>
                </a:cubicBezTo>
                <a:lnTo>
                  <a:pt x="83" y="76"/>
                </a:lnTo>
                <a:cubicBezTo>
                  <a:pt x="110" y="76"/>
                  <a:pt x="136" y="72"/>
                  <a:pt x="161" y="64"/>
                </a:cubicBezTo>
                <a:lnTo>
                  <a:pt x="161" y="64"/>
                </a:lnTo>
                <a:cubicBezTo>
                  <a:pt x="157" y="42"/>
                  <a:pt x="156" y="19"/>
                  <a:pt x="156" y="2"/>
                </a:cubicBezTo>
              </a:path>
            </a:pathLst>
          </a:custGeom>
          <a:solidFill>
            <a:srgbClr val="F769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8" name="Freeform 198">
            <a:extLst>
              <a:ext uri="{FF2B5EF4-FFF2-40B4-BE49-F238E27FC236}">
                <a16:creationId xmlns:a16="http://schemas.microsoft.com/office/drawing/2014/main" id="{3FC769A5-696E-6847-AA72-4FC3B11A6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8971" y="7053002"/>
            <a:ext cx="9480900" cy="5800597"/>
          </a:xfrm>
          <a:custGeom>
            <a:avLst/>
            <a:gdLst>
              <a:gd name="T0" fmla="*/ 7500 w 7613"/>
              <a:gd name="T1" fmla="*/ 4654 h 4655"/>
              <a:gd name="T2" fmla="*/ 113 w 7613"/>
              <a:gd name="T3" fmla="*/ 4654 h 4655"/>
              <a:gd name="T4" fmla="*/ 113 w 7613"/>
              <a:gd name="T5" fmla="*/ 4654 h 4655"/>
              <a:gd name="T6" fmla="*/ 0 w 7613"/>
              <a:gd name="T7" fmla="*/ 4541 h 4655"/>
              <a:gd name="T8" fmla="*/ 0 w 7613"/>
              <a:gd name="T9" fmla="*/ 113 h 4655"/>
              <a:gd name="T10" fmla="*/ 0 w 7613"/>
              <a:gd name="T11" fmla="*/ 113 h 4655"/>
              <a:gd name="T12" fmla="*/ 113 w 7613"/>
              <a:gd name="T13" fmla="*/ 0 h 4655"/>
              <a:gd name="T14" fmla="*/ 7500 w 7613"/>
              <a:gd name="T15" fmla="*/ 0 h 4655"/>
              <a:gd name="T16" fmla="*/ 7500 w 7613"/>
              <a:gd name="T17" fmla="*/ 0 h 4655"/>
              <a:gd name="T18" fmla="*/ 7612 w 7613"/>
              <a:gd name="T19" fmla="*/ 113 h 4655"/>
              <a:gd name="T20" fmla="*/ 7612 w 7613"/>
              <a:gd name="T21" fmla="*/ 4541 h 4655"/>
              <a:gd name="T22" fmla="*/ 7612 w 7613"/>
              <a:gd name="T23" fmla="*/ 4541 h 4655"/>
              <a:gd name="T24" fmla="*/ 7500 w 7613"/>
              <a:gd name="T25" fmla="*/ 4654 h 4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13" h="4655">
                <a:moveTo>
                  <a:pt x="7500" y="4654"/>
                </a:moveTo>
                <a:lnTo>
                  <a:pt x="113" y="4654"/>
                </a:lnTo>
                <a:lnTo>
                  <a:pt x="113" y="4654"/>
                </a:lnTo>
                <a:cubicBezTo>
                  <a:pt x="51" y="4654"/>
                  <a:pt x="0" y="4603"/>
                  <a:pt x="0" y="4541"/>
                </a:cubicBezTo>
                <a:lnTo>
                  <a:pt x="0" y="113"/>
                </a:lnTo>
                <a:lnTo>
                  <a:pt x="0" y="113"/>
                </a:lnTo>
                <a:cubicBezTo>
                  <a:pt x="0" y="51"/>
                  <a:pt x="51" y="0"/>
                  <a:pt x="113" y="0"/>
                </a:cubicBezTo>
                <a:lnTo>
                  <a:pt x="7500" y="0"/>
                </a:lnTo>
                <a:lnTo>
                  <a:pt x="7500" y="0"/>
                </a:lnTo>
                <a:cubicBezTo>
                  <a:pt x="7562" y="0"/>
                  <a:pt x="7612" y="51"/>
                  <a:pt x="7612" y="113"/>
                </a:cubicBezTo>
                <a:lnTo>
                  <a:pt x="7612" y="4541"/>
                </a:lnTo>
                <a:lnTo>
                  <a:pt x="7612" y="4541"/>
                </a:lnTo>
                <a:cubicBezTo>
                  <a:pt x="7612" y="4603"/>
                  <a:pt x="7562" y="4654"/>
                  <a:pt x="7500" y="4654"/>
                </a:cubicBezTo>
              </a:path>
            </a:pathLst>
          </a:custGeom>
          <a:solidFill>
            <a:srgbClr val="FFAA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9" name="Freeform 199">
            <a:extLst>
              <a:ext uri="{FF2B5EF4-FFF2-40B4-BE49-F238E27FC236}">
                <a16:creationId xmlns:a16="http://schemas.microsoft.com/office/drawing/2014/main" id="{BCD94B26-8FD4-914B-A73E-60E7182E2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8549" y="7338638"/>
            <a:ext cx="1724799" cy="1724799"/>
          </a:xfrm>
          <a:custGeom>
            <a:avLst/>
            <a:gdLst>
              <a:gd name="T0" fmla="*/ 1383 w 1384"/>
              <a:gd name="T1" fmla="*/ 57 h 1384"/>
              <a:gd name="T2" fmla="*/ 1383 w 1384"/>
              <a:gd name="T3" fmla="*/ 1326 h 1384"/>
              <a:gd name="T4" fmla="*/ 1383 w 1384"/>
              <a:gd name="T5" fmla="*/ 1326 h 1384"/>
              <a:gd name="T6" fmla="*/ 1326 w 1384"/>
              <a:gd name="T7" fmla="*/ 1383 h 1384"/>
              <a:gd name="T8" fmla="*/ 57 w 1384"/>
              <a:gd name="T9" fmla="*/ 1383 h 1384"/>
              <a:gd name="T10" fmla="*/ 57 w 1384"/>
              <a:gd name="T11" fmla="*/ 1383 h 1384"/>
              <a:gd name="T12" fmla="*/ 0 w 1384"/>
              <a:gd name="T13" fmla="*/ 1326 h 1384"/>
              <a:gd name="T14" fmla="*/ 0 w 1384"/>
              <a:gd name="T15" fmla="*/ 57 h 1384"/>
              <a:gd name="T16" fmla="*/ 0 w 1384"/>
              <a:gd name="T17" fmla="*/ 57 h 1384"/>
              <a:gd name="T18" fmla="*/ 57 w 1384"/>
              <a:gd name="T19" fmla="*/ 0 h 1384"/>
              <a:gd name="T20" fmla="*/ 1326 w 1384"/>
              <a:gd name="T21" fmla="*/ 0 h 1384"/>
              <a:gd name="T22" fmla="*/ 1326 w 1384"/>
              <a:gd name="T23" fmla="*/ 0 h 1384"/>
              <a:gd name="T24" fmla="*/ 1383 w 1384"/>
              <a:gd name="T25" fmla="*/ 57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84" h="1384">
                <a:moveTo>
                  <a:pt x="1383" y="57"/>
                </a:moveTo>
                <a:lnTo>
                  <a:pt x="1383" y="1326"/>
                </a:lnTo>
                <a:lnTo>
                  <a:pt x="1383" y="1326"/>
                </a:lnTo>
                <a:cubicBezTo>
                  <a:pt x="1383" y="1358"/>
                  <a:pt x="1357" y="1383"/>
                  <a:pt x="1326" y="1383"/>
                </a:cubicBezTo>
                <a:lnTo>
                  <a:pt x="57" y="1383"/>
                </a:lnTo>
                <a:lnTo>
                  <a:pt x="57" y="1383"/>
                </a:lnTo>
                <a:cubicBezTo>
                  <a:pt x="25" y="1383"/>
                  <a:pt x="0" y="1358"/>
                  <a:pt x="0" y="1326"/>
                </a:cubicBezTo>
                <a:lnTo>
                  <a:pt x="0" y="57"/>
                </a:lnTo>
                <a:lnTo>
                  <a:pt x="0" y="57"/>
                </a:lnTo>
                <a:cubicBezTo>
                  <a:pt x="0" y="26"/>
                  <a:pt x="25" y="0"/>
                  <a:pt x="57" y="0"/>
                </a:cubicBezTo>
                <a:lnTo>
                  <a:pt x="1326" y="0"/>
                </a:lnTo>
                <a:lnTo>
                  <a:pt x="1326" y="0"/>
                </a:lnTo>
                <a:cubicBezTo>
                  <a:pt x="1357" y="0"/>
                  <a:pt x="1383" y="26"/>
                  <a:pt x="1383" y="5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0" name="Freeform 200">
            <a:extLst>
              <a:ext uri="{FF2B5EF4-FFF2-40B4-BE49-F238E27FC236}">
                <a16:creationId xmlns:a16="http://schemas.microsoft.com/office/drawing/2014/main" id="{C25D81D9-6794-E445-8BFE-83E0B5727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8547" y="8585547"/>
            <a:ext cx="1411701" cy="483384"/>
          </a:xfrm>
          <a:custGeom>
            <a:avLst/>
            <a:gdLst>
              <a:gd name="T0" fmla="*/ 1134 w 1135"/>
              <a:gd name="T1" fmla="*/ 385 h 386"/>
              <a:gd name="T2" fmla="*/ 57 w 1135"/>
              <a:gd name="T3" fmla="*/ 385 h 386"/>
              <a:gd name="T4" fmla="*/ 57 w 1135"/>
              <a:gd name="T5" fmla="*/ 385 h 386"/>
              <a:gd name="T6" fmla="*/ 0 w 1135"/>
              <a:gd name="T7" fmla="*/ 328 h 386"/>
              <a:gd name="T8" fmla="*/ 0 w 1135"/>
              <a:gd name="T9" fmla="*/ 167 h 386"/>
              <a:gd name="T10" fmla="*/ 0 w 1135"/>
              <a:gd name="T11" fmla="*/ 167 h 386"/>
              <a:gd name="T12" fmla="*/ 469 w 1135"/>
              <a:gd name="T13" fmla="*/ 0 h 386"/>
              <a:gd name="T14" fmla="*/ 556 w 1135"/>
              <a:gd name="T15" fmla="*/ 26 h 386"/>
              <a:gd name="T16" fmla="*/ 556 w 1135"/>
              <a:gd name="T17" fmla="*/ 26 h 386"/>
              <a:gd name="T18" fmla="*/ 956 w 1135"/>
              <a:gd name="T19" fmla="*/ 81 h 386"/>
              <a:gd name="T20" fmla="*/ 956 w 1135"/>
              <a:gd name="T21" fmla="*/ 81 h 386"/>
              <a:gd name="T22" fmla="*/ 1134 w 1135"/>
              <a:gd name="T23" fmla="*/ 385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35" h="386">
                <a:moveTo>
                  <a:pt x="1134" y="385"/>
                </a:moveTo>
                <a:lnTo>
                  <a:pt x="57" y="385"/>
                </a:lnTo>
                <a:lnTo>
                  <a:pt x="57" y="385"/>
                </a:lnTo>
                <a:cubicBezTo>
                  <a:pt x="25" y="385"/>
                  <a:pt x="0" y="360"/>
                  <a:pt x="0" y="328"/>
                </a:cubicBezTo>
                <a:lnTo>
                  <a:pt x="0" y="167"/>
                </a:lnTo>
                <a:lnTo>
                  <a:pt x="0" y="167"/>
                </a:lnTo>
                <a:cubicBezTo>
                  <a:pt x="0" y="167"/>
                  <a:pt x="108" y="77"/>
                  <a:pt x="469" y="0"/>
                </a:cubicBezTo>
                <a:lnTo>
                  <a:pt x="556" y="26"/>
                </a:lnTo>
                <a:lnTo>
                  <a:pt x="556" y="26"/>
                </a:lnTo>
                <a:cubicBezTo>
                  <a:pt x="556" y="26"/>
                  <a:pt x="843" y="56"/>
                  <a:pt x="956" y="81"/>
                </a:cubicBezTo>
                <a:lnTo>
                  <a:pt x="956" y="81"/>
                </a:lnTo>
                <a:cubicBezTo>
                  <a:pt x="1069" y="106"/>
                  <a:pt x="1134" y="385"/>
                  <a:pt x="1134" y="385"/>
                </a:cubicBezTo>
              </a:path>
            </a:pathLst>
          </a:custGeom>
          <a:solidFill>
            <a:srgbClr val="A2E6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1" name="Freeform 201">
            <a:extLst>
              <a:ext uri="{FF2B5EF4-FFF2-40B4-BE49-F238E27FC236}">
                <a16:creationId xmlns:a16="http://schemas.microsoft.com/office/drawing/2014/main" id="{3F8DBE41-D7E7-E64D-AAA6-5EB24A39F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7425" y="8321883"/>
            <a:ext cx="411973" cy="521833"/>
          </a:xfrm>
          <a:custGeom>
            <a:avLst/>
            <a:gdLst>
              <a:gd name="T0" fmla="*/ 17 w 331"/>
              <a:gd name="T1" fmla="*/ 0 h 421"/>
              <a:gd name="T2" fmla="*/ 17 w 331"/>
              <a:gd name="T3" fmla="*/ 0 h 421"/>
              <a:gd name="T4" fmla="*/ 0 w 331"/>
              <a:gd name="T5" fmla="*/ 230 h 421"/>
              <a:gd name="T6" fmla="*/ 0 w 331"/>
              <a:gd name="T7" fmla="*/ 230 h 421"/>
              <a:gd name="T8" fmla="*/ 239 w 331"/>
              <a:gd name="T9" fmla="*/ 401 h 421"/>
              <a:gd name="T10" fmla="*/ 239 w 331"/>
              <a:gd name="T11" fmla="*/ 401 h 421"/>
              <a:gd name="T12" fmla="*/ 330 w 331"/>
              <a:gd name="T13" fmla="*/ 254 h 421"/>
              <a:gd name="T14" fmla="*/ 330 w 331"/>
              <a:gd name="T15" fmla="*/ 254 h 421"/>
              <a:gd name="T16" fmla="*/ 260 w 331"/>
              <a:gd name="T17" fmla="*/ 245 h 421"/>
              <a:gd name="T18" fmla="*/ 260 w 331"/>
              <a:gd name="T19" fmla="*/ 245 h 421"/>
              <a:gd name="T20" fmla="*/ 255 w 331"/>
              <a:gd name="T21" fmla="*/ 89 h 421"/>
              <a:gd name="T22" fmla="*/ 17 w 331"/>
              <a:gd name="T23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1" h="421">
                <a:moveTo>
                  <a:pt x="17" y="0"/>
                </a:moveTo>
                <a:lnTo>
                  <a:pt x="17" y="0"/>
                </a:lnTo>
                <a:cubicBezTo>
                  <a:pt x="17" y="0"/>
                  <a:pt x="33" y="173"/>
                  <a:pt x="0" y="230"/>
                </a:cubicBezTo>
                <a:lnTo>
                  <a:pt x="0" y="230"/>
                </a:lnTo>
                <a:cubicBezTo>
                  <a:pt x="0" y="230"/>
                  <a:pt x="83" y="420"/>
                  <a:pt x="239" y="401"/>
                </a:cubicBezTo>
                <a:lnTo>
                  <a:pt x="239" y="401"/>
                </a:lnTo>
                <a:cubicBezTo>
                  <a:pt x="239" y="401"/>
                  <a:pt x="299" y="390"/>
                  <a:pt x="330" y="254"/>
                </a:cubicBezTo>
                <a:lnTo>
                  <a:pt x="330" y="254"/>
                </a:lnTo>
                <a:cubicBezTo>
                  <a:pt x="286" y="248"/>
                  <a:pt x="260" y="245"/>
                  <a:pt x="260" y="245"/>
                </a:cubicBezTo>
                <a:lnTo>
                  <a:pt x="260" y="245"/>
                </a:lnTo>
                <a:cubicBezTo>
                  <a:pt x="242" y="194"/>
                  <a:pt x="255" y="89"/>
                  <a:pt x="255" y="89"/>
                </a:cubicBezTo>
                <a:lnTo>
                  <a:pt x="17" y="0"/>
                </a:lnTo>
              </a:path>
            </a:pathLst>
          </a:custGeom>
          <a:solidFill>
            <a:srgbClr val="FFA6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2" name="Freeform 202">
            <a:extLst>
              <a:ext uri="{FF2B5EF4-FFF2-40B4-BE49-F238E27FC236}">
                <a16:creationId xmlns:a16="http://schemas.microsoft.com/office/drawing/2014/main" id="{3BAE557F-E8DB-684D-BE89-DEAE110EF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8549" y="10156543"/>
            <a:ext cx="1724799" cy="1724799"/>
          </a:xfrm>
          <a:custGeom>
            <a:avLst/>
            <a:gdLst>
              <a:gd name="T0" fmla="*/ 1383 w 1384"/>
              <a:gd name="T1" fmla="*/ 58 h 1384"/>
              <a:gd name="T2" fmla="*/ 1383 w 1384"/>
              <a:gd name="T3" fmla="*/ 1326 h 1384"/>
              <a:gd name="T4" fmla="*/ 1383 w 1384"/>
              <a:gd name="T5" fmla="*/ 1326 h 1384"/>
              <a:gd name="T6" fmla="*/ 1326 w 1384"/>
              <a:gd name="T7" fmla="*/ 1383 h 1384"/>
              <a:gd name="T8" fmla="*/ 57 w 1384"/>
              <a:gd name="T9" fmla="*/ 1383 h 1384"/>
              <a:gd name="T10" fmla="*/ 57 w 1384"/>
              <a:gd name="T11" fmla="*/ 1383 h 1384"/>
              <a:gd name="T12" fmla="*/ 0 w 1384"/>
              <a:gd name="T13" fmla="*/ 1326 h 1384"/>
              <a:gd name="T14" fmla="*/ 0 w 1384"/>
              <a:gd name="T15" fmla="*/ 58 h 1384"/>
              <a:gd name="T16" fmla="*/ 0 w 1384"/>
              <a:gd name="T17" fmla="*/ 58 h 1384"/>
              <a:gd name="T18" fmla="*/ 57 w 1384"/>
              <a:gd name="T19" fmla="*/ 0 h 1384"/>
              <a:gd name="T20" fmla="*/ 1326 w 1384"/>
              <a:gd name="T21" fmla="*/ 0 h 1384"/>
              <a:gd name="T22" fmla="*/ 1326 w 1384"/>
              <a:gd name="T23" fmla="*/ 0 h 1384"/>
              <a:gd name="T24" fmla="*/ 1383 w 1384"/>
              <a:gd name="T25" fmla="*/ 58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84" h="1384">
                <a:moveTo>
                  <a:pt x="1383" y="58"/>
                </a:moveTo>
                <a:lnTo>
                  <a:pt x="1383" y="1326"/>
                </a:lnTo>
                <a:lnTo>
                  <a:pt x="1383" y="1326"/>
                </a:lnTo>
                <a:cubicBezTo>
                  <a:pt x="1383" y="1358"/>
                  <a:pt x="1357" y="1383"/>
                  <a:pt x="1326" y="1383"/>
                </a:cubicBezTo>
                <a:lnTo>
                  <a:pt x="57" y="1383"/>
                </a:lnTo>
                <a:lnTo>
                  <a:pt x="57" y="1383"/>
                </a:lnTo>
                <a:cubicBezTo>
                  <a:pt x="25" y="1383"/>
                  <a:pt x="0" y="1358"/>
                  <a:pt x="0" y="1326"/>
                </a:cubicBezTo>
                <a:lnTo>
                  <a:pt x="0" y="58"/>
                </a:lnTo>
                <a:lnTo>
                  <a:pt x="0" y="58"/>
                </a:lnTo>
                <a:cubicBezTo>
                  <a:pt x="0" y="26"/>
                  <a:pt x="25" y="0"/>
                  <a:pt x="57" y="0"/>
                </a:cubicBezTo>
                <a:lnTo>
                  <a:pt x="1326" y="0"/>
                </a:lnTo>
                <a:lnTo>
                  <a:pt x="1326" y="0"/>
                </a:lnTo>
                <a:cubicBezTo>
                  <a:pt x="1357" y="0"/>
                  <a:pt x="1383" y="26"/>
                  <a:pt x="1383" y="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3" name="Freeform 203">
            <a:extLst>
              <a:ext uri="{FF2B5EF4-FFF2-40B4-BE49-F238E27FC236}">
                <a16:creationId xmlns:a16="http://schemas.microsoft.com/office/drawing/2014/main" id="{8FAF0EDC-C389-7047-B777-A2674BA16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7020" y="10156543"/>
            <a:ext cx="1724799" cy="1724799"/>
          </a:xfrm>
          <a:custGeom>
            <a:avLst/>
            <a:gdLst>
              <a:gd name="T0" fmla="*/ 1383 w 1384"/>
              <a:gd name="T1" fmla="*/ 58 h 1384"/>
              <a:gd name="T2" fmla="*/ 1383 w 1384"/>
              <a:gd name="T3" fmla="*/ 1326 h 1384"/>
              <a:gd name="T4" fmla="*/ 1383 w 1384"/>
              <a:gd name="T5" fmla="*/ 1326 h 1384"/>
              <a:gd name="T6" fmla="*/ 1326 w 1384"/>
              <a:gd name="T7" fmla="*/ 1383 h 1384"/>
              <a:gd name="T8" fmla="*/ 57 w 1384"/>
              <a:gd name="T9" fmla="*/ 1383 h 1384"/>
              <a:gd name="T10" fmla="*/ 57 w 1384"/>
              <a:gd name="T11" fmla="*/ 1383 h 1384"/>
              <a:gd name="T12" fmla="*/ 0 w 1384"/>
              <a:gd name="T13" fmla="*/ 1326 h 1384"/>
              <a:gd name="T14" fmla="*/ 0 w 1384"/>
              <a:gd name="T15" fmla="*/ 58 h 1384"/>
              <a:gd name="T16" fmla="*/ 0 w 1384"/>
              <a:gd name="T17" fmla="*/ 58 h 1384"/>
              <a:gd name="T18" fmla="*/ 57 w 1384"/>
              <a:gd name="T19" fmla="*/ 0 h 1384"/>
              <a:gd name="T20" fmla="*/ 1326 w 1384"/>
              <a:gd name="T21" fmla="*/ 0 h 1384"/>
              <a:gd name="T22" fmla="*/ 1326 w 1384"/>
              <a:gd name="T23" fmla="*/ 0 h 1384"/>
              <a:gd name="T24" fmla="*/ 1383 w 1384"/>
              <a:gd name="T25" fmla="*/ 58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84" h="1384">
                <a:moveTo>
                  <a:pt x="1383" y="58"/>
                </a:moveTo>
                <a:lnTo>
                  <a:pt x="1383" y="1326"/>
                </a:lnTo>
                <a:lnTo>
                  <a:pt x="1383" y="1326"/>
                </a:lnTo>
                <a:cubicBezTo>
                  <a:pt x="1383" y="1358"/>
                  <a:pt x="1358" y="1383"/>
                  <a:pt x="1326" y="1383"/>
                </a:cubicBezTo>
                <a:lnTo>
                  <a:pt x="57" y="1383"/>
                </a:lnTo>
                <a:lnTo>
                  <a:pt x="57" y="1383"/>
                </a:lnTo>
                <a:cubicBezTo>
                  <a:pt x="25" y="1383"/>
                  <a:pt x="0" y="1358"/>
                  <a:pt x="0" y="1326"/>
                </a:cubicBezTo>
                <a:lnTo>
                  <a:pt x="0" y="58"/>
                </a:lnTo>
                <a:lnTo>
                  <a:pt x="0" y="58"/>
                </a:lnTo>
                <a:cubicBezTo>
                  <a:pt x="0" y="26"/>
                  <a:pt x="25" y="0"/>
                  <a:pt x="57" y="0"/>
                </a:cubicBezTo>
                <a:lnTo>
                  <a:pt x="1326" y="0"/>
                </a:lnTo>
                <a:lnTo>
                  <a:pt x="1326" y="0"/>
                </a:lnTo>
                <a:cubicBezTo>
                  <a:pt x="1358" y="0"/>
                  <a:pt x="1383" y="26"/>
                  <a:pt x="1383" y="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4" name="Freeform 204">
            <a:extLst>
              <a:ext uri="{FF2B5EF4-FFF2-40B4-BE49-F238E27FC236}">
                <a16:creationId xmlns:a16="http://schemas.microsoft.com/office/drawing/2014/main" id="{5573186C-7347-4F41-8067-CB31232E0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0982" y="10156543"/>
            <a:ext cx="1724799" cy="1724799"/>
          </a:xfrm>
          <a:custGeom>
            <a:avLst/>
            <a:gdLst>
              <a:gd name="T0" fmla="*/ 1383 w 1384"/>
              <a:gd name="T1" fmla="*/ 58 h 1384"/>
              <a:gd name="T2" fmla="*/ 1383 w 1384"/>
              <a:gd name="T3" fmla="*/ 1326 h 1384"/>
              <a:gd name="T4" fmla="*/ 1383 w 1384"/>
              <a:gd name="T5" fmla="*/ 1326 h 1384"/>
              <a:gd name="T6" fmla="*/ 1326 w 1384"/>
              <a:gd name="T7" fmla="*/ 1383 h 1384"/>
              <a:gd name="T8" fmla="*/ 57 w 1384"/>
              <a:gd name="T9" fmla="*/ 1383 h 1384"/>
              <a:gd name="T10" fmla="*/ 57 w 1384"/>
              <a:gd name="T11" fmla="*/ 1383 h 1384"/>
              <a:gd name="T12" fmla="*/ 0 w 1384"/>
              <a:gd name="T13" fmla="*/ 1326 h 1384"/>
              <a:gd name="T14" fmla="*/ 0 w 1384"/>
              <a:gd name="T15" fmla="*/ 58 h 1384"/>
              <a:gd name="T16" fmla="*/ 0 w 1384"/>
              <a:gd name="T17" fmla="*/ 58 h 1384"/>
              <a:gd name="T18" fmla="*/ 57 w 1384"/>
              <a:gd name="T19" fmla="*/ 0 h 1384"/>
              <a:gd name="T20" fmla="*/ 1326 w 1384"/>
              <a:gd name="T21" fmla="*/ 0 h 1384"/>
              <a:gd name="T22" fmla="*/ 1326 w 1384"/>
              <a:gd name="T23" fmla="*/ 0 h 1384"/>
              <a:gd name="T24" fmla="*/ 1383 w 1384"/>
              <a:gd name="T25" fmla="*/ 58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84" h="1384">
                <a:moveTo>
                  <a:pt x="1383" y="58"/>
                </a:moveTo>
                <a:lnTo>
                  <a:pt x="1383" y="1326"/>
                </a:lnTo>
                <a:lnTo>
                  <a:pt x="1383" y="1326"/>
                </a:lnTo>
                <a:cubicBezTo>
                  <a:pt x="1383" y="1358"/>
                  <a:pt x="1357" y="1383"/>
                  <a:pt x="1326" y="1383"/>
                </a:cubicBezTo>
                <a:lnTo>
                  <a:pt x="57" y="1383"/>
                </a:lnTo>
                <a:lnTo>
                  <a:pt x="57" y="1383"/>
                </a:lnTo>
                <a:cubicBezTo>
                  <a:pt x="25" y="1383"/>
                  <a:pt x="0" y="1358"/>
                  <a:pt x="0" y="1326"/>
                </a:cubicBezTo>
                <a:lnTo>
                  <a:pt x="0" y="58"/>
                </a:lnTo>
                <a:lnTo>
                  <a:pt x="0" y="58"/>
                </a:lnTo>
                <a:cubicBezTo>
                  <a:pt x="0" y="26"/>
                  <a:pt x="25" y="0"/>
                  <a:pt x="57" y="0"/>
                </a:cubicBezTo>
                <a:lnTo>
                  <a:pt x="1326" y="0"/>
                </a:lnTo>
                <a:lnTo>
                  <a:pt x="1326" y="0"/>
                </a:lnTo>
                <a:cubicBezTo>
                  <a:pt x="1357" y="0"/>
                  <a:pt x="1383" y="26"/>
                  <a:pt x="1383" y="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5" name="Freeform 205">
            <a:extLst>
              <a:ext uri="{FF2B5EF4-FFF2-40B4-BE49-F238E27FC236}">
                <a16:creationId xmlns:a16="http://schemas.microsoft.com/office/drawing/2014/main" id="{EE2EF241-770B-174F-8491-C8EF48DF4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7020" y="7338638"/>
            <a:ext cx="1724799" cy="1724799"/>
          </a:xfrm>
          <a:custGeom>
            <a:avLst/>
            <a:gdLst>
              <a:gd name="T0" fmla="*/ 1383 w 1384"/>
              <a:gd name="T1" fmla="*/ 57 h 1384"/>
              <a:gd name="T2" fmla="*/ 1383 w 1384"/>
              <a:gd name="T3" fmla="*/ 1326 h 1384"/>
              <a:gd name="T4" fmla="*/ 1383 w 1384"/>
              <a:gd name="T5" fmla="*/ 1326 h 1384"/>
              <a:gd name="T6" fmla="*/ 1326 w 1384"/>
              <a:gd name="T7" fmla="*/ 1383 h 1384"/>
              <a:gd name="T8" fmla="*/ 57 w 1384"/>
              <a:gd name="T9" fmla="*/ 1383 h 1384"/>
              <a:gd name="T10" fmla="*/ 57 w 1384"/>
              <a:gd name="T11" fmla="*/ 1383 h 1384"/>
              <a:gd name="T12" fmla="*/ 0 w 1384"/>
              <a:gd name="T13" fmla="*/ 1326 h 1384"/>
              <a:gd name="T14" fmla="*/ 0 w 1384"/>
              <a:gd name="T15" fmla="*/ 57 h 1384"/>
              <a:gd name="T16" fmla="*/ 0 w 1384"/>
              <a:gd name="T17" fmla="*/ 57 h 1384"/>
              <a:gd name="T18" fmla="*/ 57 w 1384"/>
              <a:gd name="T19" fmla="*/ 0 h 1384"/>
              <a:gd name="T20" fmla="*/ 1326 w 1384"/>
              <a:gd name="T21" fmla="*/ 0 h 1384"/>
              <a:gd name="T22" fmla="*/ 1326 w 1384"/>
              <a:gd name="T23" fmla="*/ 0 h 1384"/>
              <a:gd name="T24" fmla="*/ 1383 w 1384"/>
              <a:gd name="T25" fmla="*/ 57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84" h="1384">
                <a:moveTo>
                  <a:pt x="1383" y="57"/>
                </a:moveTo>
                <a:lnTo>
                  <a:pt x="1383" y="1326"/>
                </a:lnTo>
                <a:lnTo>
                  <a:pt x="1383" y="1326"/>
                </a:lnTo>
                <a:cubicBezTo>
                  <a:pt x="1383" y="1358"/>
                  <a:pt x="1358" y="1383"/>
                  <a:pt x="1326" y="1383"/>
                </a:cubicBezTo>
                <a:lnTo>
                  <a:pt x="57" y="1383"/>
                </a:lnTo>
                <a:lnTo>
                  <a:pt x="57" y="1383"/>
                </a:lnTo>
                <a:cubicBezTo>
                  <a:pt x="25" y="1383"/>
                  <a:pt x="0" y="1358"/>
                  <a:pt x="0" y="1326"/>
                </a:cubicBezTo>
                <a:lnTo>
                  <a:pt x="0" y="57"/>
                </a:lnTo>
                <a:lnTo>
                  <a:pt x="0" y="57"/>
                </a:lnTo>
                <a:cubicBezTo>
                  <a:pt x="0" y="26"/>
                  <a:pt x="25" y="0"/>
                  <a:pt x="57" y="0"/>
                </a:cubicBezTo>
                <a:lnTo>
                  <a:pt x="1326" y="0"/>
                </a:lnTo>
                <a:lnTo>
                  <a:pt x="1326" y="0"/>
                </a:lnTo>
                <a:cubicBezTo>
                  <a:pt x="1358" y="0"/>
                  <a:pt x="1383" y="26"/>
                  <a:pt x="1383" y="5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6" name="Freeform 206">
            <a:extLst>
              <a:ext uri="{FF2B5EF4-FFF2-40B4-BE49-F238E27FC236}">
                <a16:creationId xmlns:a16="http://schemas.microsoft.com/office/drawing/2014/main" id="{89B7FCA5-2FA1-394D-B1B4-04FE97030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0982" y="7338638"/>
            <a:ext cx="1724799" cy="1724799"/>
          </a:xfrm>
          <a:custGeom>
            <a:avLst/>
            <a:gdLst>
              <a:gd name="T0" fmla="*/ 1383 w 1384"/>
              <a:gd name="T1" fmla="*/ 57 h 1384"/>
              <a:gd name="T2" fmla="*/ 1383 w 1384"/>
              <a:gd name="T3" fmla="*/ 1326 h 1384"/>
              <a:gd name="T4" fmla="*/ 1383 w 1384"/>
              <a:gd name="T5" fmla="*/ 1326 h 1384"/>
              <a:gd name="T6" fmla="*/ 1326 w 1384"/>
              <a:gd name="T7" fmla="*/ 1383 h 1384"/>
              <a:gd name="T8" fmla="*/ 57 w 1384"/>
              <a:gd name="T9" fmla="*/ 1383 h 1384"/>
              <a:gd name="T10" fmla="*/ 57 w 1384"/>
              <a:gd name="T11" fmla="*/ 1383 h 1384"/>
              <a:gd name="T12" fmla="*/ 0 w 1384"/>
              <a:gd name="T13" fmla="*/ 1326 h 1384"/>
              <a:gd name="T14" fmla="*/ 0 w 1384"/>
              <a:gd name="T15" fmla="*/ 57 h 1384"/>
              <a:gd name="T16" fmla="*/ 0 w 1384"/>
              <a:gd name="T17" fmla="*/ 57 h 1384"/>
              <a:gd name="T18" fmla="*/ 57 w 1384"/>
              <a:gd name="T19" fmla="*/ 0 h 1384"/>
              <a:gd name="T20" fmla="*/ 1326 w 1384"/>
              <a:gd name="T21" fmla="*/ 0 h 1384"/>
              <a:gd name="T22" fmla="*/ 1326 w 1384"/>
              <a:gd name="T23" fmla="*/ 0 h 1384"/>
              <a:gd name="T24" fmla="*/ 1383 w 1384"/>
              <a:gd name="T25" fmla="*/ 57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84" h="1384">
                <a:moveTo>
                  <a:pt x="1383" y="57"/>
                </a:moveTo>
                <a:lnTo>
                  <a:pt x="1383" y="1326"/>
                </a:lnTo>
                <a:lnTo>
                  <a:pt x="1383" y="1326"/>
                </a:lnTo>
                <a:cubicBezTo>
                  <a:pt x="1383" y="1358"/>
                  <a:pt x="1357" y="1383"/>
                  <a:pt x="1326" y="1383"/>
                </a:cubicBezTo>
                <a:lnTo>
                  <a:pt x="57" y="1383"/>
                </a:lnTo>
                <a:lnTo>
                  <a:pt x="57" y="1383"/>
                </a:lnTo>
                <a:cubicBezTo>
                  <a:pt x="25" y="1383"/>
                  <a:pt x="0" y="1358"/>
                  <a:pt x="0" y="1326"/>
                </a:cubicBezTo>
                <a:lnTo>
                  <a:pt x="0" y="57"/>
                </a:lnTo>
                <a:lnTo>
                  <a:pt x="0" y="57"/>
                </a:lnTo>
                <a:cubicBezTo>
                  <a:pt x="0" y="26"/>
                  <a:pt x="25" y="0"/>
                  <a:pt x="57" y="0"/>
                </a:cubicBezTo>
                <a:lnTo>
                  <a:pt x="1326" y="0"/>
                </a:lnTo>
                <a:lnTo>
                  <a:pt x="1326" y="0"/>
                </a:lnTo>
                <a:cubicBezTo>
                  <a:pt x="1357" y="0"/>
                  <a:pt x="1383" y="26"/>
                  <a:pt x="1383" y="5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7" name="Freeform 207">
            <a:extLst>
              <a:ext uri="{FF2B5EF4-FFF2-40B4-BE49-F238E27FC236}">
                <a16:creationId xmlns:a16="http://schemas.microsoft.com/office/drawing/2014/main" id="{A710DCED-C8D9-EA48-9D6F-42DF47847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5175" y="10436683"/>
            <a:ext cx="736062" cy="1301841"/>
          </a:xfrm>
          <a:custGeom>
            <a:avLst/>
            <a:gdLst>
              <a:gd name="T0" fmla="*/ 161 w 590"/>
              <a:gd name="T1" fmla="*/ 1044 h 1045"/>
              <a:gd name="T2" fmla="*/ 161 w 590"/>
              <a:gd name="T3" fmla="*/ 1044 h 1045"/>
              <a:gd name="T4" fmla="*/ 39 w 590"/>
              <a:gd name="T5" fmla="*/ 1002 h 1045"/>
              <a:gd name="T6" fmla="*/ 39 w 590"/>
              <a:gd name="T7" fmla="*/ 1002 h 1045"/>
              <a:gd name="T8" fmla="*/ 15 w 590"/>
              <a:gd name="T9" fmla="*/ 895 h 1045"/>
              <a:gd name="T10" fmla="*/ 35 w 590"/>
              <a:gd name="T11" fmla="*/ 900 h 1045"/>
              <a:gd name="T12" fmla="*/ 35 w 590"/>
              <a:gd name="T13" fmla="*/ 900 h 1045"/>
              <a:gd name="T14" fmla="*/ 55 w 590"/>
              <a:gd name="T15" fmla="*/ 988 h 1045"/>
              <a:gd name="T16" fmla="*/ 55 w 590"/>
              <a:gd name="T17" fmla="*/ 988 h 1045"/>
              <a:gd name="T18" fmla="*/ 205 w 590"/>
              <a:gd name="T19" fmla="*/ 1021 h 1045"/>
              <a:gd name="T20" fmla="*/ 205 w 590"/>
              <a:gd name="T21" fmla="*/ 1021 h 1045"/>
              <a:gd name="T22" fmla="*/ 452 w 590"/>
              <a:gd name="T23" fmla="*/ 824 h 1045"/>
              <a:gd name="T24" fmla="*/ 452 w 590"/>
              <a:gd name="T25" fmla="*/ 824 h 1045"/>
              <a:gd name="T26" fmla="*/ 488 w 590"/>
              <a:gd name="T27" fmla="*/ 244 h 1045"/>
              <a:gd name="T28" fmla="*/ 488 w 590"/>
              <a:gd name="T29" fmla="*/ 244 h 1045"/>
              <a:gd name="T30" fmla="*/ 227 w 590"/>
              <a:gd name="T31" fmla="*/ 89 h 1045"/>
              <a:gd name="T32" fmla="*/ 227 w 590"/>
              <a:gd name="T33" fmla="*/ 89 h 1045"/>
              <a:gd name="T34" fmla="*/ 112 w 590"/>
              <a:gd name="T35" fmla="*/ 61 h 1045"/>
              <a:gd name="T36" fmla="*/ 112 w 590"/>
              <a:gd name="T37" fmla="*/ 61 h 1045"/>
              <a:gd name="T38" fmla="*/ 98 w 590"/>
              <a:gd name="T39" fmla="*/ 0 h 1045"/>
              <a:gd name="T40" fmla="*/ 118 w 590"/>
              <a:gd name="T41" fmla="*/ 5 h 1045"/>
              <a:gd name="T42" fmla="*/ 118 w 590"/>
              <a:gd name="T43" fmla="*/ 5 h 1045"/>
              <a:gd name="T44" fmla="*/ 127 w 590"/>
              <a:gd name="T45" fmla="*/ 48 h 1045"/>
              <a:gd name="T46" fmla="*/ 127 w 590"/>
              <a:gd name="T47" fmla="*/ 48 h 1045"/>
              <a:gd name="T48" fmla="*/ 225 w 590"/>
              <a:gd name="T49" fmla="*/ 69 h 1045"/>
              <a:gd name="T50" fmla="*/ 225 w 590"/>
              <a:gd name="T51" fmla="*/ 69 h 1045"/>
              <a:gd name="T52" fmla="*/ 507 w 590"/>
              <a:gd name="T53" fmla="*/ 236 h 1045"/>
              <a:gd name="T54" fmla="*/ 507 w 590"/>
              <a:gd name="T55" fmla="*/ 236 h 1045"/>
              <a:gd name="T56" fmla="*/ 469 w 590"/>
              <a:gd name="T57" fmla="*/ 834 h 1045"/>
              <a:gd name="T58" fmla="*/ 469 w 590"/>
              <a:gd name="T59" fmla="*/ 834 h 1045"/>
              <a:gd name="T60" fmla="*/ 207 w 590"/>
              <a:gd name="T61" fmla="*/ 1042 h 1045"/>
              <a:gd name="T62" fmla="*/ 207 w 590"/>
              <a:gd name="T63" fmla="*/ 1042 h 1045"/>
              <a:gd name="T64" fmla="*/ 161 w 590"/>
              <a:gd name="T65" fmla="*/ 1044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0" h="1045">
                <a:moveTo>
                  <a:pt x="161" y="1044"/>
                </a:moveTo>
                <a:lnTo>
                  <a:pt x="161" y="1044"/>
                </a:lnTo>
                <a:cubicBezTo>
                  <a:pt x="105" y="1044"/>
                  <a:pt x="64" y="1030"/>
                  <a:pt x="39" y="1002"/>
                </a:cubicBezTo>
                <a:lnTo>
                  <a:pt x="39" y="1002"/>
                </a:lnTo>
                <a:cubicBezTo>
                  <a:pt x="0" y="957"/>
                  <a:pt x="14" y="898"/>
                  <a:pt x="15" y="895"/>
                </a:cubicBezTo>
                <a:lnTo>
                  <a:pt x="35" y="900"/>
                </a:lnTo>
                <a:lnTo>
                  <a:pt x="35" y="900"/>
                </a:lnTo>
                <a:cubicBezTo>
                  <a:pt x="35" y="901"/>
                  <a:pt x="23" y="953"/>
                  <a:pt x="55" y="988"/>
                </a:cubicBezTo>
                <a:lnTo>
                  <a:pt x="55" y="988"/>
                </a:lnTo>
                <a:cubicBezTo>
                  <a:pt x="82" y="1019"/>
                  <a:pt x="132" y="1030"/>
                  <a:pt x="205" y="1021"/>
                </a:cubicBezTo>
                <a:lnTo>
                  <a:pt x="205" y="1021"/>
                </a:lnTo>
                <a:cubicBezTo>
                  <a:pt x="294" y="1011"/>
                  <a:pt x="386" y="937"/>
                  <a:pt x="452" y="824"/>
                </a:cubicBezTo>
                <a:lnTo>
                  <a:pt x="452" y="824"/>
                </a:lnTo>
                <a:cubicBezTo>
                  <a:pt x="554" y="647"/>
                  <a:pt x="568" y="430"/>
                  <a:pt x="488" y="244"/>
                </a:cubicBezTo>
                <a:lnTo>
                  <a:pt x="488" y="244"/>
                </a:lnTo>
                <a:cubicBezTo>
                  <a:pt x="485" y="237"/>
                  <a:pt x="417" y="71"/>
                  <a:pt x="227" y="89"/>
                </a:cubicBezTo>
                <a:lnTo>
                  <a:pt x="227" y="89"/>
                </a:lnTo>
                <a:cubicBezTo>
                  <a:pt x="171" y="95"/>
                  <a:pt x="132" y="85"/>
                  <a:pt x="112" y="61"/>
                </a:cubicBezTo>
                <a:lnTo>
                  <a:pt x="112" y="61"/>
                </a:lnTo>
                <a:cubicBezTo>
                  <a:pt x="90" y="34"/>
                  <a:pt x="97" y="2"/>
                  <a:pt x="98" y="0"/>
                </a:cubicBezTo>
                <a:lnTo>
                  <a:pt x="118" y="5"/>
                </a:lnTo>
                <a:lnTo>
                  <a:pt x="118" y="5"/>
                </a:lnTo>
                <a:cubicBezTo>
                  <a:pt x="118" y="5"/>
                  <a:pt x="112" y="30"/>
                  <a:pt x="127" y="48"/>
                </a:cubicBezTo>
                <a:lnTo>
                  <a:pt x="127" y="48"/>
                </a:lnTo>
                <a:cubicBezTo>
                  <a:pt x="143" y="66"/>
                  <a:pt x="177" y="74"/>
                  <a:pt x="225" y="69"/>
                </a:cubicBezTo>
                <a:lnTo>
                  <a:pt x="225" y="69"/>
                </a:lnTo>
                <a:cubicBezTo>
                  <a:pt x="430" y="49"/>
                  <a:pt x="506" y="234"/>
                  <a:pt x="507" y="236"/>
                </a:cubicBezTo>
                <a:lnTo>
                  <a:pt x="507" y="236"/>
                </a:lnTo>
                <a:cubicBezTo>
                  <a:pt x="589" y="428"/>
                  <a:pt x="575" y="652"/>
                  <a:pt x="469" y="834"/>
                </a:cubicBezTo>
                <a:lnTo>
                  <a:pt x="469" y="834"/>
                </a:lnTo>
                <a:cubicBezTo>
                  <a:pt x="401" y="953"/>
                  <a:pt x="303" y="1030"/>
                  <a:pt x="207" y="1042"/>
                </a:cubicBezTo>
                <a:lnTo>
                  <a:pt x="207" y="1042"/>
                </a:lnTo>
                <a:cubicBezTo>
                  <a:pt x="191" y="1044"/>
                  <a:pt x="176" y="1044"/>
                  <a:pt x="161" y="1044"/>
                </a:cubicBezTo>
              </a:path>
            </a:pathLst>
          </a:custGeom>
          <a:solidFill>
            <a:srgbClr val="005A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8" name="Freeform 208">
            <a:extLst>
              <a:ext uri="{FF2B5EF4-FFF2-40B4-BE49-F238E27FC236}">
                <a16:creationId xmlns:a16="http://schemas.microsoft.com/office/drawing/2014/main" id="{FE856AC2-5BAB-3741-BFAE-A472594EA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1513" y="7717656"/>
            <a:ext cx="708594" cy="780005"/>
          </a:xfrm>
          <a:custGeom>
            <a:avLst/>
            <a:gdLst>
              <a:gd name="T0" fmla="*/ 570 w 571"/>
              <a:gd name="T1" fmla="*/ 312 h 624"/>
              <a:gd name="T2" fmla="*/ 570 w 571"/>
              <a:gd name="T3" fmla="*/ 312 h 624"/>
              <a:gd name="T4" fmla="*/ 564 w 571"/>
              <a:gd name="T5" fmla="*/ 378 h 624"/>
              <a:gd name="T6" fmla="*/ 564 w 571"/>
              <a:gd name="T7" fmla="*/ 378 h 624"/>
              <a:gd name="T8" fmla="*/ 285 w 571"/>
              <a:gd name="T9" fmla="*/ 623 h 624"/>
              <a:gd name="T10" fmla="*/ 285 w 571"/>
              <a:gd name="T11" fmla="*/ 623 h 624"/>
              <a:gd name="T12" fmla="*/ 78 w 571"/>
              <a:gd name="T13" fmla="*/ 525 h 624"/>
              <a:gd name="T14" fmla="*/ 78 w 571"/>
              <a:gd name="T15" fmla="*/ 525 h 624"/>
              <a:gd name="T16" fmla="*/ 0 w 571"/>
              <a:gd name="T17" fmla="*/ 312 h 624"/>
              <a:gd name="T18" fmla="*/ 0 w 571"/>
              <a:gd name="T19" fmla="*/ 312 h 624"/>
              <a:gd name="T20" fmla="*/ 285 w 571"/>
              <a:gd name="T21" fmla="*/ 0 h 624"/>
              <a:gd name="T22" fmla="*/ 285 w 571"/>
              <a:gd name="T23" fmla="*/ 0 h 624"/>
              <a:gd name="T24" fmla="*/ 570 w 571"/>
              <a:gd name="T25" fmla="*/ 312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1" h="624">
                <a:moveTo>
                  <a:pt x="570" y="312"/>
                </a:moveTo>
                <a:lnTo>
                  <a:pt x="570" y="312"/>
                </a:lnTo>
                <a:cubicBezTo>
                  <a:pt x="570" y="334"/>
                  <a:pt x="568" y="356"/>
                  <a:pt x="564" y="378"/>
                </a:cubicBezTo>
                <a:lnTo>
                  <a:pt x="564" y="378"/>
                </a:lnTo>
                <a:cubicBezTo>
                  <a:pt x="536" y="518"/>
                  <a:pt x="422" y="623"/>
                  <a:pt x="285" y="623"/>
                </a:cubicBezTo>
                <a:lnTo>
                  <a:pt x="285" y="623"/>
                </a:lnTo>
                <a:cubicBezTo>
                  <a:pt x="204" y="623"/>
                  <a:pt x="130" y="586"/>
                  <a:pt x="78" y="525"/>
                </a:cubicBezTo>
                <a:lnTo>
                  <a:pt x="78" y="525"/>
                </a:lnTo>
                <a:cubicBezTo>
                  <a:pt x="29" y="469"/>
                  <a:pt x="0" y="394"/>
                  <a:pt x="0" y="312"/>
                </a:cubicBezTo>
                <a:lnTo>
                  <a:pt x="0" y="312"/>
                </a:lnTo>
                <a:cubicBezTo>
                  <a:pt x="0" y="140"/>
                  <a:pt x="128" y="0"/>
                  <a:pt x="285" y="0"/>
                </a:cubicBezTo>
                <a:lnTo>
                  <a:pt x="285" y="0"/>
                </a:lnTo>
                <a:cubicBezTo>
                  <a:pt x="443" y="0"/>
                  <a:pt x="570" y="140"/>
                  <a:pt x="570" y="312"/>
                </a:cubicBezTo>
              </a:path>
            </a:pathLst>
          </a:custGeom>
          <a:solidFill>
            <a:srgbClr val="FFA6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9" name="Freeform 209">
            <a:extLst>
              <a:ext uri="{FF2B5EF4-FFF2-40B4-BE49-F238E27FC236}">
                <a16:creationId xmlns:a16="http://schemas.microsoft.com/office/drawing/2014/main" id="{26E2B11B-1962-384A-BF25-26F9747BA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9120" y="8096671"/>
            <a:ext cx="54930" cy="60424"/>
          </a:xfrm>
          <a:custGeom>
            <a:avLst/>
            <a:gdLst>
              <a:gd name="T0" fmla="*/ 42 w 43"/>
              <a:gd name="T1" fmla="*/ 24 h 50"/>
              <a:gd name="T2" fmla="*/ 42 w 43"/>
              <a:gd name="T3" fmla="*/ 24 h 50"/>
              <a:gd name="T4" fmla="*/ 21 w 43"/>
              <a:gd name="T5" fmla="*/ 49 h 50"/>
              <a:gd name="T6" fmla="*/ 21 w 43"/>
              <a:gd name="T7" fmla="*/ 49 h 50"/>
              <a:gd name="T8" fmla="*/ 0 w 43"/>
              <a:gd name="T9" fmla="*/ 24 h 50"/>
              <a:gd name="T10" fmla="*/ 0 w 43"/>
              <a:gd name="T11" fmla="*/ 24 h 50"/>
              <a:gd name="T12" fmla="*/ 21 w 43"/>
              <a:gd name="T13" fmla="*/ 0 h 50"/>
              <a:gd name="T14" fmla="*/ 21 w 43"/>
              <a:gd name="T15" fmla="*/ 0 h 50"/>
              <a:gd name="T16" fmla="*/ 42 w 43"/>
              <a:gd name="T17" fmla="*/ 24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" h="50">
                <a:moveTo>
                  <a:pt x="42" y="24"/>
                </a:moveTo>
                <a:lnTo>
                  <a:pt x="42" y="24"/>
                </a:lnTo>
                <a:cubicBezTo>
                  <a:pt x="42" y="39"/>
                  <a:pt x="33" y="49"/>
                  <a:pt x="21" y="49"/>
                </a:cubicBezTo>
                <a:lnTo>
                  <a:pt x="21" y="49"/>
                </a:lnTo>
                <a:cubicBezTo>
                  <a:pt x="10" y="49"/>
                  <a:pt x="0" y="39"/>
                  <a:pt x="0" y="24"/>
                </a:cubicBezTo>
                <a:lnTo>
                  <a:pt x="0" y="24"/>
                </a:lnTo>
                <a:cubicBezTo>
                  <a:pt x="0" y="11"/>
                  <a:pt x="10" y="0"/>
                  <a:pt x="21" y="0"/>
                </a:cubicBezTo>
                <a:lnTo>
                  <a:pt x="21" y="0"/>
                </a:lnTo>
                <a:cubicBezTo>
                  <a:pt x="33" y="0"/>
                  <a:pt x="42" y="11"/>
                  <a:pt x="42" y="24"/>
                </a:cubicBez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0" name="Freeform 210">
            <a:extLst>
              <a:ext uri="{FF2B5EF4-FFF2-40B4-BE49-F238E27FC236}">
                <a16:creationId xmlns:a16="http://schemas.microsoft.com/office/drawing/2014/main" id="{C7B90D68-74DE-0B4C-8ACE-19B53D2B6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5317" y="8080192"/>
            <a:ext cx="54930" cy="65917"/>
          </a:xfrm>
          <a:custGeom>
            <a:avLst/>
            <a:gdLst>
              <a:gd name="T0" fmla="*/ 42 w 43"/>
              <a:gd name="T1" fmla="*/ 26 h 51"/>
              <a:gd name="T2" fmla="*/ 42 w 43"/>
              <a:gd name="T3" fmla="*/ 26 h 51"/>
              <a:gd name="T4" fmla="*/ 21 w 43"/>
              <a:gd name="T5" fmla="*/ 50 h 51"/>
              <a:gd name="T6" fmla="*/ 21 w 43"/>
              <a:gd name="T7" fmla="*/ 50 h 51"/>
              <a:gd name="T8" fmla="*/ 0 w 43"/>
              <a:gd name="T9" fmla="*/ 26 h 51"/>
              <a:gd name="T10" fmla="*/ 0 w 43"/>
              <a:gd name="T11" fmla="*/ 26 h 51"/>
              <a:gd name="T12" fmla="*/ 21 w 43"/>
              <a:gd name="T13" fmla="*/ 0 h 51"/>
              <a:gd name="T14" fmla="*/ 21 w 43"/>
              <a:gd name="T15" fmla="*/ 0 h 51"/>
              <a:gd name="T16" fmla="*/ 42 w 43"/>
              <a:gd name="T17" fmla="*/ 2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" h="51">
                <a:moveTo>
                  <a:pt x="42" y="26"/>
                </a:moveTo>
                <a:lnTo>
                  <a:pt x="42" y="26"/>
                </a:lnTo>
                <a:cubicBezTo>
                  <a:pt x="42" y="40"/>
                  <a:pt x="33" y="50"/>
                  <a:pt x="21" y="50"/>
                </a:cubicBezTo>
                <a:lnTo>
                  <a:pt x="21" y="50"/>
                </a:lnTo>
                <a:cubicBezTo>
                  <a:pt x="10" y="50"/>
                  <a:pt x="0" y="40"/>
                  <a:pt x="0" y="26"/>
                </a:cubicBezTo>
                <a:lnTo>
                  <a:pt x="0" y="26"/>
                </a:lnTo>
                <a:cubicBezTo>
                  <a:pt x="0" y="12"/>
                  <a:pt x="10" y="0"/>
                  <a:pt x="21" y="0"/>
                </a:cubicBezTo>
                <a:lnTo>
                  <a:pt x="21" y="0"/>
                </a:lnTo>
                <a:cubicBezTo>
                  <a:pt x="33" y="0"/>
                  <a:pt x="42" y="12"/>
                  <a:pt x="42" y="26"/>
                </a:cubicBez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1" name="Freeform 211">
            <a:extLst>
              <a:ext uri="{FF2B5EF4-FFF2-40B4-BE49-F238E27FC236}">
                <a16:creationId xmlns:a16="http://schemas.microsoft.com/office/drawing/2014/main" id="{5FE46942-88DA-894D-85F5-414E055BF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0949" y="8129627"/>
            <a:ext cx="43943" cy="153803"/>
          </a:xfrm>
          <a:custGeom>
            <a:avLst/>
            <a:gdLst>
              <a:gd name="T0" fmla="*/ 14 w 37"/>
              <a:gd name="T1" fmla="*/ 124 h 125"/>
              <a:gd name="T2" fmla="*/ 14 w 37"/>
              <a:gd name="T3" fmla="*/ 124 h 125"/>
              <a:gd name="T4" fmla="*/ 9 w 37"/>
              <a:gd name="T5" fmla="*/ 120 h 125"/>
              <a:gd name="T6" fmla="*/ 9 w 37"/>
              <a:gd name="T7" fmla="*/ 120 h 125"/>
              <a:gd name="T8" fmla="*/ 13 w 37"/>
              <a:gd name="T9" fmla="*/ 114 h 125"/>
              <a:gd name="T10" fmla="*/ 13 w 37"/>
              <a:gd name="T11" fmla="*/ 114 h 125"/>
              <a:gd name="T12" fmla="*/ 20 w 37"/>
              <a:gd name="T13" fmla="*/ 104 h 125"/>
              <a:gd name="T14" fmla="*/ 20 w 37"/>
              <a:gd name="T15" fmla="*/ 104 h 125"/>
              <a:gd name="T16" fmla="*/ 17 w 37"/>
              <a:gd name="T17" fmla="*/ 77 h 125"/>
              <a:gd name="T18" fmla="*/ 17 w 37"/>
              <a:gd name="T19" fmla="*/ 77 h 125"/>
              <a:gd name="T20" fmla="*/ 0 w 37"/>
              <a:gd name="T21" fmla="*/ 5 h 125"/>
              <a:gd name="T22" fmla="*/ 0 w 37"/>
              <a:gd name="T23" fmla="*/ 5 h 125"/>
              <a:gd name="T24" fmla="*/ 5 w 37"/>
              <a:gd name="T25" fmla="*/ 0 h 125"/>
              <a:gd name="T26" fmla="*/ 5 w 37"/>
              <a:gd name="T27" fmla="*/ 0 h 125"/>
              <a:gd name="T28" fmla="*/ 11 w 37"/>
              <a:gd name="T29" fmla="*/ 5 h 125"/>
              <a:gd name="T30" fmla="*/ 11 w 37"/>
              <a:gd name="T31" fmla="*/ 5 h 125"/>
              <a:gd name="T32" fmla="*/ 26 w 37"/>
              <a:gd name="T33" fmla="*/ 72 h 125"/>
              <a:gd name="T34" fmla="*/ 26 w 37"/>
              <a:gd name="T35" fmla="*/ 72 h 125"/>
              <a:gd name="T36" fmla="*/ 30 w 37"/>
              <a:gd name="T37" fmla="*/ 107 h 125"/>
              <a:gd name="T38" fmla="*/ 30 w 37"/>
              <a:gd name="T39" fmla="*/ 107 h 125"/>
              <a:gd name="T40" fmla="*/ 15 w 37"/>
              <a:gd name="T41" fmla="*/ 123 h 125"/>
              <a:gd name="T42" fmla="*/ 15 w 37"/>
              <a:gd name="T43" fmla="*/ 123 h 125"/>
              <a:gd name="T44" fmla="*/ 14 w 37"/>
              <a:gd name="T45" fmla="*/ 12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" h="125">
                <a:moveTo>
                  <a:pt x="14" y="124"/>
                </a:moveTo>
                <a:lnTo>
                  <a:pt x="14" y="124"/>
                </a:lnTo>
                <a:cubicBezTo>
                  <a:pt x="11" y="124"/>
                  <a:pt x="9" y="122"/>
                  <a:pt x="9" y="120"/>
                </a:cubicBezTo>
                <a:lnTo>
                  <a:pt x="9" y="120"/>
                </a:lnTo>
                <a:cubicBezTo>
                  <a:pt x="8" y="117"/>
                  <a:pt x="9" y="114"/>
                  <a:pt x="13" y="114"/>
                </a:cubicBezTo>
                <a:lnTo>
                  <a:pt x="13" y="114"/>
                </a:lnTo>
                <a:cubicBezTo>
                  <a:pt x="14" y="113"/>
                  <a:pt x="18" y="110"/>
                  <a:pt x="20" y="104"/>
                </a:cubicBezTo>
                <a:lnTo>
                  <a:pt x="20" y="104"/>
                </a:lnTo>
                <a:cubicBezTo>
                  <a:pt x="22" y="99"/>
                  <a:pt x="25" y="88"/>
                  <a:pt x="17" y="77"/>
                </a:cubicBezTo>
                <a:lnTo>
                  <a:pt x="17" y="77"/>
                </a:lnTo>
                <a:cubicBezTo>
                  <a:pt x="3" y="56"/>
                  <a:pt x="1" y="7"/>
                  <a:pt x="0" y="5"/>
                </a:cubicBezTo>
                <a:lnTo>
                  <a:pt x="0" y="5"/>
                </a:lnTo>
                <a:cubicBezTo>
                  <a:pt x="0" y="2"/>
                  <a:pt x="3" y="0"/>
                  <a:pt x="5" y="0"/>
                </a:cubicBezTo>
                <a:lnTo>
                  <a:pt x="5" y="0"/>
                </a:lnTo>
                <a:cubicBezTo>
                  <a:pt x="9" y="0"/>
                  <a:pt x="11" y="2"/>
                  <a:pt x="11" y="5"/>
                </a:cubicBezTo>
                <a:lnTo>
                  <a:pt x="11" y="5"/>
                </a:lnTo>
                <a:cubicBezTo>
                  <a:pt x="11" y="5"/>
                  <a:pt x="13" y="52"/>
                  <a:pt x="26" y="72"/>
                </a:cubicBezTo>
                <a:lnTo>
                  <a:pt x="26" y="72"/>
                </a:lnTo>
                <a:cubicBezTo>
                  <a:pt x="36" y="86"/>
                  <a:pt x="33" y="101"/>
                  <a:pt x="30" y="107"/>
                </a:cubicBezTo>
                <a:lnTo>
                  <a:pt x="30" y="107"/>
                </a:lnTo>
                <a:cubicBezTo>
                  <a:pt x="26" y="115"/>
                  <a:pt x="21" y="122"/>
                  <a:pt x="15" y="123"/>
                </a:cubicBezTo>
                <a:lnTo>
                  <a:pt x="15" y="123"/>
                </a:lnTo>
                <a:cubicBezTo>
                  <a:pt x="14" y="124"/>
                  <a:pt x="14" y="124"/>
                  <a:pt x="14" y="124"/>
                </a:cubicBez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2" name="Freeform 212">
            <a:extLst>
              <a:ext uri="{FF2B5EF4-FFF2-40B4-BE49-F238E27FC236}">
                <a16:creationId xmlns:a16="http://schemas.microsoft.com/office/drawing/2014/main" id="{71BE21E5-7060-2045-B371-6CCD7BC46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0386" y="8184557"/>
            <a:ext cx="604228" cy="307608"/>
          </a:xfrm>
          <a:custGeom>
            <a:avLst/>
            <a:gdLst>
              <a:gd name="T0" fmla="*/ 486 w 487"/>
              <a:gd name="T1" fmla="*/ 0 h 246"/>
              <a:gd name="T2" fmla="*/ 486 w 487"/>
              <a:gd name="T3" fmla="*/ 0 h 246"/>
              <a:gd name="T4" fmla="*/ 207 w 487"/>
              <a:gd name="T5" fmla="*/ 245 h 246"/>
              <a:gd name="T6" fmla="*/ 207 w 487"/>
              <a:gd name="T7" fmla="*/ 245 h 246"/>
              <a:gd name="T8" fmla="*/ 0 w 487"/>
              <a:gd name="T9" fmla="*/ 147 h 246"/>
              <a:gd name="T10" fmla="*/ 0 w 487"/>
              <a:gd name="T11" fmla="*/ 147 h 246"/>
              <a:gd name="T12" fmla="*/ 56 w 487"/>
              <a:gd name="T13" fmla="*/ 36 h 246"/>
              <a:gd name="T14" fmla="*/ 56 w 487"/>
              <a:gd name="T15" fmla="*/ 36 h 246"/>
              <a:gd name="T16" fmla="*/ 486 w 487"/>
              <a:gd name="T17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7" h="246">
                <a:moveTo>
                  <a:pt x="486" y="0"/>
                </a:moveTo>
                <a:lnTo>
                  <a:pt x="486" y="0"/>
                </a:lnTo>
                <a:cubicBezTo>
                  <a:pt x="458" y="140"/>
                  <a:pt x="344" y="245"/>
                  <a:pt x="207" y="245"/>
                </a:cubicBezTo>
                <a:lnTo>
                  <a:pt x="207" y="245"/>
                </a:lnTo>
                <a:cubicBezTo>
                  <a:pt x="126" y="245"/>
                  <a:pt x="52" y="208"/>
                  <a:pt x="0" y="147"/>
                </a:cubicBezTo>
                <a:lnTo>
                  <a:pt x="0" y="147"/>
                </a:lnTo>
                <a:cubicBezTo>
                  <a:pt x="10" y="115"/>
                  <a:pt x="28" y="74"/>
                  <a:pt x="56" y="36"/>
                </a:cubicBezTo>
                <a:lnTo>
                  <a:pt x="56" y="36"/>
                </a:lnTo>
                <a:cubicBezTo>
                  <a:pt x="56" y="36"/>
                  <a:pt x="181" y="117"/>
                  <a:pt x="486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3" name="Freeform 213">
            <a:extLst>
              <a:ext uri="{FF2B5EF4-FFF2-40B4-BE49-F238E27FC236}">
                <a16:creationId xmlns:a16="http://schemas.microsoft.com/office/drawing/2014/main" id="{50CF81C2-9305-EB4A-B6C0-BB1E68250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0386" y="8184557"/>
            <a:ext cx="604228" cy="307608"/>
          </a:xfrm>
          <a:custGeom>
            <a:avLst/>
            <a:gdLst>
              <a:gd name="T0" fmla="*/ 486 w 487"/>
              <a:gd name="T1" fmla="*/ 0 h 246"/>
              <a:gd name="T2" fmla="*/ 486 w 487"/>
              <a:gd name="T3" fmla="*/ 0 h 246"/>
              <a:gd name="T4" fmla="*/ 207 w 487"/>
              <a:gd name="T5" fmla="*/ 245 h 246"/>
              <a:gd name="T6" fmla="*/ 207 w 487"/>
              <a:gd name="T7" fmla="*/ 245 h 246"/>
              <a:gd name="T8" fmla="*/ 0 w 487"/>
              <a:gd name="T9" fmla="*/ 147 h 246"/>
              <a:gd name="T10" fmla="*/ 0 w 487"/>
              <a:gd name="T11" fmla="*/ 147 h 246"/>
              <a:gd name="T12" fmla="*/ 56 w 487"/>
              <a:gd name="T13" fmla="*/ 36 h 246"/>
              <a:gd name="T14" fmla="*/ 56 w 487"/>
              <a:gd name="T15" fmla="*/ 36 h 246"/>
              <a:gd name="T16" fmla="*/ 486 w 487"/>
              <a:gd name="T17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7" h="246">
                <a:moveTo>
                  <a:pt x="486" y="0"/>
                </a:moveTo>
                <a:lnTo>
                  <a:pt x="486" y="0"/>
                </a:lnTo>
                <a:cubicBezTo>
                  <a:pt x="458" y="140"/>
                  <a:pt x="344" y="245"/>
                  <a:pt x="207" y="245"/>
                </a:cubicBezTo>
                <a:lnTo>
                  <a:pt x="207" y="245"/>
                </a:lnTo>
                <a:cubicBezTo>
                  <a:pt x="126" y="245"/>
                  <a:pt x="52" y="208"/>
                  <a:pt x="0" y="147"/>
                </a:cubicBezTo>
                <a:lnTo>
                  <a:pt x="0" y="147"/>
                </a:lnTo>
                <a:cubicBezTo>
                  <a:pt x="10" y="115"/>
                  <a:pt x="28" y="74"/>
                  <a:pt x="56" y="36"/>
                </a:cubicBezTo>
                <a:lnTo>
                  <a:pt x="56" y="36"/>
                </a:lnTo>
                <a:cubicBezTo>
                  <a:pt x="56" y="36"/>
                  <a:pt x="181" y="117"/>
                  <a:pt x="486" y="0"/>
                </a:cubicBezTo>
              </a:path>
            </a:pathLst>
          </a:custGeom>
          <a:solidFill>
            <a:srgbClr val="4FC2F6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4" name="Freeform 214">
            <a:extLst>
              <a:ext uri="{FF2B5EF4-FFF2-40B4-BE49-F238E27FC236}">
                <a16:creationId xmlns:a16="http://schemas.microsoft.com/office/drawing/2014/main" id="{50C5DCEA-E242-CA45-9130-9550EA93D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7866" y="8146110"/>
            <a:ext cx="692117" cy="692117"/>
          </a:xfrm>
          <a:custGeom>
            <a:avLst/>
            <a:gdLst>
              <a:gd name="T0" fmla="*/ 556 w 557"/>
              <a:gd name="T1" fmla="*/ 555 h 556"/>
              <a:gd name="T2" fmla="*/ 0 w 557"/>
              <a:gd name="T3" fmla="*/ 555 h 556"/>
              <a:gd name="T4" fmla="*/ 0 w 557"/>
              <a:gd name="T5" fmla="*/ 0 h 556"/>
              <a:gd name="T6" fmla="*/ 556 w 557"/>
              <a:gd name="T7" fmla="*/ 0 h 556"/>
              <a:gd name="T8" fmla="*/ 556 w 557"/>
              <a:gd name="T9" fmla="*/ 555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7" h="556">
                <a:moveTo>
                  <a:pt x="556" y="555"/>
                </a:moveTo>
                <a:lnTo>
                  <a:pt x="0" y="555"/>
                </a:lnTo>
                <a:lnTo>
                  <a:pt x="0" y="0"/>
                </a:lnTo>
                <a:lnTo>
                  <a:pt x="556" y="0"/>
                </a:lnTo>
                <a:lnTo>
                  <a:pt x="556" y="555"/>
                </a:lnTo>
              </a:path>
            </a:pathLst>
          </a:custGeom>
          <a:solidFill>
            <a:srgbClr val="F769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5" name="Freeform 215">
            <a:extLst>
              <a:ext uri="{FF2B5EF4-FFF2-40B4-BE49-F238E27FC236}">
                <a16:creationId xmlns:a16="http://schemas.microsoft.com/office/drawing/2014/main" id="{58F510EE-82F0-AF43-9924-9DB4771CA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7866" y="8146110"/>
            <a:ext cx="692117" cy="692117"/>
          </a:xfrm>
          <a:custGeom>
            <a:avLst/>
            <a:gdLst>
              <a:gd name="T0" fmla="*/ 440 w 557"/>
              <a:gd name="T1" fmla="*/ 172 h 556"/>
              <a:gd name="T2" fmla="*/ 440 w 557"/>
              <a:gd name="T3" fmla="*/ 172 h 556"/>
              <a:gd name="T4" fmla="*/ 505 w 557"/>
              <a:gd name="T5" fmla="*/ 221 h 556"/>
              <a:gd name="T6" fmla="*/ 505 w 557"/>
              <a:gd name="T7" fmla="*/ 221 h 556"/>
              <a:gd name="T8" fmla="*/ 194 w 557"/>
              <a:gd name="T9" fmla="*/ 555 h 556"/>
              <a:gd name="T10" fmla="*/ 0 w 557"/>
              <a:gd name="T11" fmla="*/ 555 h 556"/>
              <a:gd name="T12" fmla="*/ 0 w 557"/>
              <a:gd name="T13" fmla="*/ 494 h 556"/>
              <a:gd name="T14" fmla="*/ 0 w 557"/>
              <a:gd name="T15" fmla="*/ 494 h 556"/>
              <a:gd name="T16" fmla="*/ 341 w 557"/>
              <a:gd name="T17" fmla="*/ 258 h 556"/>
              <a:gd name="T18" fmla="*/ 341 w 557"/>
              <a:gd name="T19" fmla="*/ 258 h 556"/>
              <a:gd name="T20" fmla="*/ 283 w 557"/>
              <a:gd name="T21" fmla="*/ 210 h 556"/>
              <a:gd name="T22" fmla="*/ 283 w 557"/>
              <a:gd name="T23" fmla="*/ 210 h 556"/>
              <a:gd name="T24" fmla="*/ 249 w 557"/>
              <a:gd name="T25" fmla="*/ 98 h 556"/>
              <a:gd name="T26" fmla="*/ 249 w 557"/>
              <a:gd name="T27" fmla="*/ 98 h 556"/>
              <a:gd name="T28" fmla="*/ 387 w 557"/>
              <a:gd name="T29" fmla="*/ 0 h 556"/>
              <a:gd name="T30" fmla="*/ 556 w 557"/>
              <a:gd name="T31" fmla="*/ 0 h 556"/>
              <a:gd name="T32" fmla="*/ 556 w 557"/>
              <a:gd name="T33" fmla="*/ 57 h 556"/>
              <a:gd name="T34" fmla="*/ 556 w 557"/>
              <a:gd name="T35" fmla="*/ 57 h 556"/>
              <a:gd name="T36" fmla="*/ 440 w 557"/>
              <a:gd name="T37" fmla="*/ 172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57" h="556">
                <a:moveTo>
                  <a:pt x="440" y="172"/>
                </a:moveTo>
                <a:lnTo>
                  <a:pt x="440" y="172"/>
                </a:lnTo>
                <a:cubicBezTo>
                  <a:pt x="531" y="160"/>
                  <a:pt x="505" y="221"/>
                  <a:pt x="505" y="221"/>
                </a:cubicBezTo>
                <a:lnTo>
                  <a:pt x="505" y="221"/>
                </a:lnTo>
                <a:cubicBezTo>
                  <a:pt x="453" y="324"/>
                  <a:pt x="278" y="482"/>
                  <a:pt x="194" y="555"/>
                </a:cubicBezTo>
                <a:lnTo>
                  <a:pt x="0" y="555"/>
                </a:lnTo>
                <a:lnTo>
                  <a:pt x="0" y="494"/>
                </a:lnTo>
                <a:lnTo>
                  <a:pt x="0" y="494"/>
                </a:lnTo>
                <a:cubicBezTo>
                  <a:pt x="84" y="451"/>
                  <a:pt x="262" y="355"/>
                  <a:pt x="341" y="258"/>
                </a:cubicBezTo>
                <a:lnTo>
                  <a:pt x="341" y="258"/>
                </a:lnTo>
                <a:cubicBezTo>
                  <a:pt x="341" y="258"/>
                  <a:pt x="391" y="204"/>
                  <a:pt x="283" y="210"/>
                </a:cubicBezTo>
                <a:lnTo>
                  <a:pt x="283" y="210"/>
                </a:lnTo>
                <a:cubicBezTo>
                  <a:pt x="176" y="216"/>
                  <a:pt x="75" y="234"/>
                  <a:pt x="249" y="98"/>
                </a:cubicBezTo>
                <a:lnTo>
                  <a:pt x="249" y="98"/>
                </a:lnTo>
                <a:cubicBezTo>
                  <a:pt x="299" y="60"/>
                  <a:pt x="346" y="27"/>
                  <a:pt x="387" y="0"/>
                </a:cubicBezTo>
                <a:lnTo>
                  <a:pt x="556" y="0"/>
                </a:lnTo>
                <a:lnTo>
                  <a:pt x="556" y="57"/>
                </a:lnTo>
                <a:lnTo>
                  <a:pt x="556" y="57"/>
                </a:lnTo>
                <a:cubicBezTo>
                  <a:pt x="483" y="104"/>
                  <a:pt x="378" y="180"/>
                  <a:pt x="440" y="172"/>
                </a:cubicBezTo>
              </a:path>
            </a:pathLst>
          </a:custGeom>
          <a:solidFill>
            <a:srgbClr val="FFAA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6" name="Freeform 216">
            <a:extLst>
              <a:ext uri="{FF2B5EF4-FFF2-40B4-BE49-F238E27FC236}">
                <a16:creationId xmlns:a16="http://schemas.microsoft.com/office/drawing/2014/main" id="{A13AC19A-3644-6449-8856-9BC068357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9277" y="7563853"/>
            <a:ext cx="664651" cy="582257"/>
          </a:xfrm>
          <a:custGeom>
            <a:avLst/>
            <a:gdLst>
              <a:gd name="T0" fmla="*/ 399 w 532"/>
              <a:gd name="T1" fmla="*/ 42 h 467"/>
              <a:gd name="T2" fmla="*/ 399 w 532"/>
              <a:gd name="T3" fmla="*/ 42 h 467"/>
              <a:gd name="T4" fmla="*/ 299 w 532"/>
              <a:gd name="T5" fmla="*/ 89 h 467"/>
              <a:gd name="T6" fmla="*/ 299 w 532"/>
              <a:gd name="T7" fmla="*/ 89 h 467"/>
              <a:gd name="T8" fmla="*/ 195 w 532"/>
              <a:gd name="T9" fmla="*/ 186 h 467"/>
              <a:gd name="T10" fmla="*/ 195 w 532"/>
              <a:gd name="T11" fmla="*/ 186 h 467"/>
              <a:gd name="T12" fmla="*/ 25 w 532"/>
              <a:gd name="T13" fmla="*/ 207 h 467"/>
              <a:gd name="T14" fmla="*/ 25 w 532"/>
              <a:gd name="T15" fmla="*/ 207 h 467"/>
              <a:gd name="T16" fmla="*/ 52 w 532"/>
              <a:gd name="T17" fmla="*/ 466 h 467"/>
              <a:gd name="T18" fmla="*/ 405 w 532"/>
              <a:gd name="T19" fmla="*/ 466 h 467"/>
              <a:gd name="T20" fmla="*/ 405 w 532"/>
              <a:gd name="T21" fmla="*/ 466 h 467"/>
              <a:gd name="T22" fmla="*/ 502 w 532"/>
              <a:gd name="T23" fmla="*/ 101 h 467"/>
              <a:gd name="T24" fmla="*/ 502 w 532"/>
              <a:gd name="T25" fmla="*/ 101 h 467"/>
              <a:gd name="T26" fmla="*/ 399 w 532"/>
              <a:gd name="T27" fmla="*/ 42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32" h="467">
                <a:moveTo>
                  <a:pt x="399" y="42"/>
                </a:moveTo>
                <a:lnTo>
                  <a:pt x="399" y="42"/>
                </a:lnTo>
                <a:cubicBezTo>
                  <a:pt x="367" y="82"/>
                  <a:pt x="351" y="112"/>
                  <a:pt x="299" y="89"/>
                </a:cubicBezTo>
                <a:lnTo>
                  <a:pt x="299" y="89"/>
                </a:lnTo>
                <a:cubicBezTo>
                  <a:pt x="246" y="66"/>
                  <a:pt x="257" y="76"/>
                  <a:pt x="195" y="186"/>
                </a:cubicBezTo>
                <a:lnTo>
                  <a:pt x="195" y="186"/>
                </a:lnTo>
                <a:cubicBezTo>
                  <a:pt x="133" y="295"/>
                  <a:pt x="50" y="95"/>
                  <a:pt x="25" y="207"/>
                </a:cubicBezTo>
                <a:lnTo>
                  <a:pt x="25" y="207"/>
                </a:lnTo>
                <a:cubicBezTo>
                  <a:pt x="0" y="320"/>
                  <a:pt x="52" y="466"/>
                  <a:pt x="52" y="466"/>
                </a:cubicBezTo>
                <a:lnTo>
                  <a:pt x="405" y="466"/>
                </a:lnTo>
                <a:lnTo>
                  <a:pt x="405" y="466"/>
                </a:lnTo>
                <a:cubicBezTo>
                  <a:pt x="437" y="308"/>
                  <a:pt x="477" y="190"/>
                  <a:pt x="502" y="101"/>
                </a:cubicBezTo>
                <a:lnTo>
                  <a:pt x="502" y="101"/>
                </a:lnTo>
                <a:cubicBezTo>
                  <a:pt x="531" y="0"/>
                  <a:pt x="431" y="2"/>
                  <a:pt x="399" y="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7" name="Freeform 217">
            <a:extLst>
              <a:ext uri="{FF2B5EF4-FFF2-40B4-BE49-F238E27FC236}">
                <a16:creationId xmlns:a16="http://schemas.microsoft.com/office/drawing/2014/main" id="{69796DDC-DF16-5F47-BFA2-E183FC5D9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9277" y="7563853"/>
            <a:ext cx="664651" cy="582257"/>
          </a:xfrm>
          <a:custGeom>
            <a:avLst/>
            <a:gdLst>
              <a:gd name="T0" fmla="*/ 502 w 532"/>
              <a:gd name="T1" fmla="*/ 101 h 467"/>
              <a:gd name="T2" fmla="*/ 502 w 532"/>
              <a:gd name="T3" fmla="*/ 101 h 467"/>
              <a:gd name="T4" fmla="*/ 405 w 532"/>
              <a:gd name="T5" fmla="*/ 466 h 467"/>
              <a:gd name="T6" fmla="*/ 52 w 532"/>
              <a:gd name="T7" fmla="*/ 466 h 467"/>
              <a:gd name="T8" fmla="*/ 52 w 532"/>
              <a:gd name="T9" fmla="*/ 466 h 467"/>
              <a:gd name="T10" fmla="*/ 25 w 532"/>
              <a:gd name="T11" fmla="*/ 207 h 467"/>
              <a:gd name="T12" fmla="*/ 25 w 532"/>
              <a:gd name="T13" fmla="*/ 207 h 467"/>
              <a:gd name="T14" fmla="*/ 170 w 532"/>
              <a:gd name="T15" fmla="*/ 214 h 467"/>
              <a:gd name="T16" fmla="*/ 170 w 532"/>
              <a:gd name="T17" fmla="*/ 214 h 467"/>
              <a:gd name="T18" fmla="*/ 191 w 532"/>
              <a:gd name="T19" fmla="*/ 193 h 467"/>
              <a:gd name="T20" fmla="*/ 191 w 532"/>
              <a:gd name="T21" fmla="*/ 193 h 467"/>
              <a:gd name="T22" fmla="*/ 195 w 532"/>
              <a:gd name="T23" fmla="*/ 186 h 467"/>
              <a:gd name="T24" fmla="*/ 195 w 532"/>
              <a:gd name="T25" fmla="*/ 186 h 467"/>
              <a:gd name="T26" fmla="*/ 299 w 532"/>
              <a:gd name="T27" fmla="*/ 89 h 467"/>
              <a:gd name="T28" fmla="*/ 299 w 532"/>
              <a:gd name="T29" fmla="*/ 89 h 467"/>
              <a:gd name="T30" fmla="*/ 341 w 532"/>
              <a:gd name="T31" fmla="*/ 96 h 467"/>
              <a:gd name="T32" fmla="*/ 341 w 532"/>
              <a:gd name="T33" fmla="*/ 96 h 467"/>
              <a:gd name="T34" fmla="*/ 359 w 532"/>
              <a:gd name="T35" fmla="*/ 87 h 467"/>
              <a:gd name="T36" fmla="*/ 359 w 532"/>
              <a:gd name="T37" fmla="*/ 87 h 467"/>
              <a:gd name="T38" fmla="*/ 360 w 532"/>
              <a:gd name="T39" fmla="*/ 87 h 467"/>
              <a:gd name="T40" fmla="*/ 360 w 532"/>
              <a:gd name="T41" fmla="*/ 87 h 467"/>
              <a:gd name="T42" fmla="*/ 399 w 532"/>
              <a:gd name="T43" fmla="*/ 42 h 467"/>
              <a:gd name="T44" fmla="*/ 399 w 532"/>
              <a:gd name="T45" fmla="*/ 42 h 467"/>
              <a:gd name="T46" fmla="*/ 502 w 532"/>
              <a:gd name="T47" fmla="*/ 101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2" h="467">
                <a:moveTo>
                  <a:pt x="502" y="101"/>
                </a:moveTo>
                <a:lnTo>
                  <a:pt x="502" y="101"/>
                </a:lnTo>
                <a:cubicBezTo>
                  <a:pt x="477" y="190"/>
                  <a:pt x="437" y="308"/>
                  <a:pt x="405" y="466"/>
                </a:cubicBezTo>
                <a:lnTo>
                  <a:pt x="52" y="466"/>
                </a:lnTo>
                <a:lnTo>
                  <a:pt x="52" y="466"/>
                </a:lnTo>
                <a:cubicBezTo>
                  <a:pt x="52" y="466"/>
                  <a:pt x="0" y="320"/>
                  <a:pt x="25" y="207"/>
                </a:cubicBezTo>
                <a:lnTo>
                  <a:pt x="25" y="207"/>
                </a:lnTo>
                <a:cubicBezTo>
                  <a:pt x="46" y="109"/>
                  <a:pt x="112" y="249"/>
                  <a:pt x="170" y="214"/>
                </a:cubicBezTo>
                <a:lnTo>
                  <a:pt x="170" y="214"/>
                </a:lnTo>
                <a:cubicBezTo>
                  <a:pt x="177" y="210"/>
                  <a:pt x="184" y="203"/>
                  <a:pt x="191" y="193"/>
                </a:cubicBezTo>
                <a:lnTo>
                  <a:pt x="191" y="193"/>
                </a:lnTo>
                <a:cubicBezTo>
                  <a:pt x="192" y="191"/>
                  <a:pt x="194" y="188"/>
                  <a:pt x="195" y="186"/>
                </a:cubicBezTo>
                <a:lnTo>
                  <a:pt x="195" y="186"/>
                </a:lnTo>
                <a:cubicBezTo>
                  <a:pt x="257" y="76"/>
                  <a:pt x="246" y="66"/>
                  <a:pt x="299" y="89"/>
                </a:cubicBezTo>
                <a:lnTo>
                  <a:pt x="299" y="89"/>
                </a:lnTo>
                <a:cubicBezTo>
                  <a:pt x="316" y="97"/>
                  <a:pt x="329" y="98"/>
                  <a:pt x="341" y="96"/>
                </a:cubicBezTo>
                <a:lnTo>
                  <a:pt x="341" y="96"/>
                </a:lnTo>
                <a:cubicBezTo>
                  <a:pt x="348" y="95"/>
                  <a:pt x="354" y="92"/>
                  <a:pt x="359" y="87"/>
                </a:cubicBezTo>
                <a:lnTo>
                  <a:pt x="359" y="87"/>
                </a:lnTo>
                <a:lnTo>
                  <a:pt x="360" y="87"/>
                </a:lnTo>
                <a:lnTo>
                  <a:pt x="360" y="87"/>
                </a:lnTo>
                <a:cubicBezTo>
                  <a:pt x="373" y="77"/>
                  <a:pt x="384" y="61"/>
                  <a:pt x="399" y="42"/>
                </a:cubicBezTo>
                <a:lnTo>
                  <a:pt x="399" y="42"/>
                </a:lnTo>
                <a:cubicBezTo>
                  <a:pt x="431" y="2"/>
                  <a:pt x="531" y="0"/>
                  <a:pt x="502" y="101"/>
                </a:cubicBezTo>
              </a:path>
            </a:pathLst>
          </a:custGeom>
          <a:solidFill>
            <a:srgbClr val="4FC2F6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8" name="Freeform 218">
            <a:extLst>
              <a:ext uri="{FF2B5EF4-FFF2-40B4-BE49-F238E27FC236}">
                <a16:creationId xmlns:a16="http://schemas.microsoft.com/office/drawing/2014/main" id="{956EA891-E954-484D-8E91-43B8E12BC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0544" y="7805542"/>
            <a:ext cx="54930" cy="219719"/>
          </a:xfrm>
          <a:custGeom>
            <a:avLst/>
            <a:gdLst>
              <a:gd name="T0" fmla="*/ 11 w 46"/>
              <a:gd name="T1" fmla="*/ 172 h 178"/>
              <a:gd name="T2" fmla="*/ 11 w 46"/>
              <a:gd name="T3" fmla="*/ 172 h 178"/>
              <a:gd name="T4" fmla="*/ 6 w 46"/>
              <a:gd name="T5" fmla="*/ 177 h 178"/>
              <a:gd name="T6" fmla="*/ 6 w 46"/>
              <a:gd name="T7" fmla="*/ 177 h 178"/>
              <a:gd name="T8" fmla="*/ 6 w 46"/>
              <a:gd name="T9" fmla="*/ 177 h 178"/>
              <a:gd name="T10" fmla="*/ 1 w 46"/>
              <a:gd name="T11" fmla="*/ 172 h 178"/>
              <a:gd name="T12" fmla="*/ 1 w 46"/>
              <a:gd name="T13" fmla="*/ 172 h 178"/>
              <a:gd name="T14" fmla="*/ 24 w 46"/>
              <a:gd name="T15" fmla="*/ 21 h 178"/>
              <a:gd name="T16" fmla="*/ 24 w 46"/>
              <a:gd name="T17" fmla="*/ 21 h 178"/>
              <a:gd name="T18" fmla="*/ 45 w 46"/>
              <a:gd name="T19" fmla="*/ 0 h 178"/>
              <a:gd name="T20" fmla="*/ 45 w 46"/>
              <a:gd name="T21" fmla="*/ 0 h 178"/>
              <a:gd name="T22" fmla="*/ 11 w 46"/>
              <a:gd name="T23" fmla="*/ 172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178">
                <a:moveTo>
                  <a:pt x="11" y="172"/>
                </a:moveTo>
                <a:lnTo>
                  <a:pt x="11" y="172"/>
                </a:lnTo>
                <a:cubicBezTo>
                  <a:pt x="11" y="175"/>
                  <a:pt x="8" y="177"/>
                  <a:pt x="6" y="177"/>
                </a:cubicBezTo>
                <a:lnTo>
                  <a:pt x="6" y="177"/>
                </a:lnTo>
                <a:lnTo>
                  <a:pt x="6" y="177"/>
                </a:lnTo>
                <a:cubicBezTo>
                  <a:pt x="3" y="177"/>
                  <a:pt x="1" y="175"/>
                  <a:pt x="1" y="172"/>
                </a:cubicBezTo>
                <a:lnTo>
                  <a:pt x="1" y="172"/>
                </a:lnTo>
                <a:cubicBezTo>
                  <a:pt x="1" y="168"/>
                  <a:pt x="0" y="88"/>
                  <a:pt x="24" y="21"/>
                </a:cubicBezTo>
                <a:lnTo>
                  <a:pt x="24" y="21"/>
                </a:lnTo>
                <a:cubicBezTo>
                  <a:pt x="31" y="17"/>
                  <a:pt x="38" y="10"/>
                  <a:pt x="45" y="0"/>
                </a:cubicBezTo>
                <a:lnTo>
                  <a:pt x="45" y="0"/>
                </a:lnTo>
                <a:cubicBezTo>
                  <a:pt x="10" y="67"/>
                  <a:pt x="11" y="171"/>
                  <a:pt x="11" y="172"/>
                </a:cubicBezTo>
              </a:path>
            </a:pathLst>
          </a:custGeom>
          <a:solidFill>
            <a:srgbClr val="4FC2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9" name="Freeform 219">
            <a:extLst>
              <a:ext uri="{FF2B5EF4-FFF2-40B4-BE49-F238E27FC236}">
                <a16:creationId xmlns:a16="http://schemas.microsoft.com/office/drawing/2014/main" id="{5F74D930-61D4-444F-914C-CC135AC12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0830" y="7673711"/>
            <a:ext cx="98873" cy="197748"/>
          </a:xfrm>
          <a:custGeom>
            <a:avLst/>
            <a:gdLst>
              <a:gd name="T0" fmla="*/ 77 w 78"/>
              <a:gd name="T1" fmla="*/ 0 h 160"/>
              <a:gd name="T2" fmla="*/ 77 w 78"/>
              <a:gd name="T3" fmla="*/ 0 h 160"/>
              <a:gd name="T4" fmla="*/ 10 w 78"/>
              <a:gd name="T5" fmla="*/ 155 h 160"/>
              <a:gd name="T6" fmla="*/ 10 w 78"/>
              <a:gd name="T7" fmla="*/ 155 h 160"/>
              <a:gd name="T8" fmla="*/ 5 w 78"/>
              <a:gd name="T9" fmla="*/ 159 h 160"/>
              <a:gd name="T10" fmla="*/ 5 w 78"/>
              <a:gd name="T11" fmla="*/ 159 h 160"/>
              <a:gd name="T12" fmla="*/ 4 w 78"/>
              <a:gd name="T13" fmla="*/ 159 h 160"/>
              <a:gd name="T14" fmla="*/ 4 w 78"/>
              <a:gd name="T15" fmla="*/ 159 h 160"/>
              <a:gd name="T16" fmla="*/ 0 w 78"/>
              <a:gd name="T17" fmla="*/ 153 h 160"/>
              <a:gd name="T18" fmla="*/ 0 w 78"/>
              <a:gd name="T19" fmla="*/ 153 h 160"/>
              <a:gd name="T20" fmla="*/ 59 w 78"/>
              <a:gd name="T21" fmla="*/ 9 h 160"/>
              <a:gd name="T22" fmla="*/ 59 w 78"/>
              <a:gd name="T23" fmla="*/ 9 h 160"/>
              <a:gd name="T24" fmla="*/ 77 w 78"/>
              <a:gd name="T2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" h="160">
                <a:moveTo>
                  <a:pt x="77" y="0"/>
                </a:moveTo>
                <a:lnTo>
                  <a:pt x="77" y="0"/>
                </a:lnTo>
                <a:cubicBezTo>
                  <a:pt x="30" y="64"/>
                  <a:pt x="11" y="154"/>
                  <a:pt x="10" y="155"/>
                </a:cubicBezTo>
                <a:lnTo>
                  <a:pt x="10" y="155"/>
                </a:lnTo>
                <a:cubicBezTo>
                  <a:pt x="10" y="157"/>
                  <a:pt x="8" y="159"/>
                  <a:pt x="5" y="159"/>
                </a:cubicBezTo>
                <a:lnTo>
                  <a:pt x="5" y="159"/>
                </a:lnTo>
                <a:lnTo>
                  <a:pt x="4" y="159"/>
                </a:lnTo>
                <a:lnTo>
                  <a:pt x="4" y="159"/>
                </a:lnTo>
                <a:cubicBezTo>
                  <a:pt x="2" y="159"/>
                  <a:pt x="0" y="156"/>
                  <a:pt x="0" y="153"/>
                </a:cubicBezTo>
                <a:lnTo>
                  <a:pt x="0" y="153"/>
                </a:lnTo>
                <a:cubicBezTo>
                  <a:pt x="1" y="149"/>
                  <a:pt x="17" y="72"/>
                  <a:pt x="59" y="9"/>
                </a:cubicBezTo>
                <a:lnTo>
                  <a:pt x="59" y="9"/>
                </a:lnTo>
                <a:cubicBezTo>
                  <a:pt x="66" y="8"/>
                  <a:pt x="72" y="5"/>
                  <a:pt x="77" y="0"/>
                </a:cubicBezTo>
              </a:path>
            </a:pathLst>
          </a:custGeom>
          <a:solidFill>
            <a:srgbClr val="4FC2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0" name="Freeform 220">
            <a:extLst>
              <a:ext uri="{FF2B5EF4-FFF2-40B4-BE49-F238E27FC236}">
                <a16:creationId xmlns:a16="http://schemas.microsoft.com/office/drawing/2014/main" id="{DFB22AB9-1811-BA49-B97F-F09997404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0982" y="7618781"/>
            <a:ext cx="818453" cy="461410"/>
          </a:xfrm>
          <a:custGeom>
            <a:avLst/>
            <a:gdLst>
              <a:gd name="T0" fmla="*/ 556 w 655"/>
              <a:gd name="T1" fmla="*/ 245 h 372"/>
              <a:gd name="T2" fmla="*/ 556 w 655"/>
              <a:gd name="T3" fmla="*/ 245 h 372"/>
              <a:gd name="T4" fmla="*/ 432 w 655"/>
              <a:gd name="T5" fmla="*/ 270 h 372"/>
              <a:gd name="T6" fmla="*/ 432 w 655"/>
              <a:gd name="T7" fmla="*/ 270 h 372"/>
              <a:gd name="T8" fmla="*/ 459 w 655"/>
              <a:gd name="T9" fmla="*/ 222 h 372"/>
              <a:gd name="T10" fmla="*/ 459 w 655"/>
              <a:gd name="T11" fmla="*/ 222 h 372"/>
              <a:gd name="T12" fmla="*/ 289 w 655"/>
              <a:gd name="T13" fmla="*/ 190 h 372"/>
              <a:gd name="T14" fmla="*/ 289 w 655"/>
              <a:gd name="T15" fmla="*/ 190 h 372"/>
              <a:gd name="T16" fmla="*/ 0 w 655"/>
              <a:gd name="T17" fmla="*/ 371 h 372"/>
              <a:gd name="T18" fmla="*/ 0 w 655"/>
              <a:gd name="T19" fmla="*/ 223 h 372"/>
              <a:gd name="T20" fmla="*/ 0 w 655"/>
              <a:gd name="T21" fmla="*/ 223 h 372"/>
              <a:gd name="T22" fmla="*/ 303 w 655"/>
              <a:gd name="T23" fmla="*/ 48 h 372"/>
              <a:gd name="T24" fmla="*/ 303 w 655"/>
              <a:gd name="T25" fmla="*/ 48 h 372"/>
              <a:gd name="T26" fmla="*/ 591 w 655"/>
              <a:gd name="T27" fmla="*/ 150 h 372"/>
              <a:gd name="T28" fmla="*/ 591 w 655"/>
              <a:gd name="T29" fmla="*/ 150 h 372"/>
              <a:gd name="T30" fmla="*/ 644 w 655"/>
              <a:gd name="T31" fmla="*/ 154 h 372"/>
              <a:gd name="T32" fmla="*/ 644 w 655"/>
              <a:gd name="T33" fmla="*/ 154 h 372"/>
              <a:gd name="T34" fmla="*/ 556 w 655"/>
              <a:gd name="T35" fmla="*/ 24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55" h="372">
                <a:moveTo>
                  <a:pt x="556" y="245"/>
                </a:moveTo>
                <a:lnTo>
                  <a:pt x="556" y="245"/>
                </a:lnTo>
                <a:cubicBezTo>
                  <a:pt x="498" y="277"/>
                  <a:pt x="442" y="289"/>
                  <a:pt x="432" y="270"/>
                </a:cubicBezTo>
                <a:lnTo>
                  <a:pt x="432" y="270"/>
                </a:lnTo>
                <a:cubicBezTo>
                  <a:pt x="426" y="260"/>
                  <a:pt x="437" y="242"/>
                  <a:pt x="459" y="222"/>
                </a:cubicBezTo>
                <a:lnTo>
                  <a:pt x="459" y="222"/>
                </a:lnTo>
                <a:cubicBezTo>
                  <a:pt x="436" y="187"/>
                  <a:pt x="386" y="144"/>
                  <a:pt x="289" y="190"/>
                </a:cubicBezTo>
                <a:lnTo>
                  <a:pt x="289" y="190"/>
                </a:lnTo>
                <a:cubicBezTo>
                  <a:pt x="206" y="229"/>
                  <a:pt x="59" y="330"/>
                  <a:pt x="0" y="371"/>
                </a:cubicBezTo>
                <a:lnTo>
                  <a:pt x="0" y="223"/>
                </a:lnTo>
                <a:lnTo>
                  <a:pt x="0" y="223"/>
                </a:lnTo>
                <a:cubicBezTo>
                  <a:pt x="75" y="171"/>
                  <a:pt x="218" y="75"/>
                  <a:pt x="303" y="48"/>
                </a:cubicBezTo>
                <a:lnTo>
                  <a:pt x="303" y="48"/>
                </a:lnTo>
                <a:cubicBezTo>
                  <a:pt x="421" y="9"/>
                  <a:pt x="506" y="0"/>
                  <a:pt x="591" y="150"/>
                </a:cubicBezTo>
                <a:lnTo>
                  <a:pt x="591" y="150"/>
                </a:lnTo>
                <a:cubicBezTo>
                  <a:pt x="618" y="142"/>
                  <a:pt x="638" y="143"/>
                  <a:pt x="644" y="154"/>
                </a:cubicBezTo>
                <a:lnTo>
                  <a:pt x="644" y="154"/>
                </a:lnTo>
                <a:cubicBezTo>
                  <a:pt x="654" y="172"/>
                  <a:pt x="615" y="213"/>
                  <a:pt x="556" y="245"/>
                </a:cubicBezTo>
              </a:path>
            </a:pathLst>
          </a:custGeom>
          <a:solidFill>
            <a:srgbClr val="005A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1" name="Freeform 221">
            <a:extLst>
              <a:ext uri="{FF2B5EF4-FFF2-40B4-BE49-F238E27FC236}">
                <a16:creationId xmlns:a16="http://schemas.microsoft.com/office/drawing/2014/main" id="{84A683A3-3EF2-5C49-9116-AA171AB95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3238" y="8014277"/>
            <a:ext cx="752541" cy="862399"/>
          </a:xfrm>
          <a:custGeom>
            <a:avLst/>
            <a:gdLst>
              <a:gd name="T0" fmla="*/ 603 w 604"/>
              <a:gd name="T1" fmla="*/ 0 h 693"/>
              <a:gd name="T2" fmla="*/ 603 w 604"/>
              <a:gd name="T3" fmla="*/ 481 h 693"/>
              <a:gd name="T4" fmla="*/ 603 w 604"/>
              <a:gd name="T5" fmla="*/ 481 h 693"/>
              <a:gd name="T6" fmla="*/ 35 w 604"/>
              <a:gd name="T7" fmla="*/ 647 h 693"/>
              <a:gd name="T8" fmla="*/ 35 w 604"/>
              <a:gd name="T9" fmla="*/ 647 h 693"/>
              <a:gd name="T10" fmla="*/ 0 w 604"/>
              <a:gd name="T11" fmla="*/ 492 h 693"/>
              <a:gd name="T12" fmla="*/ 0 w 604"/>
              <a:gd name="T13" fmla="*/ 492 h 693"/>
              <a:gd name="T14" fmla="*/ 603 w 604"/>
              <a:gd name="T15" fmla="*/ 0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4" h="693">
                <a:moveTo>
                  <a:pt x="603" y="0"/>
                </a:moveTo>
                <a:lnTo>
                  <a:pt x="603" y="481"/>
                </a:lnTo>
                <a:lnTo>
                  <a:pt x="603" y="481"/>
                </a:lnTo>
                <a:cubicBezTo>
                  <a:pt x="351" y="614"/>
                  <a:pt x="52" y="692"/>
                  <a:pt x="35" y="647"/>
                </a:cubicBezTo>
                <a:lnTo>
                  <a:pt x="35" y="647"/>
                </a:lnTo>
                <a:cubicBezTo>
                  <a:pt x="14" y="588"/>
                  <a:pt x="0" y="492"/>
                  <a:pt x="0" y="492"/>
                </a:cubicBezTo>
                <a:lnTo>
                  <a:pt x="0" y="492"/>
                </a:lnTo>
                <a:cubicBezTo>
                  <a:pt x="0" y="492"/>
                  <a:pt x="387" y="299"/>
                  <a:pt x="603" y="0"/>
                </a:cubicBezTo>
              </a:path>
            </a:pathLst>
          </a:custGeom>
          <a:solidFill>
            <a:srgbClr val="005A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2" name="Freeform 222">
            <a:extLst>
              <a:ext uri="{FF2B5EF4-FFF2-40B4-BE49-F238E27FC236}">
                <a16:creationId xmlns:a16="http://schemas.microsoft.com/office/drawing/2014/main" id="{C66E0F1B-DBE6-8840-AAAA-459E83975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1406" y="8602024"/>
            <a:ext cx="571270" cy="395496"/>
          </a:xfrm>
          <a:custGeom>
            <a:avLst/>
            <a:gdLst>
              <a:gd name="T0" fmla="*/ 454 w 459"/>
              <a:gd name="T1" fmla="*/ 175 h 318"/>
              <a:gd name="T2" fmla="*/ 454 w 459"/>
              <a:gd name="T3" fmla="*/ 175 h 318"/>
              <a:gd name="T4" fmla="*/ 421 w 459"/>
              <a:gd name="T5" fmla="*/ 30 h 318"/>
              <a:gd name="T6" fmla="*/ 421 w 459"/>
              <a:gd name="T7" fmla="*/ 30 h 318"/>
              <a:gd name="T8" fmla="*/ 387 w 459"/>
              <a:gd name="T9" fmla="*/ 40 h 318"/>
              <a:gd name="T10" fmla="*/ 387 w 459"/>
              <a:gd name="T11" fmla="*/ 40 h 318"/>
              <a:gd name="T12" fmla="*/ 334 w 459"/>
              <a:gd name="T13" fmla="*/ 9 h 318"/>
              <a:gd name="T14" fmla="*/ 334 w 459"/>
              <a:gd name="T15" fmla="*/ 9 h 318"/>
              <a:gd name="T16" fmla="*/ 159 w 459"/>
              <a:gd name="T17" fmla="*/ 40 h 318"/>
              <a:gd name="T18" fmla="*/ 159 w 459"/>
              <a:gd name="T19" fmla="*/ 40 h 318"/>
              <a:gd name="T20" fmla="*/ 143 w 459"/>
              <a:gd name="T21" fmla="*/ 56 h 318"/>
              <a:gd name="T22" fmla="*/ 143 w 459"/>
              <a:gd name="T23" fmla="*/ 56 h 318"/>
              <a:gd name="T24" fmla="*/ 250 w 459"/>
              <a:gd name="T25" fmla="*/ 53 h 318"/>
              <a:gd name="T26" fmla="*/ 250 w 459"/>
              <a:gd name="T27" fmla="*/ 53 h 318"/>
              <a:gd name="T28" fmla="*/ 232 w 459"/>
              <a:gd name="T29" fmla="*/ 63 h 318"/>
              <a:gd name="T30" fmla="*/ 232 w 459"/>
              <a:gd name="T31" fmla="*/ 63 h 318"/>
              <a:gd name="T32" fmla="*/ 69 w 459"/>
              <a:gd name="T33" fmla="*/ 111 h 318"/>
              <a:gd name="T34" fmla="*/ 69 w 459"/>
              <a:gd name="T35" fmla="*/ 111 h 318"/>
              <a:gd name="T36" fmla="*/ 12 w 459"/>
              <a:gd name="T37" fmla="*/ 168 h 318"/>
              <a:gd name="T38" fmla="*/ 12 w 459"/>
              <a:gd name="T39" fmla="*/ 168 h 318"/>
              <a:gd name="T40" fmla="*/ 72 w 459"/>
              <a:gd name="T41" fmla="*/ 148 h 318"/>
              <a:gd name="T42" fmla="*/ 72 w 459"/>
              <a:gd name="T43" fmla="*/ 148 h 318"/>
              <a:gd name="T44" fmla="*/ 228 w 459"/>
              <a:gd name="T45" fmla="*/ 109 h 318"/>
              <a:gd name="T46" fmla="*/ 228 w 459"/>
              <a:gd name="T47" fmla="*/ 109 h 318"/>
              <a:gd name="T48" fmla="*/ 150 w 459"/>
              <a:gd name="T49" fmla="*/ 125 h 318"/>
              <a:gd name="T50" fmla="*/ 150 w 459"/>
              <a:gd name="T51" fmla="*/ 125 h 318"/>
              <a:gd name="T52" fmla="*/ 84 w 459"/>
              <a:gd name="T53" fmla="*/ 155 h 318"/>
              <a:gd name="T54" fmla="*/ 84 w 459"/>
              <a:gd name="T55" fmla="*/ 155 h 318"/>
              <a:gd name="T56" fmla="*/ 9 w 459"/>
              <a:gd name="T57" fmla="*/ 221 h 318"/>
              <a:gd name="T58" fmla="*/ 9 w 459"/>
              <a:gd name="T59" fmla="*/ 221 h 318"/>
              <a:gd name="T60" fmla="*/ 104 w 459"/>
              <a:gd name="T61" fmla="*/ 194 h 318"/>
              <a:gd name="T62" fmla="*/ 104 w 459"/>
              <a:gd name="T63" fmla="*/ 194 h 318"/>
              <a:gd name="T64" fmla="*/ 246 w 459"/>
              <a:gd name="T65" fmla="*/ 163 h 318"/>
              <a:gd name="T66" fmla="*/ 246 w 459"/>
              <a:gd name="T67" fmla="*/ 163 h 318"/>
              <a:gd name="T68" fmla="*/ 149 w 459"/>
              <a:gd name="T69" fmla="*/ 191 h 318"/>
              <a:gd name="T70" fmla="*/ 149 w 459"/>
              <a:gd name="T71" fmla="*/ 191 h 318"/>
              <a:gd name="T72" fmla="*/ 63 w 459"/>
              <a:gd name="T73" fmla="*/ 237 h 318"/>
              <a:gd name="T74" fmla="*/ 63 w 459"/>
              <a:gd name="T75" fmla="*/ 237 h 318"/>
              <a:gd name="T76" fmla="*/ 88 w 459"/>
              <a:gd name="T77" fmla="*/ 257 h 318"/>
              <a:gd name="T78" fmla="*/ 88 w 459"/>
              <a:gd name="T79" fmla="*/ 257 h 318"/>
              <a:gd name="T80" fmla="*/ 244 w 459"/>
              <a:gd name="T81" fmla="*/ 209 h 318"/>
              <a:gd name="T82" fmla="*/ 244 w 459"/>
              <a:gd name="T83" fmla="*/ 209 h 318"/>
              <a:gd name="T84" fmla="*/ 231 w 459"/>
              <a:gd name="T85" fmla="*/ 218 h 318"/>
              <a:gd name="T86" fmla="*/ 231 w 459"/>
              <a:gd name="T87" fmla="*/ 218 h 318"/>
              <a:gd name="T88" fmla="*/ 102 w 459"/>
              <a:gd name="T89" fmla="*/ 289 h 318"/>
              <a:gd name="T90" fmla="*/ 102 w 459"/>
              <a:gd name="T91" fmla="*/ 289 h 318"/>
              <a:gd name="T92" fmla="*/ 277 w 459"/>
              <a:gd name="T93" fmla="*/ 257 h 318"/>
              <a:gd name="T94" fmla="*/ 277 w 459"/>
              <a:gd name="T95" fmla="*/ 257 h 318"/>
              <a:gd name="T96" fmla="*/ 445 w 459"/>
              <a:gd name="T97" fmla="*/ 183 h 318"/>
              <a:gd name="T98" fmla="*/ 458 w 459"/>
              <a:gd name="T99" fmla="*/ 180 h 318"/>
              <a:gd name="T100" fmla="*/ 458 w 459"/>
              <a:gd name="T101" fmla="*/ 180 h 318"/>
              <a:gd name="T102" fmla="*/ 454 w 459"/>
              <a:gd name="T103" fmla="*/ 175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59" h="318">
                <a:moveTo>
                  <a:pt x="454" y="175"/>
                </a:moveTo>
                <a:lnTo>
                  <a:pt x="454" y="175"/>
                </a:lnTo>
                <a:cubicBezTo>
                  <a:pt x="437" y="128"/>
                  <a:pt x="425" y="57"/>
                  <a:pt x="421" y="30"/>
                </a:cubicBezTo>
                <a:lnTo>
                  <a:pt x="421" y="30"/>
                </a:lnTo>
                <a:cubicBezTo>
                  <a:pt x="400" y="37"/>
                  <a:pt x="387" y="40"/>
                  <a:pt x="387" y="40"/>
                </a:cubicBezTo>
                <a:lnTo>
                  <a:pt x="387" y="40"/>
                </a:lnTo>
                <a:cubicBezTo>
                  <a:pt x="387" y="40"/>
                  <a:pt x="356" y="19"/>
                  <a:pt x="334" y="9"/>
                </a:cubicBezTo>
                <a:lnTo>
                  <a:pt x="334" y="9"/>
                </a:lnTo>
                <a:cubicBezTo>
                  <a:pt x="312" y="0"/>
                  <a:pt x="159" y="40"/>
                  <a:pt x="159" y="40"/>
                </a:cubicBezTo>
                <a:lnTo>
                  <a:pt x="159" y="40"/>
                </a:lnTo>
                <a:cubicBezTo>
                  <a:pt x="159" y="40"/>
                  <a:pt x="138" y="45"/>
                  <a:pt x="143" y="56"/>
                </a:cubicBezTo>
                <a:lnTo>
                  <a:pt x="143" y="56"/>
                </a:lnTo>
                <a:cubicBezTo>
                  <a:pt x="147" y="66"/>
                  <a:pt x="250" y="53"/>
                  <a:pt x="250" y="53"/>
                </a:cubicBezTo>
                <a:lnTo>
                  <a:pt x="250" y="53"/>
                </a:lnTo>
                <a:cubicBezTo>
                  <a:pt x="250" y="53"/>
                  <a:pt x="274" y="56"/>
                  <a:pt x="232" y="63"/>
                </a:cubicBezTo>
                <a:lnTo>
                  <a:pt x="232" y="63"/>
                </a:lnTo>
                <a:cubicBezTo>
                  <a:pt x="190" y="71"/>
                  <a:pt x="102" y="92"/>
                  <a:pt x="69" y="111"/>
                </a:cubicBezTo>
                <a:lnTo>
                  <a:pt x="69" y="111"/>
                </a:lnTo>
                <a:cubicBezTo>
                  <a:pt x="36" y="131"/>
                  <a:pt x="8" y="158"/>
                  <a:pt x="12" y="168"/>
                </a:cubicBezTo>
                <a:lnTo>
                  <a:pt x="12" y="168"/>
                </a:lnTo>
                <a:cubicBezTo>
                  <a:pt x="12" y="168"/>
                  <a:pt x="36" y="167"/>
                  <a:pt x="72" y="148"/>
                </a:cubicBezTo>
                <a:lnTo>
                  <a:pt x="72" y="148"/>
                </a:lnTo>
                <a:cubicBezTo>
                  <a:pt x="109" y="128"/>
                  <a:pt x="177" y="111"/>
                  <a:pt x="228" y="109"/>
                </a:cubicBezTo>
                <a:lnTo>
                  <a:pt x="228" y="109"/>
                </a:lnTo>
                <a:cubicBezTo>
                  <a:pt x="228" y="109"/>
                  <a:pt x="236" y="108"/>
                  <a:pt x="150" y="125"/>
                </a:cubicBezTo>
                <a:lnTo>
                  <a:pt x="150" y="125"/>
                </a:lnTo>
                <a:cubicBezTo>
                  <a:pt x="150" y="125"/>
                  <a:pt x="103" y="145"/>
                  <a:pt x="84" y="155"/>
                </a:cubicBezTo>
                <a:lnTo>
                  <a:pt x="84" y="155"/>
                </a:lnTo>
                <a:cubicBezTo>
                  <a:pt x="65" y="166"/>
                  <a:pt x="0" y="199"/>
                  <a:pt x="9" y="221"/>
                </a:cubicBezTo>
                <a:lnTo>
                  <a:pt x="9" y="221"/>
                </a:lnTo>
                <a:cubicBezTo>
                  <a:pt x="18" y="243"/>
                  <a:pt x="80" y="200"/>
                  <a:pt x="104" y="194"/>
                </a:cubicBezTo>
                <a:lnTo>
                  <a:pt x="104" y="194"/>
                </a:lnTo>
                <a:cubicBezTo>
                  <a:pt x="127" y="188"/>
                  <a:pt x="173" y="171"/>
                  <a:pt x="246" y="163"/>
                </a:cubicBezTo>
                <a:lnTo>
                  <a:pt x="246" y="163"/>
                </a:lnTo>
                <a:cubicBezTo>
                  <a:pt x="246" y="163"/>
                  <a:pt x="157" y="188"/>
                  <a:pt x="149" y="191"/>
                </a:cubicBezTo>
                <a:lnTo>
                  <a:pt x="149" y="191"/>
                </a:lnTo>
                <a:cubicBezTo>
                  <a:pt x="140" y="195"/>
                  <a:pt x="82" y="213"/>
                  <a:pt x="63" y="237"/>
                </a:cubicBezTo>
                <a:lnTo>
                  <a:pt x="63" y="237"/>
                </a:lnTo>
                <a:cubicBezTo>
                  <a:pt x="45" y="262"/>
                  <a:pt x="78" y="262"/>
                  <a:pt x="88" y="257"/>
                </a:cubicBezTo>
                <a:lnTo>
                  <a:pt x="88" y="257"/>
                </a:lnTo>
                <a:cubicBezTo>
                  <a:pt x="99" y="252"/>
                  <a:pt x="147" y="229"/>
                  <a:pt x="244" y="209"/>
                </a:cubicBezTo>
                <a:lnTo>
                  <a:pt x="244" y="209"/>
                </a:lnTo>
                <a:cubicBezTo>
                  <a:pt x="244" y="209"/>
                  <a:pt x="260" y="207"/>
                  <a:pt x="231" y="218"/>
                </a:cubicBezTo>
                <a:lnTo>
                  <a:pt x="231" y="218"/>
                </a:lnTo>
                <a:cubicBezTo>
                  <a:pt x="203" y="230"/>
                  <a:pt x="104" y="260"/>
                  <a:pt x="102" y="289"/>
                </a:cubicBezTo>
                <a:lnTo>
                  <a:pt x="102" y="289"/>
                </a:lnTo>
                <a:cubicBezTo>
                  <a:pt x="101" y="317"/>
                  <a:pt x="178" y="279"/>
                  <a:pt x="277" y="257"/>
                </a:cubicBezTo>
                <a:lnTo>
                  <a:pt x="277" y="257"/>
                </a:lnTo>
                <a:cubicBezTo>
                  <a:pt x="376" y="234"/>
                  <a:pt x="430" y="198"/>
                  <a:pt x="445" y="183"/>
                </a:cubicBezTo>
                <a:lnTo>
                  <a:pt x="458" y="180"/>
                </a:lnTo>
                <a:lnTo>
                  <a:pt x="458" y="180"/>
                </a:lnTo>
                <a:cubicBezTo>
                  <a:pt x="456" y="178"/>
                  <a:pt x="455" y="177"/>
                  <a:pt x="454" y="175"/>
                </a:cubicBezTo>
              </a:path>
            </a:pathLst>
          </a:custGeom>
          <a:solidFill>
            <a:srgbClr val="FFA6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3" name="Freeform 223">
            <a:extLst>
              <a:ext uri="{FF2B5EF4-FFF2-40B4-BE49-F238E27FC236}">
                <a16:creationId xmlns:a16="http://schemas.microsoft.com/office/drawing/2014/main" id="{D7EED702-A4A3-1845-AFD4-F7A2FB743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3661" y="8041739"/>
            <a:ext cx="170284" cy="197748"/>
          </a:xfrm>
          <a:custGeom>
            <a:avLst/>
            <a:gdLst>
              <a:gd name="T0" fmla="*/ 20 w 136"/>
              <a:gd name="T1" fmla="*/ 3 h 159"/>
              <a:gd name="T2" fmla="*/ 20 w 136"/>
              <a:gd name="T3" fmla="*/ 3 h 159"/>
              <a:gd name="T4" fmla="*/ 12 w 136"/>
              <a:gd name="T5" fmla="*/ 6 h 159"/>
              <a:gd name="T6" fmla="*/ 12 w 136"/>
              <a:gd name="T7" fmla="*/ 6 h 159"/>
              <a:gd name="T8" fmla="*/ 64 w 136"/>
              <a:gd name="T9" fmla="*/ 144 h 159"/>
              <a:gd name="T10" fmla="*/ 64 w 136"/>
              <a:gd name="T11" fmla="*/ 144 h 159"/>
              <a:gd name="T12" fmla="*/ 20 w 136"/>
              <a:gd name="T13" fmla="*/ 3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159">
                <a:moveTo>
                  <a:pt x="20" y="3"/>
                </a:moveTo>
                <a:lnTo>
                  <a:pt x="20" y="3"/>
                </a:lnTo>
                <a:cubicBezTo>
                  <a:pt x="18" y="0"/>
                  <a:pt x="13" y="2"/>
                  <a:pt x="12" y="6"/>
                </a:cubicBezTo>
                <a:lnTo>
                  <a:pt x="12" y="6"/>
                </a:lnTo>
                <a:cubicBezTo>
                  <a:pt x="9" y="41"/>
                  <a:pt x="0" y="158"/>
                  <a:pt x="64" y="144"/>
                </a:cubicBezTo>
                <a:lnTo>
                  <a:pt x="64" y="144"/>
                </a:lnTo>
                <a:cubicBezTo>
                  <a:pt x="135" y="129"/>
                  <a:pt x="53" y="37"/>
                  <a:pt x="20" y="3"/>
                </a:cubicBezTo>
              </a:path>
            </a:pathLst>
          </a:custGeom>
          <a:solidFill>
            <a:srgbClr val="4FC2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4" name="Freeform 224">
            <a:extLst>
              <a:ext uri="{FF2B5EF4-FFF2-40B4-BE49-F238E27FC236}">
                <a16:creationId xmlns:a16="http://schemas.microsoft.com/office/drawing/2014/main" id="{275042F1-5FC7-B247-9FB6-E586BC15F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4508" y="8349347"/>
            <a:ext cx="186761" cy="203242"/>
          </a:xfrm>
          <a:custGeom>
            <a:avLst/>
            <a:gdLst>
              <a:gd name="T0" fmla="*/ 38 w 148"/>
              <a:gd name="T1" fmla="*/ 2 h 164"/>
              <a:gd name="T2" fmla="*/ 38 w 148"/>
              <a:gd name="T3" fmla="*/ 2 h 164"/>
              <a:gd name="T4" fmla="*/ 31 w 148"/>
              <a:gd name="T5" fmla="*/ 3 h 164"/>
              <a:gd name="T6" fmla="*/ 31 w 148"/>
              <a:gd name="T7" fmla="*/ 3 h 164"/>
              <a:gd name="T8" fmla="*/ 71 w 148"/>
              <a:gd name="T9" fmla="*/ 155 h 164"/>
              <a:gd name="T10" fmla="*/ 71 w 148"/>
              <a:gd name="T11" fmla="*/ 155 h 164"/>
              <a:gd name="T12" fmla="*/ 38 w 148"/>
              <a:gd name="T13" fmla="*/ 2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64">
                <a:moveTo>
                  <a:pt x="38" y="2"/>
                </a:moveTo>
                <a:lnTo>
                  <a:pt x="38" y="2"/>
                </a:lnTo>
                <a:cubicBezTo>
                  <a:pt x="35" y="0"/>
                  <a:pt x="32" y="1"/>
                  <a:pt x="31" y="3"/>
                </a:cubicBezTo>
                <a:lnTo>
                  <a:pt x="31" y="3"/>
                </a:lnTo>
                <a:cubicBezTo>
                  <a:pt x="24" y="35"/>
                  <a:pt x="0" y="163"/>
                  <a:pt x="71" y="155"/>
                </a:cubicBezTo>
                <a:lnTo>
                  <a:pt x="71" y="155"/>
                </a:lnTo>
                <a:cubicBezTo>
                  <a:pt x="147" y="146"/>
                  <a:pt x="67" y="38"/>
                  <a:pt x="38" y="2"/>
                </a:cubicBezTo>
              </a:path>
            </a:pathLst>
          </a:custGeom>
          <a:solidFill>
            <a:srgbClr val="4FC2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5" name="Freeform 225">
            <a:extLst>
              <a:ext uri="{FF2B5EF4-FFF2-40B4-BE49-F238E27FC236}">
                <a16:creationId xmlns:a16="http://schemas.microsoft.com/office/drawing/2014/main" id="{402A2023-28C0-A94A-8211-8AD889569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4930" y="8063713"/>
            <a:ext cx="214225" cy="236200"/>
          </a:xfrm>
          <a:custGeom>
            <a:avLst/>
            <a:gdLst>
              <a:gd name="T0" fmla="*/ 44 w 171"/>
              <a:gd name="T1" fmla="*/ 3 h 191"/>
              <a:gd name="T2" fmla="*/ 44 w 171"/>
              <a:gd name="T3" fmla="*/ 3 h 191"/>
              <a:gd name="T4" fmla="*/ 37 w 171"/>
              <a:gd name="T5" fmla="*/ 5 h 191"/>
              <a:gd name="T6" fmla="*/ 37 w 171"/>
              <a:gd name="T7" fmla="*/ 5 h 191"/>
              <a:gd name="T8" fmla="*/ 82 w 171"/>
              <a:gd name="T9" fmla="*/ 181 h 191"/>
              <a:gd name="T10" fmla="*/ 82 w 171"/>
              <a:gd name="T11" fmla="*/ 181 h 191"/>
              <a:gd name="T12" fmla="*/ 44 w 171"/>
              <a:gd name="T13" fmla="*/ 3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1" h="191">
                <a:moveTo>
                  <a:pt x="44" y="3"/>
                </a:moveTo>
                <a:lnTo>
                  <a:pt x="44" y="3"/>
                </a:lnTo>
                <a:cubicBezTo>
                  <a:pt x="42" y="0"/>
                  <a:pt x="37" y="1"/>
                  <a:pt x="37" y="5"/>
                </a:cubicBezTo>
                <a:lnTo>
                  <a:pt x="37" y="5"/>
                </a:lnTo>
                <a:cubicBezTo>
                  <a:pt x="28" y="42"/>
                  <a:pt x="0" y="190"/>
                  <a:pt x="82" y="181"/>
                </a:cubicBezTo>
                <a:lnTo>
                  <a:pt x="82" y="181"/>
                </a:lnTo>
                <a:cubicBezTo>
                  <a:pt x="170" y="171"/>
                  <a:pt x="78" y="46"/>
                  <a:pt x="44" y="3"/>
                </a:cubicBezTo>
              </a:path>
            </a:pathLst>
          </a:custGeom>
          <a:solidFill>
            <a:srgbClr val="4FC2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6" name="Freeform 226">
            <a:extLst>
              <a:ext uri="{FF2B5EF4-FFF2-40B4-BE49-F238E27FC236}">
                <a16:creationId xmlns:a16="http://schemas.microsoft.com/office/drawing/2014/main" id="{74B6C8FC-C9D1-0045-8C10-3F9A29BC8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4609" y="10288376"/>
            <a:ext cx="181271" cy="181267"/>
          </a:xfrm>
          <a:custGeom>
            <a:avLst/>
            <a:gdLst>
              <a:gd name="T0" fmla="*/ 144 w 145"/>
              <a:gd name="T1" fmla="*/ 72 h 145"/>
              <a:gd name="T2" fmla="*/ 144 w 145"/>
              <a:gd name="T3" fmla="*/ 72 h 145"/>
              <a:gd name="T4" fmla="*/ 72 w 145"/>
              <a:gd name="T5" fmla="*/ 144 h 145"/>
              <a:gd name="T6" fmla="*/ 72 w 145"/>
              <a:gd name="T7" fmla="*/ 144 h 145"/>
              <a:gd name="T8" fmla="*/ 0 w 145"/>
              <a:gd name="T9" fmla="*/ 72 h 145"/>
              <a:gd name="T10" fmla="*/ 0 w 145"/>
              <a:gd name="T11" fmla="*/ 72 h 145"/>
              <a:gd name="T12" fmla="*/ 72 w 145"/>
              <a:gd name="T13" fmla="*/ 0 h 145"/>
              <a:gd name="T14" fmla="*/ 72 w 145"/>
              <a:gd name="T15" fmla="*/ 0 h 145"/>
              <a:gd name="T16" fmla="*/ 144 w 145"/>
              <a:gd name="T17" fmla="*/ 7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" h="145">
                <a:moveTo>
                  <a:pt x="144" y="72"/>
                </a:moveTo>
                <a:lnTo>
                  <a:pt x="144" y="72"/>
                </a:lnTo>
                <a:cubicBezTo>
                  <a:pt x="144" y="112"/>
                  <a:pt x="112" y="144"/>
                  <a:pt x="72" y="144"/>
                </a:cubicBezTo>
                <a:lnTo>
                  <a:pt x="72" y="144"/>
                </a:lnTo>
                <a:cubicBezTo>
                  <a:pt x="32" y="144"/>
                  <a:pt x="0" y="112"/>
                  <a:pt x="0" y="72"/>
                </a:cubicBezTo>
                <a:lnTo>
                  <a:pt x="0" y="72"/>
                </a:lnTo>
                <a:cubicBezTo>
                  <a:pt x="0" y="33"/>
                  <a:pt x="32" y="0"/>
                  <a:pt x="72" y="0"/>
                </a:cubicBezTo>
                <a:lnTo>
                  <a:pt x="72" y="0"/>
                </a:lnTo>
                <a:cubicBezTo>
                  <a:pt x="112" y="0"/>
                  <a:pt x="144" y="33"/>
                  <a:pt x="144" y="72"/>
                </a:cubicBezTo>
              </a:path>
            </a:pathLst>
          </a:custGeom>
          <a:solidFill>
            <a:srgbClr val="4FC2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7" name="Freeform 227">
            <a:extLst>
              <a:ext uri="{FF2B5EF4-FFF2-40B4-BE49-F238E27FC236}">
                <a16:creationId xmlns:a16="http://schemas.microsoft.com/office/drawing/2014/main" id="{C13290B8-9FC8-1947-9B1B-FEFBA7426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624" y="10843164"/>
            <a:ext cx="313098" cy="637187"/>
          </a:xfrm>
          <a:custGeom>
            <a:avLst/>
            <a:gdLst>
              <a:gd name="T0" fmla="*/ 246 w 250"/>
              <a:gd name="T1" fmla="*/ 512 h 513"/>
              <a:gd name="T2" fmla="*/ 246 w 250"/>
              <a:gd name="T3" fmla="*/ 512 h 513"/>
              <a:gd name="T4" fmla="*/ 3 w 250"/>
              <a:gd name="T5" fmla="*/ 256 h 513"/>
              <a:gd name="T6" fmla="*/ 3 w 250"/>
              <a:gd name="T7" fmla="*/ 256 h 513"/>
              <a:gd name="T8" fmla="*/ 44 w 250"/>
              <a:gd name="T9" fmla="*/ 28 h 513"/>
              <a:gd name="T10" fmla="*/ 44 w 250"/>
              <a:gd name="T11" fmla="*/ 28 h 513"/>
              <a:gd name="T12" fmla="*/ 130 w 250"/>
              <a:gd name="T13" fmla="*/ 0 h 513"/>
              <a:gd name="T14" fmla="*/ 130 w 250"/>
              <a:gd name="T15" fmla="*/ 0 h 513"/>
              <a:gd name="T16" fmla="*/ 130 w 250"/>
              <a:gd name="T17" fmla="*/ 20 h 513"/>
              <a:gd name="T18" fmla="*/ 130 w 250"/>
              <a:gd name="T19" fmla="*/ 20 h 513"/>
              <a:gd name="T20" fmla="*/ 130 w 250"/>
              <a:gd name="T21" fmla="*/ 20 h 513"/>
              <a:gd name="T22" fmla="*/ 59 w 250"/>
              <a:gd name="T23" fmla="*/ 42 h 513"/>
              <a:gd name="T24" fmla="*/ 59 w 250"/>
              <a:gd name="T25" fmla="*/ 42 h 513"/>
              <a:gd name="T26" fmla="*/ 24 w 250"/>
              <a:gd name="T27" fmla="*/ 255 h 513"/>
              <a:gd name="T28" fmla="*/ 24 w 250"/>
              <a:gd name="T29" fmla="*/ 255 h 513"/>
              <a:gd name="T30" fmla="*/ 137 w 250"/>
              <a:gd name="T31" fmla="*/ 451 h 513"/>
              <a:gd name="T32" fmla="*/ 137 w 250"/>
              <a:gd name="T33" fmla="*/ 451 h 513"/>
              <a:gd name="T34" fmla="*/ 249 w 250"/>
              <a:gd name="T35" fmla="*/ 492 h 513"/>
              <a:gd name="T36" fmla="*/ 246 w 250"/>
              <a:gd name="T37" fmla="*/ 512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0" h="513">
                <a:moveTo>
                  <a:pt x="246" y="512"/>
                </a:moveTo>
                <a:lnTo>
                  <a:pt x="246" y="512"/>
                </a:lnTo>
                <a:cubicBezTo>
                  <a:pt x="244" y="512"/>
                  <a:pt x="9" y="479"/>
                  <a:pt x="3" y="256"/>
                </a:cubicBezTo>
                <a:lnTo>
                  <a:pt x="3" y="256"/>
                </a:lnTo>
                <a:cubicBezTo>
                  <a:pt x="0" y="129"/>
                  <a:pt x="12" y="60"/>
                  <a:pt x="44" y="28"/>
                </a:cubicBezTo>
                <a:lnTo>
                  <a:pt x="44" y="28"/>
                </a:lnTo>
                <a:cubicBezTo>
                  <a:pt x="67" y="4"/>
                  <a:pt x="99" y="0"/>
                  <a:pt x="130" y="0"/>
                </a:cubicBezTo>
                <a:lnTo>
                  <a:pt x="130" y="0"/>
                </a:lnTo>
                <a:lnTo>
                  <a:pt x="130" y="20"/>
                </a:lnTo>
                <a:lnTo>
                  <a:pt x="130" y="20"/>
                </a:lnTo>
                <a:lnTo>
                  <a:pt x="130" y="20"/>
                </a:lnTo>
                <a:cubicBezTo>
                  <a:pt x="94" y="20"/>
                  <a:pt x="73" y="26"/>
                  <a:pt x="59" y="42"/>
                </a:cubicBezTo>
                <a:lnTo>
                  <a:pt x="59" y="42"/>
                </a:lnTo>
                <a:cubicBezTo>
                  <a:pt x="31" y="70"/>
                  <a:pt x="21" y="136"/>
                  <a:pt x="24" y="255"/>
                </a:cubicBezTo>
                <a:lnTo>
                  <a:pt x="24" y="255"/>
                </a:lnTo>
                <a:cubicBezTo>
                  <a:pt x="26" y="341"/>
                  <a:pt x="64" y="408"/>
                  <a:pt x="137" y="451"/>
                </a:cubicBezTo>
                <a:lnTo>
                  <a:pt x="137" y="451"/>
                </a:lnTo>
                <a:cubicBezTo>
                  <a:pt x="193" y="485"/>
                  <a:pt x="248" y="492"/>
                  <a:pt x="249" y="492"/>
                </a:cubicBezTo>
                <a:lnTo>
                  <a:pt x="246" y="512"/>
                </a:lnTo>
              </a:path>
            </a:pathLst>
          </a:custGeom>
          <a:solidFill>
            <a:srgbClr val="005A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8" name="Freeform 228">
            <a:extLst>
              <a:ext uri="{FF2B5EF4-FFF2-40B4-BE49-F238E27FC236}">
                <a16:creationId xmlns:a16="http://schemas.microsoft.com/office/drawing/2014/main" id="{75F0EBE4-DB59-244E-AD96-9E8D1BA60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2920" y="10749787"/>
            <a:ext cx="54930" cy="208733"/>
          </a:xfrm>
          <a:custGeom>
            <a:avLst/>
            <a:gdLst>
              <a:gd name="T0" fmla="*/ 43 w 44"/>
              <a:gd name="T1" fmla="*/ 84 h 168"/>
              <a:gd name="T2" fmla="*/ 43 w 44"/>
              <a:gd name="T3" fmla="*/ 84 h 168"/>
              <a:gd name="T4" fmla="*/ 21 w 44"/>
              <a:gd name="T5" fmla="*/ 167 h 168"/>
              <a:gd name="T6" fmla="*/ 21 w 44"/>
              <a:gd name="T7" fmla="*/ 167 h 168"/>
              <a:gd name="T8" fmla="*/ 0 w 44"/>
              <a:gd name="T9" fmla="*/ 84 h 168"/>
              <a:gd name="T10" fmla="*/ 0 w 44"/>
              <a:gd name="T11" fmla="*/ 84 h 168"/>
              <a:gd name="T12" fmla="*/ 21 w 44"/>
              <a:gd name="T13" fmla="*/ 0 h 168"/>
              <a:gd name="T14" fmla="*/ 21 w 44"/>
              <a:gd name="T15" fmla="*/ 0 h 168"/>
              <a:gd name="T16" fmla="*/ 43 w 44"/>
              <a:gd name="T17" fmla="*/ 84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168">
                <a:moveTo>
                  <a:pt x="43" y="84"/>
                </a:moveTo>
                <a:lnTo>
                  <a:pt x="43" y="84"/>
                </a:lnTo>
                <a:cubicBezTo>
                  <a:pt x="43" y="129"/>
                  <a:pt x="33" y="167"/>
                  <a:pt x="21" y="167"/>
                </a:cubicBezTo>
                <a:lnTo>
                  <a:pt x="21" y="167"/>
                </a:lnTo>
                <a:cubicBezTo>
                  <a:pt x="10" y="167"/>
                  <a:pt x="0" y="129"/>
                  <a:pt x="0" y="84"/>
                </a:cubicBezTo>
                <a:lnTo>
                  <a:pt x="0" y="84"/>
                </a:lnTo>
                <a:cubicBezTo>
                  <a:pt x="0" y="37"/>
                  <a:pt x="10" y="0"/>
                  <a:pt x="21" y="0"/>
                </a:cubicBezTo>
                <a:lnTo>
                  <a:pt x="21" y="0"/>
                </a:lnTo>
                <a:cubicBezTo>
                  <a:pt x="33" y="0"/>
                  <a:pt x="43" y="37"/>
                  <a:pt x="43" y="84"/>
                </a:cubicBezTo>
              </a:path>
            </a:pathLst>
          </a:custGeom>
          <a:solidFill>
            <a:srgbClr val="005A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9" name="Freeform 229">
            <a:extLst>
              <a:ext uri="{FF2B5EF4-FFF2-40B4-BE49-F238E27FC236}">
                <a16:creationId xmlns:a16="http://schemas.microsoft.com/office/drawing/2014/main" id="{B63DCBDE-00DF-BA45-B8F2-25C2FAC90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5035" y="10843164"/>
            <a:ext cx="313098" cy="637187"/>
          </a:xfrm>
          <a:custGeom>
            <a:avLst/>
            <a:gdLst>
              <a:gd name="T0" fmla="*/ 3 w 250"/>
              <a:gd name="T1" fmla="*/ 512 h 513"/>
              <a:gd name="T2" fmla="*/ 0 w 250"/>
              <a:gd name="T3" fmla="*/ 492 h 513"/>
              <a:gd name="T4" fmla="*/ 0 w 250"/>
              <a:gd name="T5" fmla="*/ 492 h 513"/>
              <a:gd name="T6" fmla="*/ 112 w 250"/>
              <a:gd name="T7" fmla="*/ 451 h 513"/>
              <a:gd name="T8" fmla="*/ 112 w 250"/>
              <a:gd name="T9" fmla="*/ 451 h 513"/>
              <a:gd name="T10" fmla="*/ 225 w 250"/>
              <a:gd name="T11" fmla="*/ 255 h 513"/>
              <a:gd name="T12" fmla="*/ 225 w 250"/>
              <a:gd name="T13" fmla="*/ 255 h 513"/>
              <a:gd name="T14" fmla="*/ 190 w 250"/>
              <a:gd name="T15" fmla="*/ 42 h 513"/>
              <a:gd name="T16" fmla="*/ 190 w 250"/>
              <a:gd name="T17" fmla="*/ 42 h 513"/>
              <a:gd name="T18" fmla="*/ 119 w 250"/>
              <a:gd name="T19" fmla="*/ 20 h 513"/>
              <a:gd name="T20" fmla="*/ 119 w 250"/>
              <a:gd name="T21" fmla="*/ 20 h 513"/>
              <a:gd name="T22" fmla="*/ 119 w 250"/>
              <a:gd name="T23" fmla="*/ 0 h 513"/>
              <a:gd name="T24" fmla="*/ 119 w 250"/>
              <a:gd name="T25" fmla="*/ 0 h 513"/>
              <a:gd name="T26" fmla="*/ 119 w 250"/>
              <a:gd name="T27" fmla="*/ 0 h 513"/>
              <a:gd name="T28" fmla="*/ 205 w 250"/>
              <a:gd name="T29" fmla="*/ 28 h 513"/>
              <a:gd name="T30" fmla="*/ 205 w 250"/>
              <a:gd name="T31" fmla="*/ 28 h 513"/>
              <a:gd name="T32" fmla="*/ 246 w 250"/>
              <a:gd name="T33" fmla="*/ 256 h 513"/>
              <a:gd name="T34" fmla="*/ 246 w 250"/>
              <a:gd name="T35" fmla="*/ 256 h 513"/>
              <a:gd name="T36" fmla="*/ 3 w 250"/>
              <a:gd name="T37" fmla="*/ 512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0" h="513">
                <a:moveTo>
                  <a:pt x="3" y="512"/>
                </a:moveTo>
                <a:lnTo>
                  <a:pt x="0" y="492"/>
                </a:lnTo>
                <a:lnTo>
                  <a:pt x="0" y="492"/>
                </a:lnTo>
                <a:cubicBezTo>
                  <a:pt x="1" y="492"/>
                  <a:pt x="56" y="485"/>
                  <a:pt x="112" y="451"/>
                </a:cubicBezTo>
                <a:lnTo>
                  <a:pt x="112" y="451"/>
                </a:lnTo>
                <a:cubicBezTo>
                  <a:pt x="185" y="408"/>
                  <a:pt x="223" y="341"/>
                  <a:pt x="225" y="255"/>
                </a:cubicBezTo>
                <a:lnTo>
                  <a:pt x="225" y="255"/>
                </a:lnTo>
                <a:cubicBezTo>
                  <a:pt x="229" y="136"/>
                  <a:pt x="218" y="70"/>
                  <a:pt x="190" y="42"/>
                </a:cubicBezTo>
                <a:lnTo>
                  <a:pt x="190" y="42"/>
                </a:lnTo>
                <a:cubicBezTo>
                  <a:pt x="176" y="26"/>
                  <a:pt x="155" y="20"/>
                  <a:pt x="119" y="20"/>
                </a:cubicBezTo>
                <a:lnTo>
                  <a:pt x="119" y="20"/>
                </a:lnTo>
                <a:lnTo>
                  <a:pt x="119" y="0"/>
                </a:lnTo>
                <a:lnTo>
                  <a:pt x="119" y="0"/>
                </a:lnTo>
                <a:lnTo>
                  <a:pt x="119" y="0"/>
                </a:lnTo>
                <a:cubicBezTo>
                  <a:pt x="150" y="0"/>
                  <a:pt x="182" y="4"/>
                  <a:pt x="205" y="28"/>
                </a:cubicBezTo>
                <a:lnTo>
                  <a:pt x="205" y="28"/>
                </a:lnTo>
                <a:cubicBezTo>
                  <a:pt x="237" y="60"/>
                  <a:pt x="249" y="129"/>
                  <a:pt x="246" y="256"/>
                </a:cubicBezTo>
                <a:lnTo>
                  <a:pt x="246" y="256"/>
                </a:lnTo>
                <a:cubicBezTo>
                  <a:pt x="240" y="479"/>
                  <a:pt x="5" y="512"/>
                  <a:pt x="3" y="512"/>
                </a:cubicBezTo>
              </a:path>
            </a:pathLst>
          </a:custGeom>
          <a:solidFill>
            <a:srgbClr val="005A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50" name="Freeform 230">
            <a:extLst>
              <a:ext uri="{FF2B5EF4-FFF2-40B4-BE49-F238E27FC236}">
                <a16:creationId xmlns:a16="http://schemas.microsoft.com/office/drawing/2014/main" id="{51546056-BDFC-5B4B-8F89-9EC6BF9F1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8413" y="10749787"/>
            <a:ext cx="54930" cy="208733"/>
          </a:xfrm>
          <a:custGeom>
            <a:avLst/>
            <a:gdLst>
              <a:gd name="T0" fmla="*/ 0 w 44"/>
              <a:gd name="T1" fmla="*/ 84 h 168"/>
              <a:gd name="T2" fmla="*/ 0 w 44"/>
              <a:gd name="T3" fmla="*/ 84 h 168"/>
              <a:gd name="T4" fmla="*/ 22 w 44"/>
              <a:gd name="T5" fmla="*/ 167 h 168"/>
              <a:gd name="T6" fmla="*/ 22 w 44"/>
              <a:gd name="T7" fmla="*/ 167 h 168"/>
              <a:gd name="T8" fmla="*/ 43 w 44"/>
              <a:gd name="T9" fmla="*/ 84 h 168"/>
              <a:gd name="T10" fmla="*/ 43 w 44"/>
              <a:gd name="T11" fmla="*/ 84 h 168"/>
              <a:gd name="T12" fmla="*/ 22 w 44"/>
              <a:gd name="T13" fmla="*/ 0 h 168"/>
              <a:gd name="T14" fmla="*/ 22 w 44"/>
              <a:gd name="T15" fmla="*/ 0 h 168"/>
              <a:gd name="T16" fmla="*/ 0 w 44"/>
              <a:gd name="T17" fmla="*/ 84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168">
                <a:moveTo>
                  <a:pt x="0" y="84"/>
                </a:moveTo>
                <a:lnTo>
                  <a:pt x="0" y="84"/>
                </a:lnTo>
                <a:cubicBezTo>
                  <a:pt x="0" y="129"/>
                  <a:pt x="10" y="167"/>
                  <a:pt x="22" y="167"/>
                </a:cubicBezTo>
                <a:lnTo>
                  <a:pt x="22" y="167"/>
                </a:lnTo>
                <a:cubicBezTo>
                  <a:pt x="34" y="167"/>
                  <a:pt x="43" y="129"/>
                  <a:pt x="43" y="84"/>
                </a:cubicBezTo>
                <a:lnTo>
                  <a:pt x="43" y="84"/>
                </a:lnTo>
                <a:cubicBezTo>
                  <a:pt x="43" y="37"/>
                  <a:pt x="34" y="0"/>
                  <a:pt x="22" y="0"/>
                </a:cubicBezTo>
                <a:lnTo>
                  <a:pt x="22" y="0"/>
                </a:lnTo>
                <a:cubicBezTo>
                  <a:pt x="10" y="0"/>
                  <a:pt x="0" y="37"/>
                  <a:pt x="0" y="84"/>
                </a:cubicBezTo>
              </a:path>
            </a:pathLst>
          </a:custGeom>
          <a:solidFill>
            <a:srgbClr val="005A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51" name="Freeform 231">
            <a:extLst>
              <a:ext uri="{FF2B5EF4-FFF2-40B4-BE49-F238E27FC236}">
                <a16:creationId xmlns:a16="http://schemas.microsoft.com/office/drawing/2014/main" id="{CD55D810-A8CF-D341-BF6D-875453E40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9417" y="11205701"/>
            <a:ext cx="142818" cy="439439"/>
          </a:xfrm>
          <a:custGeom>
            <a:avLst/>
            <a:gdLst>
              <a:gd name="T0" fmla="*/ 0 w 116"/>
              <a:gd name="T1" fmla="*/ 17 h 352"/>
              <a:gd name="T2" fmla="*/ 17 w 116"/>
              <a:gd name="T3" fmla="*/ 351 h 352"/>
              <a:gd name="T4" fmla="*/ 77 w 116"/>
              <a:gd name="T5" fmla="*/ 351 h 352"/>
              <a:gd name="T6" fmla="*/ 115 w 116"/>
              <a:gd name="T7" fmla="*/ 0 h 352"/>
              <a:gd name="T8" fmla="*/ 0 w 116"/>
              <a:gd name="T9" fmla="*/ 1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352">
                <a:moveTo>
                  <a:pt x="0" y="17"/>
                </a:moveTo>
                <a:lnTo>
                  <a:pt x="17" y="351"/>
                </a:lnTo>
                <a:lnTo>
                  <a:pt x="77" y="351"/>
                </a:lnTo>
                <a:lnTo>
                  <a:pt x="115" y="0"/>
                </a:lnTo>
                <a:lnTo>
                  <a:pt x="0" y="17"/>
                </a:lnTo>
              </a:path>
            </a:pathLst>
          </a:custGeom>
          <a:solidFill>
            <a:srgbClr val="FFA6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52" name="Freeform 232">
            <a:extLst>
              <a:ext uri="{FF2B5EF4-FFF2-40B4-BE49-F238E27FC236}">
                <a16:creationId xmlns:a16="http://schemas.microsoft.com/office/drawing/2014/main" id="{79F36222-58F0-2949-B7E7-E4F8699AF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562" y="11106830"/>
            <a:ext cx="159295" cy="538314"/>
          </a:xfrm>
          <a:custGeom>
            <a:avLst/>
            <a:gdLst>
              <a:gd name="T0" fmla="*/ 0 w 126"/>
              <a:gd name="T1" fmla="*/ 22 h 434"/>
              <a:gd name="T2" fmla="*/ 18 w 126"/>
              <a:gd name="T3" fmla="*/ 433 h 434"/>
              <a:gd name="T4" fmla="*/ 84 w 126"/>
              <a:gd name="T5" fmla="*/ 433 h 434"/>
              <a:gd name="T6" fmla="*/ 125 w 126"/>
              <a:gd name="T7" fmla="*/ 0 h 434"/>
              <a:gd name="T8" fmla="*/ 0 w 126"/>
              <a:gd name="T9" fmla="*/ 22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" h="434">
                <a:moveTo>
                  <a:pt x="0" y="22"/>
                </a:moveTo>
                <a:lnTo>
                  <a:pt x="18" y="433"/>
                </a:lnTo>
                <a:lnTo>
                  <a:pt x="84" y="433"/>
                </a:lnTo>
                <a:lnTo>
                  <a:pt x="125" y="0"/>
                </a:lnTo>
                <a:lnTo>
                  <a:pt x="0" y="22"/>
                </a:lnTo>
              </a:path>
            </a:pathLst>
          </a:custGeom>
          <a:solidFill>
            <a:srgbClr val="FFA6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53" name="Freeform 233">
            <a:extLst>
              <a:ext uri="{FF2B5EF4-FFF2-40B4-BE49-F238E27FC236}">
                <a16:creationId xmlns:a16="http://schemas.microsoft.com/office/drawing/2014/main" id="{06558CD2-5095-6D45-BB94-B0EB956B3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9152" y="10974999"/>
            <a:ext cx="1202966" cy="692117"/>
          </a:xfrm>
          <a:custGeom>
            <a:avLst/>
            <a:gdLst>
              <a:gd name="T0" fmla="*/ 963 w 964"/>
              <a:gd name="T1" fmla="*/ 553 h 554"/>
              <a:gd name="T2" fmla="*/ 0 w 964"/>
              <a:gd name="T3" fmla="*/ 553 h 554"/>
              <a:gd name="T4" fmla="*/ 0 w 964"/>
              <a:gd name="T5" fmla="*/ 0 h 554"/>
              <a:gd name="T6" fmla="*/ 963 w 964"/>
              <a:gd name="T7" fmla="*/ 0 h 554"/>
              <a:gd name="T8" fmla="*/ 963 w 964"/>
              <a:gd name="T9" fmla="*/ 553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4" h="554">
                <a:moveTo>
                  <a:pt x="963" y="553"/>
                </a:moveTo>
                <a:lnTo>
                  <a:pt x="0" y="553"/>
                </a:lnTo>
                <a:lnTo>
                  <a:pt x="0" y="0"/>
                </a:lnTo>
                <a:lnTo>
                  <a:pt x="963" y="0"/>
                </a:lnTo>
                <a:lnTo>
                  <a:pt x="963" y="5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54" name="Freeform 234">
            <a:extLst>
              <a:ext uri="{FF2B5EF4-FFF2-40B4-BE49-F238E27FC236}">
                <a16:creationId xmlns:a16="http://schemas.microsoft.com/office/drawing/2014/main" id="{7EC627EB-A453-414B-9849-57CE02A7F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9152" y="10974999"/>
            <a:ext cx="1202966" cy="692117"/>
          </a:xfrm>
          <a:custGeom>
            <a:avLst/>
            <a:gdLst>
              <a:gd name="T0" fmla="*/ 963 w 964"/>
              <a:gd name="T1" fmla="*/ 553 h 554"/>
              <a:gd name="T2" fmla="*/ 0 w 964"/>
              <a:gd name="T3" fmla="*/ 553 h 554"/>
              <a:gd name="T4" fmla="*/ 0 w 964"/>
              <a:gd name="T5" fmla="*/ 0 h 554"/>
              <a:gd name="T6" fmla="*/ 963 w 964"/>
              <a:gd name="T7" fmla="*/ 0 h 554"/>
              <a:gd name="T8" fmla="*/ 963 w 964"/>
              <a:gd name="T9" fmla="*/ 553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4" h="554">
                <a:moveTo>
                  <a:pt x="963" y="553"/>
                </a:moveTo>
                <a:lnTo>
                  <a:pt x="0" y="553"/>
                </a:lnTo>
                <a:lnTo>
                  <a:pt x="0" y="0"/>
                </a:lnTo>
                <a:lnTo>
                  <a:pt x="963" y="0"/>
                </a:lnTo>
                <a:lnTo>
                  <a:pt x="963" y="553"/>
                </a:lnTo>
              </a:path>
            </a:pathLst>
          </a:custGeom>
          <a:solidFill>
            <a:srgbClr val="747A94">
              <a:alpha val="1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/>
          </a:p>
        </p:txBody>
      </p:sp>
      <p:sp>
        <p:nvSpPr>
          <p:cNvPr id="155" name="Freeform 235">
            <a:extLst>
              <a:ext uri="{FF2B5EF4-FFF2-40B4-BE49-F238E27FC236}">
                <a16:creationId xmlns:a16="http://schemas.microsoft.com/office/drawing/2014/main" id="{2263B9C5-5B9B-7642-BCD0-3BEC5A980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8025" y="11117815"/>
            <a:ext cx="543808" cy="472397"/>
          </a:xfrm>
          <a:custGeom>
            <a:avLst/>
            <a:gdLst>
              <a:gd name="T0" fmla="*/ 434 w 435"/>
              <a:gd name="T1" fmla="*/ 380 h 381"/>
              <a:gd name="T2" fmla="*/ 0 w 435"/>
              <a:gd name="T3" fmla="*/ 380 h 381"/>
              <a:gd name="T4" fmla="*/ 0 w 435"/>
              <a:gd name="T5" fmla="*/ 0 h 381"/>
              <a:gd name="T6" fmla="*/ 434 w 435"/>
              <a:gd name="T7" fmla="*/ 0 h 381"/>
              <a:gd name="T8" fmla="*/ 434 w 435"/>
              <a:gd name="T9" fmla="*/ 38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381">
                <a:moveTo>
                  <a:pt x="434" y="380"/>
                </a:moveTo>
                <a:lnTo>
                  <a:pt x="0" y="380"/>
                </a:lnTo>
                <a:lnTo>
                  <a:pt x="0" y="0"/>
                </a:lnTo>
                <a:lnTo>
                  <a:pt x="434" y="0"/>
                </a:lnTo>
                <a:lnTo>
                  <a:pt x="434" y="38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56" name="Freeform 236">
            <a:extLst>
              <a:ext uri="{FF2B5EF4-FFF2-40B4-BE49-F238E27FC236}">
                <a16:creationId xmlns:a16="http://schemas.microsoft.com/office/drawing/2014/main" id="{0CCD94D2-B523-0042-B256-EF3F9D2D1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8025" y="11117815"/>
            <a:ext cx="543808" cy="472397"/>
          </a:xfrm>
          <a:custGeom>
            <a:avLst/>
            <a:gdLst>
              <a:gd name="T0" fmla="*/ 434 w 435"/>
              <a:gd name="T1" fmla="*/ 380 h 381"/>
              <a:gd name="T2" fmla="*/ 0 w 435"/>
              <a:gd name="T3" fmla="*/ 380 h 381"/>
              <a:gd name="T4" fmla="*/ 0 w 435"/>
              <a:gd name="T5" fmla="*/ 0 h 381"/>
              <a:gd name="T6" fmla="*/ 434 w 435"/>
              <a:gd name="T7" fmla="*/ 0 h 381"/>
              <a:gd name="T8" fmla="*/ 434 w 435"/>
              <a:gd name="T9" fmla="*/ 38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381">
                <a:moveTo>
                  <a:pt x="434" y="380"/>
                </a:moveTo>
                <a:lnTo>
                  <a:pt x="0" y="380"/>
                </a:lnTo>
                <a:lnTo>
                  <a:pt x="0" y="0"/>
                </a:lnTo>
                <a:lnTo>
                  <a:pt x="434" y="0"/>
                </a:lnTo>
                <a:lnTo>
                  <a:pt x="434" y="380"/>
                </a:lnTo>
              </a:path>
            </a:pathLst>
          </a:custGeom>
          <a:solidFill>
            <a:srgbClr val="4FC2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57" name="Freeform 238">
            <a:extLst>
              <a:ext uri="{FF2B5EF4-FFF2-40B4-BE49-F238E27FC236}">
                <a16:creationId xmlns:a16="http://schemas.microsoft.com/office/drawing/2014/main" id="{3562DADC-4131-DE40-BF33-BB8F0860C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2675" y="10683870"/>
            <a:ext cx="1235921" cy="307608"/>
          </a:xfrm>
          <a:custGeom>
            <a:avLst/>
            <a:gdLst>
              <a:gd name="T0" fmla="*/ 988 w 990"/>
              <a:gd name="T1" fmla="*/ 233 h 247"/>
              <a:gd name="T2" fmla="*/ 941 w 990"/>
              <a:gd name="T3" fmla="*/ 246 h 247"/>
              <a:gd name="T4" fmla="*/ 893 w 990"/>
              <a:gd name="T5" fmla="*/ 237 h 247"/>
              <a:gd name="T6" fmla="*/ 890 w 990"/>
              <a:gd name="T7" fmla="*/ 233 h 247"/>
              <a:gd name="T8" fmla="*/ 887 w 990"/>
              <a:gd name="T9" fmla="*/ 238 h 247"/>
              <a:gd name="T10" fmla="*/ 842 w 990"/>
              <a:gd name="T11" fmla="*/ 246 h 247"/>
              <a:gd name="T12" fmla="*/ 794 w 990"/>
              <a:gd name="T13" fmla="*/ 237 h 247"/>
              <a:gd name="T14" fmla="*/ 791 w 990"/>
              <a:gd name="T15" fmla="*/ 233 h 247"/>
              <a:gd name="T16" fmla="*/ 788 w 990"/>
              <a:gd name="T17" fmla="*/ 238 h 247"/>
              <a:gd name="T18" fmla="*/ 743 w 990"/>
              <a:gd name="T19" fmla="*/ 246 h 247"/>
              <a:gd name="T20" fmla="*/ 695 w 990"/>
              <a:gd name="T21" fmla="*/ 237 h 247"/>
              <a:gd name="T22" fmla="*/ 692 w 990"/>
              <a:gd name="T23" fmla="*/ 233 h 247"/>
              <a:gd name="T24" fmla="*/ 690 w 990"/>
              <a:gd name="T25" fmla="*/ 238 h 247"/>
              <a:gd name="T26" fmla="*/ 643 w 990"/>
              <a:gd name="T27" fmla="*/ 246 h 247"/>
              <a:gd name="T28" fmla="*/ 596 w 990"/>
              <a:gd name="T29" fmla="*/ 237 h 247"/>
              <a:gd name="T30" fmla="*/ 593 w 990"/>
              <a:gd name="T31" fmla="*/ 233 h 247"/>
              <a:gd name="T32" fmla="*/ 591 w 990"/>
              <a:gd name="T33" fmla="*/ 238 h 247"/>
              <a:gd name="T34" fmla="*/ 544 w 990"/>
              <a:gd name="T35" fmla="*/ 246 h 247"/>
              <a:gd name="T36" fmla="*/ 498 w 990"/>
              <a:gd name="T37" fmla="*/ 238 h 247"/>
              <a:gd name="T38" fmla="*/ 494 w 990"/>
              <a:gd name="T39" fmla="*/ 233 h 247"/>
              <a:gd name="T40" fmla="*/ 492 w 990"/>
              <a:gd name="T41" fmla="*/ 238 h 247"/>
              <a:gd name="T42" fmla="*/ 445 w 990"/>
              <a:gd name="T43" fmla="*/ 246 h 247"/>
              <a:gd name="T44" fmla="*/ 399 w 990"/>
              <a:gd name="T45" fmla="*/ 238 h 247"/>
              <a:gd name="T46" fmla="*/ 396 w 990"/>
              <a:gd name="T47" fmla="*/ 233 h 247"/>
              <a:gd name="T48" fmla="*/ 393 w 990"/>
              <a:gd name="T49" fmla="*/ 237 h 247"/>
              <a:gd name="T50" fmla="*/ 346 w 990"/>
              <a:gd name="T51" fmla="*/ 246 h 247"/>
              <a:gd name="T52" fmla="*/ 299 w 990"/>
              <a:gd name="T53" fmla="*/ 238 h 247"/>
              <a:gd name="T54" fmla="*/ 297 w 990"/>
              <a:gd name="T55" fmla="*/ 233 h 247"/>
              <a:gd name="T56" fmla="*/ 294 w 990"/>
              <a:gd name="T57" fmla="*/ 237 h 247"/>
              <a:gd name="T58" fmla="*/ 246 w 990"/>
              <a:gd name="T59" fmla="*/ 246 h 247"/>
              <a:gd name="T60" fmla="*/ 201 w 990"/>
              <a:gd name="T61" fmla="*/ 238 h 247"/>
              <a:gd name="T62" fmla="*/ 199 w 990"/>
              <a:gd name="T63" fmla="*/ 233 h 247"/>
              <a:gd name="T64" fmla="*/ 195 w 990"/>
              <a:gd name="T65" fmla="*/ 237 h 247"/>
              <a:gd name="T66" fmla="*/ 147 w 990"/>
              <a:gd name="T67" fmla="*/ 246 h 247"/>
              <a:gd name="T68" fmla="*/ 102 w 990"/>
              <a:gd name="T69" fmla="*/ 238 h 247"/>
              <a:gd name="T70" fmla="*/ 99 w 990"/>
              <a:gd name="T71" fmla="*/ 233 h 247"/>
              <a:gd name="T72" fmla="*/ 96 w 990"/>
              <a:gd name="T73" fmla="*/ 237 h 247"/>
              <a:gd name="T74" fmla="*/ 48 w 990"/>
              <a:gd name="T75" fmla="*/ 246 h 247"/>
              <a:gd name="T76" fmla="*/ 48 w 990"/>
              <a:gd name="T77" fmla="*/ 0 h 247"/>
              <a:gd name="T78" fmla="*/ 988 w 990"/>
              <a:gd name="T79" fmla="*/ 23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90" h="247">
                <a:moveTo>
                  <a:pt x="988" y="233"/>
                </a:moveTo>
                <a:lnTo>
                  <a:pt x="988" y="233"/>
                </a:lnTo>
                <a:cubicBezTo>
                  <a:pt x="989" y="240"/>
                  <a:pt x="969" y="246"/>
                  <a:pt x="941" y="246"/>
                </a:cubicBezTo>
                <a:lnTo>
                  <a:pt x="941" y="246"/>
                </a:lnTo>
                <a:cubicBezTo>
                  <a:pt x="919" y="246"/>
                  <a:pt x="900" y="243"/>
                  <a:pt x="893" y="237"/>
                </a:cubicBezTo>
                <a:lnTo>
                  <a:pt x="893" y="237"/>
                </a:lnTo>
                <a:cubicBezTo>
                  <a:pt x="891" y="236"/>
                  <a:pt x="890" y="234"/>
                  <a:pt x="890" y="233"/>
                </a:cubicBezTo>
                <a:lnTo>
                  <a:pt x="890" y="233"/>
                </a:lnTo>
                <a:cubicBezTo>
                  <a:pt x="890" y="234"/>
                  <a:pt x="889" y="236"/>
                  <a:pt x="887" y="238"/>
                </a:cubicBezTo>
                <a:lnTo>
                  <a:pt x="887" y="238"/>
                </a:lnTo>
                <a:cubicBezTo>
                  <a:pt x="881" y="243"/>
                  <a:pt x="863" y="246"/>
                  <a:pt x="842" y="246"/>
                </a:cubicBezTo>
                <a:lnTo>
                  <a:pt x="842" y="246"/>
                </a:lnTo>
                <a:cubicBezTo>
                  <a:pt x="820" y="246"/>
                  <a:pt x="801" y="243"/>
                  <a:pt x="794" y="237"/>
                </a:cubicBezTo>
                <a:lnTo>
                  <a:pt x="794" y="237"/>
                </a:lnTo>
                <a:cubicBezTo>
                  <a:pt x="792" y="236"/>
                  <a:pt x="791" y="234"/>
                  <a:pt x="791" y="233"/>
                </a:cubicBezTo>
                <a:lnTo>
                  <a:pt x="791" y="233"/>
                </a:lnTo>
                <a:cubicBezTo>
                  <a:pt x="791" y="234"/>
                  <a:pt x="790" y="236"/>
                  <a:pt x="788" y="238"/>
                </a:cubicBezTo>
                <a:lnTo>
                  <a:pt x="788" y="238"/>
                </a:lnTo>
                <a:cubicBezTo>
                  <a:pt x="782" y="243"/>
                  <a:pt x="764" y="246"/>
                  <a:pt x="743" y="246"/>
                </a:cubicBezTo>
                <a:lnTo>
                  <a:pt x="743" y="246"/>
                </a:lnTo>
                <a:cubicBezTo>
                  <a:pt x="721" y="246"/>
                  <a:pt x="702" y="243"/>
                  <a:pt x="695" y="237"/>
                </a:cubicBezTo>
                <a:lnTo>
                  <a:pt x="695" y="237"/>
                </a:lnTo>
                <a:cubicBezTo>
                  <a:pt x="693" y="236"/>
                  <a:pt x="692" y="234"/>
                  <a:pt x="692" y="233"/>
                </a:cubicBezTo>
                <a:lnTo>
                  <a:pt x="692" y="233"/>
                </a:lnTo>
                <a:cubicBezTo>
                  <a:pt x="692" y="234"/>
                  <a:pt x="691" y="236"/>
                  <a:pt x="690" y="238"/>
                </a:cubicBezTo>
                <a:lnTo>
                  <a:pt x="690" y="238"/>
                </a:lnTo>
                <a:cubicBezTo>
                  <a:pt x="683" y="243"/>
                  <a:pt x="665" y="246"/>
                  <a:pt x="643" y="246"/>
                </a:cubicBezTo>
                <a:lnTo>
                  <a:pt x="643" y="246"/>
                </a:lnTo>
                <a:cubicBezTo>
                  <a:pt x="622" y="246"/>
                  <a:pt x="603" y="243"/>
                  <a:pt x="596" y="237"/>
                </a:cubicBezTo>
                <a:lnTo>
                  <a:pt x="596" y="237"/>
                </a:lnTo>
                <a:cubicBezTo>
                  <a:pt x="594" y="236"/>
                  <a:pt x="594" y="234"/>
                  <a:pt x="593" y="233"/>
                </a:cubicBezTo>
                <a:lnTo>
                  <a:pt x="593" y="233"/>
                </a:lnTo>
                <a:cubicBezTo>
                  <a:pt x="593" y="234"/>
                  <a:pt x="592" y="236"/>
                  <a:pt x="591" y="238"/>
                </a:cubicBezTo>
                <a:lnTo>
                  <a:pt x="591" y="238"/>
                </a:lnTo>
                <a:cubicBezTo>
                  <a:pt x="584" y="243"/>
                  <a:pt x="566" y="246"/>
                  <a:pt x="544" y="246"/>
                </a:cubicBezTo>
                <a:lnTo>
                  <a:pt x="544" y="246"/>
                </a:lnTo>
                <a:cubicBezTo>
                  <a:pt x="523" y="246"/>
                  <a:pt x="504" y="243"/>
                  <a:pt x="498" y="238"/>
                </a:cubicBezTo>
                <a:lnTo>
                  <a:pt x="498" y="238"/>
                </a:lnTo>
                <a:cubicBezTo>
                  <a:pt x="496" y="236"/>
                  <a:pt x="494" y="234"/>
                  <a:pt x="494" y="233"/>
                </a:cubicBezTo>
                <a:lnTo>
                  <a:pt x="494" y="233"/>
                </a:lnTo>
                <a:cubicBezTo>
                  <a:pt x="494" y="234"/>
                  <a:pt x="493" y="236"/>
                  <a:pt x="492" y="238"/>
                </a:cubicBezTo>
                <a:lnTo>
                  <a:pt x="492" y="238"/>
                </a:lnTo>
                <a:cubicBezTo>
                  <a:pt x="485" y="243"/>
                  <a:pt x="466" y="246"/>
                  <a:pt x="445" y="246"/>
                </a:cubicBezTo>
                <a:lnTo>
                  <a:pt x="445" y="246"/>
                </a:lnTo>
                <a:cubicBezTo>
                  <a:pt x="424" y="246"/>
                  <a:pt x="405" y="243"/>
                  <a:pt x="399" y="238"/>
                </a:cubicBezTo>
                <a:lnTo>
                  <a:pt x="399" y="238"/>
                </a:lnTo>
                <a:cubicBezTo>
                  <a:pt x="397" y="236"/>
                  <a:pt x="396" y="234"/>
                  <a:pt x="396" y="233"/>
                </a:cubicBezTo>
                <a:lnTo>
                  <a:pt x="396" y="233"/>
                </a:lnTo>
                <a:cubicBezTo>
                  <a:pt x="395" y="234"/>
                  <a:pt x="395" y="236"/>
                  <a:pt x="393" y="237"/>
                </a:cubicBezTo>
                <a:lnTo>
                  <a:pt x="393" y="237"/>
                </a:lnTo>
                <a:cubicBezTo>
                  <a:pt x="386" y="243"/>
                  <a:pt x="367" y="246"/>
                  <a:pt x="346" y="246"/>
                </a:cubicBezTo>
                <a:lnTo>
                  <a:pt x="346" y="246"/>
                </a:lnTo>
                <a:cubicBezTo>
                  <a:pt x="324" y="246"/>
                  <a:pt x="306" y="243"/>
                  <a:pt x="299" y="238"/>
                </a:cubicBezTo>
                <a:lnTo>
                  <a:pt x="299" y="238"/>
                </a:lnTo>
                <a:cubicBezTo>
                  <a:pt x="298" y="236"/>
                  <a:pt x="297" y="234"/>
                  <a:pt x="297" y="233"/>
                </a:cubicBezTo>
                <a:lnTo>
                  <a:pt x="297" y="233"/>
                </a:lnTo>
                <a:cubicBezTo>
                  <a:pt x="297" y="234"/>
                  <a:pt x="296" y="236"/>
                  <a:pt x="294" y="237"/>
                </a:cubicBezTo>
                <a:lnTo>
                  <a:pt x="294" y="237"/>
                </a:lnTo>
                <a:cubicBezTo>
                  <a:pt x="287" y="243"/>
                  <a:pt x="268" y="246"/>
                  <a:pt x="246" y="246"/>
                </a:cubicBezTo>
                <a:lnTo>
                  <a:pt x="246" y="246"/>
                </a:lnTo>
                <a:cubicBezTo>
                  <a:pt x="225" y="246"/>
                  <a:pt x="207" y="243"/>
                  <a:pt x="201" y="238"/>
                </a:cubicBezTo>
                <a:lnTo>
                  <a:pt x="201" y="238"/>
                </a:lnTo>
                <a:cubicBezTo>
                  <a:pt x="199" y="236"/>
                  <a:pt x="198" y="234"/>
                  <a:pt x="199" y="233"/>
                </a:cubicBezTo>
                <a:lnTo>
                  <a:pt x="199" y="233"/>
                </a:lnTo>
                <a:cubicBezTo>
                  <a:pt x="198" y="234"/>
                  <a:pt x="197" y="236"/>
                  <a:pt x="195" y="237"/>
                </a:cubicBezTo>
                <a:lnTo>
                  <a:pt x="195" y="237"/>
                </a:lnTo>
                <a:cubicBezTo>
                  <a:pt x="188" y="243"/>
                  <a:pt x="169" y="246"/>
                  <a:pt x="147" y="246"/>
                </a:cubicBezTo>
                <a:lnTo>
                  <a:pt x="147" y="246"/>
                </a:lnTo>
                <a:cubicBezTo>
                  <a:pt x="126" y="246"/>
                  <a:pt x="108" y="243"/>
                  <a:pt x="102" y="238"/>
                </a:cubicBezTo>
                <a:lnTo>
                  <a:pt x="102" y="238"/>
                </a:lnTo>
                <a:cubicBezTo>
                  <a:pt x="100" y="236"/>
                  <a:pt x="99" y="234"/>
                  <a:pt x="99" y="233"/>
                </a:cubicBezTo>
                <a:lnTo>
                  <a:pt x="99" y="233"/>
                </a:lnTo>
                <a:cubicBezTo>
                  <a:pt x="99" y="234"/>
                  <a:pt x="98" y="236"/>
                  <a:pt x="96" y="237"/>
                </a:cubicBezTo>
                <a:lnTo>
                  <a:pt x="96" y="237"/>
                </a:lnTo>
                <a:cubicBezTo>
                  <a:pt x="89" y="243"/>
                  <a:pt x="70" y="246"/>
                  <a:pt x="48" y="246"/>
                </a:cubicBezTo>
                <a:lnTo>
                  <a:pt x="48" y="246"/>
                </a:lnTo>
                <a:cubicBezTo>
                  <a:pt x="21" y="246"/>
                  <a:pt x="0" y="240"/>
                  <a:pt x="1" y="233"/>
                </a:cubicBezTo>
                <a:lnTo>
                  <a:pt x="48" y="0"/>
                </a:lnTo>
                <a:lnTo>
                  <a:pt x="941" y="0"/>
                </a:lnTo>
                <a:lnTo>
                  <a:pt x="988" y="233"/>
                </a:lnTo>
              </a:path>
            </a:pathLst>
          </a:custGeom>
          <a:solidFill>
            <a:srgbClr val="F769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58" name="Freeform 157">
            <a:extLst>
              <a:ext uri="{FF2B5EF4-FFF2-40B4-BE49-F238E27FC236}">
                <a16:creationId xmlns:a16="http://schemas.microsoft.com/office/drawing/2014/main" id="{04A124C0-3B33-5645-9ECB-3DAF70643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3520" y="10678376"/>
            <a:ext cx="992994" cy="306350"/>
          </a:xfrm>
          <a:custGeom>
            <a:avLst/>
            <a:gdLst>
              <a:gd name="connsiteX0" fmla="*/ 938740 w 992994"/>
              <a:gd name="connsiteY0" fmla="*/ 1254 h 306350"/>
              <a:gd name="connsiteX1" fmla="*/ 946138 w 992994"/>
              <a:gd name="connsiteY1" fmla="*/ 6276 h 306350"/>
              <a:gd name="connsiteX2" fmla="*/ 946138 w 992994"/>
              <a:gd name="connsiteY2" fmla="*/ 7531 h 306350"/>
              <a:gd name="connsiteX3" fmla="*/ 992994 w 992994"/>
              <a:gd name="connsiteY3" fmla="*/ 298817 h 306350"/>
              <a:gd name="connsiteX4" fmla="*/ 990528 w 992994"/>
              <a:gd name="connsiteY4" fmla="*/ 305095 h 306350"/>
              <a:gd name="connsiteX5" fmla="*/ 986828 w 992994"/>
              <a:gd name="connsiteY5" fmla="*/ 300073 h 306350"/>
              <a:gd name="connsiteX6" fmla="*/ 983130 w 992994"/>
              <a:gd name="connsiteY6" fmla="*/ 306350 h 306350"/>
              <a:gd name="connsiteX7" fmla="*/ 979430 w 992994"/>
              <a:gd name="connsiteY7" fmla="*/ 301328 h 306350"/>
              <a:gd name="connsiteX8" fmla="*/ 933808 w 992994"/>
              <a:gd name="connsiteY8" fmla="*/ 8787 h 306350"/>
              <a:gd name="connsiteX9" fmla="*/ 933808 w 992994"/>
              <a:gd name="connsiteY9" fmla="*/ 7531 h 306350"/>
              <a:gd name="connsiteX10" fmla="*/ 938740 w 992994"/>
              <a:gd name="connsiteY10" fmla="*/ 1254 h 306350"/>
              <a:gd name="connsiteX11" fmla="*/ 54126 w 992994"/>
              <a:gd name="connsiteY11" fmla="*/ 1254 h 306350"/>
              <a:gd name="connsiteX12" fmla="*/ 59160 w 992994"/>
              <a:gd name="connsiteY12" fmla="*/ 7531 h 306350"/>
              <a:gd name="connsiteX13" fmla="*/ 59160 w 992994"/>
              <a:gd name="connsiteY13" fmla="*/ 8787 h 306350"/>
              <a:gd name="connsiteX14" fmla="*/ 12586 w 992994"/>
              <a:gd name="connsiteY14" fmla="*/ 301328 h 306350"/>
              <a:gd name="connsiteX15" fmla="*/ 8810 w 992994"/>
              <a:gd name="connsiteY15" fmla="*/ 306350 h 306350"/>
              <a:gd name="connsiteX16" fmla="*/ 5034 w 992994"/>
              <a:gd name="connsiteY16" fmla="*/ 300073 h 306350"/>
              <a:gd name="connsiteX17" fmla="*/ 1258 w 992994"/>
              <a:gd name="connsiteY17" fmla="*/ 305095 h 306350"/>
              <a:gd name="connsiteX18" fmla="*/ 0 w 992994"/>
              <a:gd name="connsiteY18" fmla="*/ 298817 h 306350"/>
              <a:gd name="connsiteX19" fmla="*/ 46572 w 992994"/>
              <a:gd name="connsiteY19" fmla="*/ 7531 h 306350"/>
              <a:gd name="connsiteX20" fmla="*/ 46572 w 992994"/>
              <a:gd name="connsiteY20" fmla="*/ 6276 h 306350"/>
              <a:gd name="connsiteX21" fmla="*/ 54126 w 992994"/>
              <a:gd name="connsiteY21" fmla="*/ 1254 h 306350"/>
              <a:gd name="connsiteX22" fmla="*/ 829020 w 992994"/>
              <a:gd name="connsiteY22" fmla="*/ 0 h 306350"/>
              <a:gd name="connsiteX23" fmla="*/ 835358 w 992994"/>
              <a:gd name="connsiteY23" fmla="*/ 4953 h 306350"/>
              <a:gd name="connsiteX24" fmla="*/ 836624 w 992994"/>
              <a:gd name="connsiteY24" fmla="*/ 6191 h 306350"/>
              <a:gd name="connsiteX25" fmla="*/ 872118 w 992994"/>
              <a:gd name="connsiteY25" fmla="*/ 294688 h 306350"/>
              <a:gd name="connsiteX26" fmla="*/ 869582 w 992994"/>
              <a:gd name="connsiteY26" fmla="*/ 299641 h 306350"/>
              <a:gd name="connsiteX27" fmla="*/ 865780 w 992994"/>
              <a:gd name="connsiteY27" fmla="*/ 294688 h 306350"/>
              <a:gd name="connsiteX28" fmla="*/ 861976 w 992994"/>
              <a:gd name="connsiteY28" fmla="*/ 300879 h 306350"/>
              <a:gd name="connsiteX29" fmla="*/ 859442 w 992994"/>
              <a:gd name="connsiteY29" fmla="*/ 295926 h 306350"/>
              <a:gd name="connsiteX30" fmla="*/ 823948 w 992994"/>
              <a:gd name="connsiteY30" fmla="*/ 6191 h 306350"/>
              <a:gd name="connsiteX31" fmla="*/ 829020 w 992994"/>
              <a:gd name="connsiteY31" fmla="*/ 0 h 306350"/>
              <a:gd name="connsiteX32" fmla="*/ 719214 w 992994"/>
              <a:gd name="connsiteY32" fmla="*/ 0 h 306350"/>
              <a:gd name="connsiteX33" fmla="*/ 726904 w 992994"/>
              <a:gd name="connsiteY33" fmla="*/ 6191 h 306350"/>
              <a:gd name="connsiteX34" fmla="*/ 751254 w 992994"/>
              <a:gd name="connsiteY34" fmla="*/ 294688 h 306350"/>
              <a:gd name="connsiteX35" fmla="*/ 748692 w 992994"/>
              <a:gd name="connsiteY35" fmla="*/ 299641 h 306350"/>
              <a:gd name="connsiteX36" fmla="*/ 744846 w 992994"/>
              <a:gd name="connsiteY36" fmla="*/ 294688 h 306350"/>
              <a:gd name="connsiteX37" fmla="*/ 742282 w 992994"/>
              <a:gd name="connsiteY37" fmla="*/ 300879 h 306350"/>
              <a:gd name="connsiteX38" fmla="*/ 738438 w 992994"/>
              <a:gd name="connsiteY38" fmla="*/ 294688 h 306350"/>
              <a:gd name="connsiteX39" fmla="*/ 714088 w 992994"/>
              <a:gd name="connsiteY39" fmla="*/ 6191 h 306350"/>
              <a:gd name="connsiteX40" fmla="*/ 719214 w 992994"/>
              <a:gd name="connsiteY40" fmla="*/ 0 h 306350"/>
              <a:gd name="connsiteX41" fmla="*/ 611094 w 992994"/>
              <a:gd name="connsiteY41" fmla="*/ 0 h 306350"/>
              <a:gd name="connsiteX42" fmla="*/ 617960 w 992994"/>
              <a:gd name="connsiteY42" fmla="*/ 6191 h 306350"/>
              <a:gd name="connsiteX43" fmla="*/ 630318 w 992994"/>
              <a:gd name="connsiteY43" fmla="*/ 294688 h 306350"/>
              <a:gd name="connsiteX44" fmla="*/ 627572 w 992994"/>
              <a:gd name="connsiteY44" fmla="*/ 299641 h 306350"/>
              <a:gd name="connsiteX45" fmla="*/ 623452 w 992994"/>
              <a:gd name="connsiteY45" fmla="*/ 294688 h 306350"/>
              <a:gd name="connsiteX46" fmla="*/ 620706 w 992994"/>
              <a:gd name="connsiteY46" fmla="*/ 300879 h 306350"/>
              <a:gd name="connsiteX47" fmla="*/ 616586 w 992994"/>
              <a:gd name="connsiteY47" fmla="*/ 294688 h 306350"/>
              <a:gd name="connsiteX48" fmla="*/ 604228 w 992994"/>
              <a:gd name="connsiteY48" fmla="*/ 6191 h 306350"/>
              <a:gd name="connsiteX49" fmla="*/ 611094 w 992994"/>
              <a:gd name="connsiteY49" fmla="*/ 0 h 306350"/>
              <a:gd name="connsiteX50" fmla="*/ 493268 w 992994"/>
              <a:gd name="connsiteY50" fmla="*/ 0 h 306350"/>
              <a:gd name="connsiteX51" fmla="*/ 498762 w 992994"/>
              <a:gd name="connsiteY51" fmla="*/ 6191 h 306350"/>
              <a:gd name="connsiteX52" fmla="*/ 498762 w 992994"/>
              <a:gd name="connsiteY52" fmla="*/ 294688 h 306350"/>
              <a:gd name="connsiteX53" fmla="*/ 497664 w 992994"/>
              <a:gd name="connsiteY53" fmla="*/ 300879 h 306350"/>
              <a:gd name="connsiteX54" fmla="*/ 493268 w 992994"/>
              <a:gd name="connsiteY54" fmla="*/ 294688 h 306350"/>
              <a:gd name="connsiteX55" fmla="*/ 491072 w 992994"/>
              <a:gd name="connsiteY55" fmla="*/ 300879 h 306350"/>
              <a:gd name="connsiteX56" fmla="*/ 488874 w 992994"/>
              <a:gd name="connsiteY56" fmla="*/ 294688 h 306350"/>
              <a:gd name="connsiteX57" fmla="*/ 488874 w 992994"/>
              <a:gd name="connsiteY57" fmla="*/ 6191 h 306350"/>
              <a:gd name="connsiteX58" fmla="*/ 493268 w 992994"/>
              <a:gd name="connsiteY58" fmla="*/ 0 h 306350"/>
              <a:gd name="connsiteX59" fmla="*/ 387254 w 992994"/>
              <a:gd name="connsiteY59" fmla="*/ 0 h 306350"/>
              <a:gd name="connsiteX60" fmla="*/ 394120 w 992994"/>
              <a:gd name="connsiteY60" fmla="*/ 6191 h 306350"/>
              <a:gd name="connsiteX61" fmla="*/ 381760 w 992994"/>
              <a:gd name="connsiteY61" fmla="*/ 294688 h 306350"/>
              <a:gd name="connsiteX62" fmla="*/ 379014 w 992994"/>
              <a:gd name="connsiteY62" fmla="*/ 300879 h 306350"/>
              <a:gd name="connsiteX63" fmla="*/ 374894 w 992994"/>
              <a:gd name="connsiteY63" fmla="*/ 294688 h 306350"/>
              <a:gd name="connsiteX64" fmla="*/ 370774 w 992994"/>
              <a:gd name="connsiteY64" fmla="*/ 299641 h 306350"/>
              <a:gd name="connsiteX65" fmla="*/ 368028 w 992994"/>
              <a:gd name="connsiteY65" fmla="*/ 294688 h 306350"/>
              <a:gd name="connsiteX66" fmla="*/ 380386 w 992994"/>
              <a:gd name="connsiteY66" fmla="*/ 6191 h 306350"/>
              <a:gd name="connsiteX67" fmla="*/ 387254 w 992994"/>
              <a:gd name="connsiteY67" fmla="*/ 0 h 306350"/>
              <a:gd name="connsiteX68" fmla="*/ 277946 w 992994"/>
              <a:gd name="connsiteY68" fmla="*/ 0 h 306350"/>
              <a:gd name="connsiteX69" fmla="*/ 284354 w 992994"/>
              <a:gd name="connsiteY69" fmla="*/ 6191 h 306350"/>
              <a:gd name="connsiteX70" fmla="*/ 260000 w 992994"/>
              <a:gd name="connsiteY70" fmla="*/ 294688 h 306350"/>
              <a:gd name="connsiteX71" fmla="*/ 256156 w 992994"/>
              <a:gd name="connsiteY71" fmla="*/ 300879 h 306350"/>
              <a:gd name="connsiteX72" fmla="*/ 253592 w 992994"/>
              <a:gd name="connsiteY72" fmla="*/ 294688 h 306350"/>
              <a:gd name="connsiteX73" fmla="*/ 249746 w 992994"/>
              <a:gd name="connsiteY73" fmla="*/ 299641 h 306350"/>
              <a:gd name="connsiteX74" fmla="*/ 247184 w 992994"/>
              <a:gd name="connsiteY74" fmla="*/ 294688 h 306350"/>
              <a:gd name="connsiteX75" fmla="*/ 271536 w 992994"/>
              <a:gd name="connsiteY75" fmla="*/ 6191 h 306350"/>
              <a:gd name="connsiteX76" fmla="*/ 277946 w 992994"/>
              <a:gd name="connsiteY76" fmla="*/ 0 h 306350"/>
              <a:gd name="connsiteX77" fmla="*/ 162866 w 992994"/>
              <a:gd name="connsiteY77" fmla="*/ 0 h 306350"/>
              <a:gd name="connsiteX78" fmla="*/ 169046 w 992994"/>
              <a:gd name="connsiteY78" fmla="*/ 6191 h 306350"/>
              <a:gd name="connsiteX79" fmla="*/ 134440 w 992994"/>
              <a:gd name="connsiteY79" fmla="*/ 295926 h 306350"/>
              <a:gd name="connsiteX80" fmla="*/ 130734 w 992994"/>
              <a:gd name="connsiteY80" fmla="*/ 300879 h 306350"/>
              <a:gd name="connsiteX81" fmla="*/ 128262 w 992994"/>
              <a:gd name="connsiteY81" fmla="*/ 294688 h 306350"/>
              <a:gd name="connsiteX82" fmla="*/ 123318 w 992994"/>
              <a:gd name="connsiteY82" fmla="*/ 299641 h 306350"/>
              <a:gd name="connsiteX83" fmla="*/ 120846 w 992994"/>
              <a:gd name="connsiteY83" fmla="*/ 294688 h 306350"/>
              <a:gd name="connsiteX84" fmla="*/ 155452 w 992994"/>
              <a:gd name="connsiteY84" fmla="*/ 6191 h 306350"/>
              <a:gd name="connsiteX85" fmla="*/ 156688 w 992994"/>
              <a:gd name="connsiteY85" fmla="*/ 4953 h 306350"/>
              <a:gd name="connsiteX86" fmla="*/ 162866 w 992994"/>
              <a:gd name="connsiteY86" fmla="*/ 0 h 30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992994" h="306350">
                <a:moveTo>
                  <a:pt x="938740" y="1254"/>
                </a:moveTo>
                <a:cubicBezTo>
                  <a:pt x="942438" y="-2"/>
                  <a:pt x="946138" y="3765"/>
                  <a:pt x="946138" y="6276"/>
                </a:cubicBezTo>
                <a:lnTo>
                  <a:pt x="946138" y="7531"/>
                </a:lnTo>
                <a:lnTo>
                  <a:pt x="992994" y="298817"/>
                </a:lnTo>
                <a:cubicBezTo>
                  <a:pt x="992994" y="301328"/>
                  <a:pt x="991760" y="303839"/>
                  <a:pt x="990528" y="305095"/>
                </a:cubicBezTo>
                <a:cubicBezTo>
                  <a:pt x="988062" y="303839"/>
                  <a:pt x="986828" y="301328"/>
                  <a:pt x="986828" y="300073"/>
                </a:cubicBezTo>
                <a:cubicBezTo>
                  <a:pt x="986828" y="301328"/>
                  <a:pt x="985596" y="303839"/>
                  <a:pt x="983130" y="306350"/>
                </a:cubicBezTo>
                <a:cubicBezTo>
                  <a:pt x="981896" y="305095"/>
                  <a:pt x="980664" y="303839"/>
                  <a:pt x="979430" y="301328"/>
                </a:cubicBezTo>
                <a:lnTo>
                  <a:pt x="933808" y="8787"/>
                </a:lnTo>
                <a:cubicBezTo>
                  <a:pt x="933808" y="7531"/>
                  <a:pt x="933808" y="7531"/>
                  <a:pt x="933808" y="7531"/>
                </a:cubicBezTo>
                <a:cubicBezTo>
                  <a:pt x="933808" y="3765"/>
                  <a:pt x="936274" y="2509"/>
                  <a:pt x="938740" y="1254"/>
                </a:cubicBezTo>
                <a:close/>
                <a:moveTo>
                  <a:pt x="54126" y="1254"/>
                </a:moveTo>
                <a:cubicBezTo>
                  <a:pt x="57902" y="2509"/>
                  <a:pt x="59160" y="3765"/>
                  <a:pt x="59160" y="7531"/>
                </a:cubicBezTo>
                <a:cubicBezTo>
                  <a:pt x="59160" y="7531"/>
                  <a:pt x="59160" y="7531"/>
                  <a:pt x="59160" y="8787"/>
                </a:cubicBezTo>
                <a:lnTo>
                  <a:pt x="12586" y="301328"/>
                </a:lnTo>
                <a:cubicBezTo>
                  <a:pt x="11328" y="303839"/>
                  <a:pt x="10068" y="305095"/>
                  <a:pt x="8810" y="306350"/>
                </a:cubicBezTo>
                <a:cubicBezTo>
                  <a:pt x="6292" y="303839"/>
                  <a:pt x="5034" y="301328"/>
                  <a:pt x="5034" y="300073"/>
                </a:cubicBezTo>
                <a:cubicBezTo>
                  <a:pt x="5034" y="301328"/>
                  <a:pt x="3776" y="303839"/>
                  <a:pt x="1258" y="305095"/>
                </a:cubicBezTo>
                <a:cubicBezTo>
                  <a:pt x="0" y="303839"/>
                  <a:pt x="0" y="301328"/>
                  <a:pt x="0" y="298817"/>
                </a:cubicBezTo>
                <a:lnTo>
                  <a:pt x="46572" y="7531"/>
                </a:lnTo>
                <a:lnTo>
                  <a:pt x="46572" y="6276"/>
                </a:lnTo>
                <a:cubicBezTo>
                  <a:pt x="46572" y="3765"/>
                  <a:pt x="51608" y="-2"/>
                  <a:pt x="54126" y="1254"/>
                </a:cubicBezTo>
                <a:close/>
                <a:moveTo>
                  <a:pt x="829020" y="0"/>
                </a:moveTo>
                <a:cubicBezTo>
                  <a:pt x="832822" y="0"/>
                  <a:pt x="835358" y="2476"/>
                  <a:pt x="835358" y="4953"/>
                </a:cubicBezTo>
                <a:lnTo>
                  <a:pt x="836624" y="6191"/>
                </a:lnTo>
                <a:lnTo>
                  <a:pt x="872118" y="294688"/>
                </a:lnTo>
                <a:cubicBezTo>
                  <a:pt x="872118" y="295926"/>
                  <a:pt x="872118" y="298402"/>
                  <a:pt x="869582" y="299641"/>
                </a:cubicBezTo>
                <a:cubicBezTo>
                  <a:pt x="867048" y="298402"/>
                  <a:pt x="865780" y="295926"/>
                  <a:pt x="865780" y="294688"/>
                </a:cubicBezTo>
                <a:cubicBezTo>
                  <a:pt x="865780" y="295926"/>
                  <a:pt x="864512" y="298402"/>
                  <a:pt x="861976" y="300879"/>
                </a:cubicBezTo>
                <a:cubicBezTo>
                  <a:pt x="860710" y="299641"/>
                  <a:pt x="859442" y="297164"/>
                  <a:pt x="859442" y="295926"/>
                </a:cubicBezTo>
                <a:lnTo>
                  <a:pt x="823948" y="6191"/>
                </a:lnTo>
                <a:cubicBezTo>
                  <a:pt x="823948" y="2476"/>
                  <a:pt x="825216" y="1238"/>
                  <a:pt x="829020" y="0"/>
                </a:cubicBezTo>
                <a:close/>
                <a:moveTo>
                  <a:pt x="719214" y="0"/>
                </a:moveTo>
                <a:cubicBezTo>
                  <a:pt x="724340" y="0"/>
                  <a:pt x="726904" y="2476"/>
                  <a:pt x="726904" y="6191"/>
                </a:cubicBezTo>
                <a:lnTo>
                  <a:pt x="751254" y="294688"/>
                </a:lnTo>
                <a:cubicBezTo>
                  <a:pt x="751254" y="295926"/>
                  <a:pt x="749972" y="298402"/>
                  <a:pt x="748692" y="299641"/>
                </a:cubicBezTo>
                <a:cubicBezTo>
                  <a:pt x="746128" y="298402"/>
                  <a:pt x="744846" y="295926"/>
                  <a:pt x="744846" y="294688"/>
                </a:cubicBezTo>
                <a:cubicBezTo>
                  <a:pt x="744846" y="295926"/>
                  <a:pt x="743564" y="298402"/>
                  <a:pt x="742282" y="300879"/>
                </a:cubicBezTo>
                <a:cubicBezTo>
                  <a:pt x="739720" y="299641"/>
                  <a:pt x="738438" y="297164"/>
                  <a:pt x="738438" y="294688"/>
                </a:cubicBezTo>
                <a:lnTo>
                  <a:pt x="714088" y="6191"/>
                </a:lnTo>
                <a:cubicBezTo>
                  <a:pt x="714088" y="2476"/>
                  <a:pt x="716650" y="0"/>
                  <a:pt x="719214" y="0"/>
                </a:cubicBezTo>
                <a:close/>
                <a:moveTo>
                  <a:pt x="611094" y="0"/>
                </a:moveTo>
                <a:cubicBezTo>
                  <a:pt x="613840" y="0"/>
                  <a:pt x="617960" y="2476"/>
                  <a:pt x="617960" y="6191"/>
                </a:cubicBezTo>
                <a:lnTo>
                  <a:pt x="630318" y="294688"/>
                </a:lnTo>
                <a:cubicBezTo>
                  <a:pt x="630318" y="295926"/>
                  <a:pt x="628946" y="298402"/>
                  <a:pt x="627572" y="299641"/>
                </a:cubicBezTo>
                <a:cubicBezTo>
                  <a:pt x="624826" y="298402"/>
                  <a:pt x="624826" y="295926"/>
                  <a:pt x="623452" y="294688"/>
                </a:cubicBezTo>
                <a:cubicBezTo>
                  <a:pt x="623452" y="295926"/>
                  <a:pt x="622080" y="298402"/>
                  <a:pt x="620706" y="300879"/>
                </a:cubicBezTo>
                <a:cubicBezTo>
                  <a:pt x="617960" y="298402"/>
                  <a:pt x="616586" y="297164"/>
                  <a:pt x="616586" y="294688"/>
                </a:cubicBezTo>
                <a:lnTo>
                  <a:pt x="604228" y="6191"/>
                </a:lnTo>
                <a:cubicBezTo>
                  <a:pt x="604228" y="2476"/>
                  <a:pt x="606974" y="0"/>
                  <a:pt x="611094" y="0"/>
                </a:cubicBezTo>
                <a:close/>
                <a:moveTo>
                  <a:pt x="493268" y="0"/>
                </a:moveTo>
                <a:cubicBezTo>
                  <a:pt x="497664" y="0"/>
                  <a:pt x="498762" y="2476"/>
                  <a:pt x="498762" y="6191"/>
                </a:cubicBezTo>
                <a:lnTo>
                  <a:pt x="498762" y="294688"/>
                </a:lnTo>
                <a:cubicBezTo>
                  <a:pt x="498762" y="297164"/>
                  <a:pt x="498762" y="298402"/>
                  <a:pt x="497664" y="300879"/>
                </a:cubicBezTo>
                <a:cubicBezTo>
                  <a:pt x="495466" y="298402"/>
                  <a:pt x="493268" y="295926"/>
                  <a:pt x="493268" y="294688"/>
                </a:cubicBezTo>
                <a:cubicBezTo>
                  <a:pt x="493268" y="295926"/>
                  <a:pt x="492170" y="298402"/>
                  <a:pt x="491072" y="300879"/>
                </a:cubicBezTo>
                <a:cubicBezTo>
                  <a:pt x="488874" y="298402"/>
                  <a:pt x="488874" y="297164"/>
                  <a:pt x="488874" y="294688"/>
                </a:cubicBezTo>
                <a:lnTo>
                  <a:pt x="488874" y="6191"/>
                </a:lnTo>
                <a:cubicBezTo>
                  <a:pt x="488874" y="2476"/>
                  <a:pt x="491072" y="0"/>
                  <a:pt x="493268" y="0"/>
                </a:cubicBezTo>
                <a:close/>
                <a:moveTo>
                  <a:pt x="387254" y="0"/>
                </a:moveTo>
                <a:cubicBezTo>
                  <a:pt x="391374" y="0"/>
                  <a:pt x="394120" y="2476"/>
                  <a:pt x="394120" y="6191"/>
                </a:cubicBezTo>
                <a:lnTo>
                  <a:pt x="381760" y="294688"/>
                </a:lnTo>
                <a:cubicBezTo>
                  <a:pt x="381760" y="297164"/>
                  <a:pt x="380386" y="298402"/>
                  <a:pt x="379014" y="300879"/>
                </a:cubicBezTo>
                <a:cubicBezTo>
                  <a:pt x="376266" y="298402"/>
                  <a:pt x="374894" y="295926"/>
                  <a:pt x="374894" y="294688"/>
                </a:cubicBezTo>
                <a:cubicBezTo>
                  <a:pt x="373520" y="295926"/>
                  <a:pt x="373520" y="298402"/>
                  <a:pt x="370774" y="299641"/>
                </a:cubicBezTo>
                <a:cubicBezTo>
                  <a:pt x="369400" y="298402"/>
                  <a:pt x="368028" y="295926"/>
                  <a:pt x="368028" y="294688"/>
                </a:cubicBezTo>
                <a:lnTo>
                  <a:pt x="380386" y="6191"/>
                </a:lnTo>
                <a:cubicBezTo>
                  <a:pt x="380386" y="2476"/>
                  <a:pt x="384506" y="0"/>
                  <a:pt x="387254" y="0"/>
                </a:cubicBezTo>
                <a:close/>
                <a:moveTo>
                  <a:pt x="277946" y="0"/>
                </a:moveTo>
                <a:cubicBezTo>
                  <a:pt x="281790" y="0"/>
                  <a:pt x="284354" y="2476"/>
                  <a:pt x="284354" y="6191"/>
                </a:cubicBezTo>
                <a:lnTo>
                  <a:pt x="260000" y="294688"/>
                </a:lnTo>
                <a:cubicBezTo>
                  <a:pt x="260000" y="297164"/>
                  <a:pt x="258718" y="299641"/>
                  <a:pt x="256156" y="300879"/>
                </a:cubicBezTo>
                <a:cubicBezTo>
                  <a:pt x="254874" y="298402"/>
                  <a:pt x="253592" y="295926"/>
                  <a:pt x="253592" y="294688"/>
                </a:cubicBezTo>
                <a:cubicBezTo>
                  <a:pt x="253592" y="295926"/>
                  <a:pt x="252310" y="298402"/>
                  <a:pt x="249746" y="299641"/>
                </a:cubicBezTo>
                <a:cubicBezTo>
                  <a:pt x="248464" y="298402"/>
                  <a:pt x="247184" y="295926"/>
                  <a:pt x="247184" y="294688"/>
                </a:cubicBezTo>
                <a:lnTo>
                  <a:pt x="271536" y="6191"/>
                </a:lnTo>
                <a:cubicBezTo>
                  <a:pt x="271536" y="2476"/>
                  <a:pt x="275382" y="0"/>
                  <a:pt x="277946" y="0"/>
                </a:cubicBezTo>
                <a:close/>
                <a:moveTo>
                  <a:pt x="162866" y="0"/>
                </a:moveTo>
                <a:cubicBezTo>
                  <a:pt x="166574" y="1238"/>
                  <a:pt x="169046" y="2476"/>
                  <a:pt x="169046" y="6191"/>
                </a:cubicBezTo>
                <a:lnTo>
                  <a:pt x="134440" y="295926"/>
                </a:lnTo>
                <a:cubicBezTo>
                  <a:pt x="134440" y="297164"/>
                  <a:pt x="131970" y="299641"/>
                  <a:pt x="130734" y="300879"/>
                </a:cubicBezTo>
                <a:cubicBezTo>
                  <a:pt x="128262" y="298402"/>
                  <a:pt x="127026" y="295926"/>
                  <a:pt x="128262" y="294688"/>
                </a:cubicBezTo>
                <a:cubicBezTo>
                  <a:pt x="127026" y="295926"/>
                  <a:pt x="125790" y="298402"/>
                  <a:pt x="123318" y="299641"/>
                </a:cubicBezTo>
                <a:cubicBezTo>
                  <a:pt x="122082" y="298402"/>
                  <a:pt x="120846" y="295926"/>
                  <a:pt x="120846" y="294688"/>
                </a:cubicBezTo>
                <a:lnTo>
                  <a:pt x="155452" y="6191"/>
                </a:lnTo>
                <a:lnTo>
                  <a:pt x="156688" y="4953"/>
                </a:lnTo>
                <a:cubicBezTo>
                  <a:pt x="156688" y="2476"/>
                  <a:pt x="159158" y="0"/>
                  <a:pt x="162866" y="0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59" name="Freeform 248">
            <a:extLst>
              <a:ext uri="{FF2B5EF4-FFF2-40B4-BE49-F238E27FC236}">
                <a16:creationId xmlns:a16="http://schemas.microsoft.com/office/drawing/2014/main" id="{8BEF4BB4-61B0-C845-877D-8787E1D24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4646" y="10639925"/>
            <a:ext cx="1197472" cy="43943"/>
          </a:xfrm>
          <a:custGeom>
            <a:avLst/>
            <a:gdLst>
              <a:gd name="T0" fmla="*/ 959 w 960"/>
              <a:gd name="T1" fmla="*/ 36 h 37"/>
              <a:gd name="T2" fmla="*/ 0 w 960"/>
              <a:gd name="T3" fmla="*/ 36 h 37"/>
              <a:gd name="T4" fmla="*/ 0 w 960"/>
              <a:gd name="T5" fmla="*/ 0 h 37"/>
              <a:gd name="T6" fmla="*/ 959 w 960"/>
              <a:gd name="T7" fmla="*/ 0 h 37"/>
              <a:gd name="T8" fmla="*/ 959 w 960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37">
                <a:moveTo>
                  <a:pt x="959" y="36"/>
                </a:moveTo>
                <a:lnTo>
                  <a:pt x="0" y="36"/>
                </a:lnTo>
                <a:lnTo>
                  <a:pt x="0" y="0"/>
                </a:lnTo>
                <a:lnTo>
                  <a:pt x="959" y="0"/>
                </a:lnTo>
                <a:lnTo>
                  <a:pt x="959" y="36"/>
                </a:lnTo>
              </a:path>
            </a:pathLst>
          </a:custGeom>
          <a:solidFill>
            <a:srgbClr val="005A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0" name="Freeform 249">
            <a:extLst>
              <a:ext uri="{FF2B5EF4-FFF2-40B4-BE49-F238E27FC236}">
                <a16:creationId xmlns:a16="http://schemas.microsoft.com/office/drawing/2014/main" id="{E22B4D72-8621-8540-BB7F-05E3AD6B0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4646" y="10370768"/>
            <a:ext cx="1197472" cy="186761"/>
          </a:xfrm>
          <a:custGeom>
            <a:avLst/>
            <a:gdLst>
              <a:gd name="T0" fmla="*/ 959 w 960"/>
              <a:gd name="T1" fmla="*/ 150 h 151"/>
              <a:gd name="T2" fmla="*/ 0 w 960"/>
              <a:gd name="T3" fmla="*/ 150 h 151"/>
              <a:gd name="T4" fmla="*/ 0 w 960"/>
              <a:gd name="T5" fmla="*/ 0 h 151"/>
              <a:gd name="T6" fmla="*/ 959 w 960"/>
              <a:gd name="T7" fmla="*/ 0 h 151"/>
              <a:gd name="T8" fmla="*/ 959 w 960"/>
              <a:gd name="T9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151">
                <a:moveTo>
                  <a:pt x="959" y="150"/>
                </a:moveTo>
                <a:lnTo>
                  <a:pt x="0" y="150"/>
                </a:lnTo>
                <a:lnTo>
                  <a:pt x="0" y="0"/>
                </a:lnTo>
                <a:lnTo>
                  <a:pt x="959" y="0"/>
                </a:lnTo>
                <a:lnTo>
                  <a:pt x="959" y="150"/>
                </a:ln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1" name="Freeform 256">
            <a:extLst>
              <a:ext uri="{FF2B5EF4-FFF2-40B4-BE49-F238E27FC236}">
                <a16:creationId xmlns:a16="http://schemas.microsoft.com/office/drawing/2014/main" id="{29570B13-CAB4-9D4B-8687-48E6363FC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2392" y="10557531"/>
            <a:ext cx="21972" cy="82396"/>
          </a:xfrm>
          <a:custGeom>
            <a:avLst/>
            <a:gdLst>
              <a:gd name="T0" fmla="*/ 17 w 18"/>
              <a:gd name="T1" fmla="*/ 64 h 65"/>
              <a:gd name="T2" fmla="*/ 0 w 18"/>
              <a:gd name="T3" fmla="*/ 64 h 65"/>
              <a:gd name="T4" fmla="*/ 0 w 18"/>
              <a:gd name="T5" fmla="*/ 0 h 65"/>
              <a:gd name="T6" fmla="*/ 17 w 18"/>
              <a:gd name="T7" fmla="*/ 0 h 65"/>
              <a:gd name="T8" fmla="*/ 17 w 18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65">
                <a:moveTo>
                  <a:pt x="17" y="64"/>
                </a:moveTo>
                <a:lnTo>
                  <a:pt x="0" y="64"/>
                </a:lnTo>
                <a:lnTo>
                  <a:pt x="0" y="0"/>
                </a:lnTo>
                <a:lnTo>
                  <a:pt x="17" y="0"/>
                </a:lnTo>
                <a:lnTo>
                  <a:pt x="17" y="64"/>
                </a:ln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2" name="Freeform 257">
            <a:extLst>
              <a:ext uri="{FF2B5EF4-FFF2-40B4-BE49-F238E27FC236}">
                <a16:creationId xmlns:a16="http://schemas.microsoft.com/office/drawing/2014/main" id="{E7FA0D75-A841-8C48-9383-22657FE4A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6903" y="10557531"/>
            <a:ext cx="21972" cy="82396"/>
          </a:xfrm>
          <a:custGeom>
            <a:avLst/>
            <a:gdLst>
              <a:gd name="T0" fmla="*/ 17 w 18"/>
              <a:gd name="T1" fmla="*/ 64 h 65"/>
              <a:gd name="T2" fmla="*/ 0 w 18"/>
              <a:gd name="T3" fmla="*/ 64 h 65"/>
              <a:gd name="T4" fmla="*/ 0 w 18"/>
              <a:gd name="T5" fmla="*/ 0 h 65"/>
              <a:gd name="T6" fmla="*/ 17 w 18"/>
              <a:gd name="T7" fmla="*/ 0 h 65"/>
              <a:gd name="T8" fmla="*/ 17 w 18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65">
                <a:moveTo>
                  <a:pt x="17" y="64"/>
                </a:moveTo>
                <a:lnTo>
                  <a:pt x="0" y="64"/>
                </a:lnTo>
                <a:lnTo>
                  <a:pt x="0" y="0"/>
                </a:lnTo>
                <a:lnTo>
                  <a:pt x="17" y="0"/>
                </a:lnTo>
                <a:lnTo>
                  <a:pt x="17" y="64"/>
                </a:ln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3" name="Freeform 162">
            <a:extLst>
              <a:ext uri="{FF2B5EF4-FFF2-40B4-BE49-F238E27FC236}">
                <a16:creationId xmlns:a16="http://schemas.microsoft.com/office/drawing/2014/main" id="{8A0EC588-2F19-CC45-A195-E76EA3988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7180" y="11117815"/>
            <a:ext cx="306364" cy="471157"/>
          </a:xfrm>
          <a:custGeom>
            <a:avLst/>
            <a:gdLst>
              <a:gd name="connsiteX0" fmla="*/ 12454 w 306364"/>
              <a:gd name="connsiteY0" fmla="*/ 240694 h 471157"/>
              <a:gd name="connsiteX1" fmla="*/ 12454 w 306364"/>
              <a:gd name="connsiteY1" fmla="*/ 457518 h 471157"/>
              <a:gd name="connsiteX2" fmla="*/ 293910 w 306364"/>
              <a:gd name="connsiteY2" fmla="*/ 457518 h 471157"/>
              <a:gd name="connsiteX3" fmla="*/ 293910 w 306364"/>
              <a:gd name="connsiteY3" fmla="*/ 240694 h 471157"/>
              <a:gd name="connsiteX4" fmla="*/ 12454 w 306364"/>
              <a:gd name="connsiteY4" fmla="*/ 12399 h 471157"/>
              <a:gd name="connsiteX5" fmla="*/ 12454 w 306364"/>
              <a:gd name="connsiteY5" fmla="*/ 230706 h 471157"/>
              <a:gd name="connsiteX6" fmla="*/ 293910 w 306364"/>
              <a:gd name="connsiteY6" fmla="*/ 230706 h 471157"/>
              <a:gd name="connsiteX7" fmla="*/ 293910 w 306364"/>
              <a:gd name="connsiteY7" fmla="*/ 12399 h 471157"/>
              <a:gd name="connsiteX8" fmla="*/ 0 w 306364"/>
              <a:gd name="connsiteY8" fmla="*/ 0 h 471157"/>
              <a:gd name="connsiteX9" fmla="*/ 306364 w 306364"/>
              <a:gd name="connsiteY9" fmla="*/ 0 h 471157"/>
              <a:gd name="connsiteX10" fmla="*/ 306364 w 306364"/>
              <a:gd name="connsiteY10" fmla="*/ 230706 h 471157"/>
              <a:gd name="connsiteX11" fmla="*/ 306364 w 306364"/>
              <a:gd name="connsiteY11" fmla="*/ 240694 h 471157"/>
              <a:gd name="connsiteX12" fmla="*/ 306364 w 306364"/>
              <a:gd name="connsiteY12" fmla="*/ 471157 h 471157"/>
              <a:gd name="connsiteX13" fmla="*/ 0 w 306364"/>
              <a:gd name="connsiteY13" fmla="*/ 471157 h 471157"/>
              <a:gd name="connsiteX14" fmla="*/ 0 w 306364"/>
              <a:gd name="connsiteY14" fmla="*/ 240694 h 471157"/>
              <a:gd name="connsiteX15" fmla="*/ 0 w 306364"/>
              <a:gd name="connsiteY15" fmla="*/ 230706 h 471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6364" h="471157">
                <a:moveTo>
                  <a:pt x="12454" y="240694"/>
                </a:moveTo>
                <a:lnTo>
                  <a:pt x="12454" y="457518"/>
                </a:lnTo>
                <a:lnTo>
                  <a:pt x="293910" y="457518"/>
                </a:lnTo>
                <a:lnTo>
                  <a:pt x="293910" y="240694"/>
                </a:lnTo>
                <a:close/>
                <a:moveTo>
                  <a:pt x="12454" y="12399"/>
                </a:moveTo>
                <a:lnTo>
                  <a:pt x="12454" y="230706"/>
                </a:lnTo>
                <a:lnTo>
                  <a:pt x="293910" y="230706"/>
                </a:lnTo>
                <a:lnTo>
                  <a:pt x="293910" y="12399"/>
                </a:lnTo>
                <a:close/>
                <a:moveTo>
                  <a:pt x="0" y="0"/>
                </a:moveTo>
                <a:lnTo>
                  <a:pt x="306364" y="0"/>
                </a:lnTo>
                <a:lnTo>
                  <a:pt x="306364" y="230706"/>
                </a:lnTo>
                <a:lnTo>
                  <a:pt x="306364" y="240694"/>
                </a:lnTo>
                <a:lnTo>
                  <a:pt x="306364" y="471157"/>
                </a:lnTo>
                <a:lnTo>
                  <a:pt x="0" y="471157"/>
                </a:lnTo>
                <a:lnTo>
                  <a:pt x="0" y="240694"/>
                </a:lnTo>
                <a:lnTo>
                  <a:pt x="0" y="230706"/>
                </a:lnTo>
                <a:close/>
              </a:path>
            </a:pathLst>
          </a:custGeom>
          <a:solidFill>
            <a:srgbClr val="005A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64" name="Freeform 259">
            <a:extLst>
              <a:ext uri="{FF2B5EF4-FFF2-40B4-BE49-F238E27FC236}">
                <a16:creationId xmlns:a16="http://schemas.microsoft.com/office/drawing/2014/main" id="{F08A57A7-BD5B-9340-A5C5-69AD4E5BD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5636" y="11326549"/>
            <a:ext cx="54930" cy="54930"/>
          </a:xfrm>
          <a:custGeom>
            <a:avLst/>
            <a:gdLst>
              <a:gd name="T0" fmla="*/ 44 w 45"/>
              <a:gd name="T1" fmla="*/ 22 h 45"/>
              <a:gd name="T2" fmla="*/ 44 w 45"/>
              <a:gd name="T3" fmla="*/ 22 h 45"/>
              <a:gd name="T4" fmla="*/ 22 w 45"/>
              <a:gd name="T5" fmla="*/ 44 h 45"/>
              <a:gd name="T6" fmla="*/ 22 w 45"/>
              <a:gd name="T7" fmla="*/ 44 h 45"/>
              <a:gd name="T8" fmla="*/ 0 w 45"/>
              <a:gd name="T9" fmla="*/ 22 h 45"/>
              <a:gd name="T10" fmla="*/ 0 w 45"/>
              <a:gd name="T11" fmla="*/ 22 h 45"/>
              <a:gd name="T12" fmla="*/ 22 w 45"/>
              <a:gd name="T13" fmla="*/ 0 h 45"/>
              <a:gd name="T14" fmla="*/ 22 w 45"/>
              <a:gd name="T15" fmla="*/ 0 h 45"/>
              <a:gd name="T16" fmla="*/ 44 w 45"/>
              <a:gd name="T17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5">
                <a:moveTo>
                  <a:pt x="44" y="22"/>
                </a:moveTo>
                <a:lnTo>
                  <a:pt x="44" y="22"/>
                </a:lnTo>
                <a:cubicBezTo>
                  <a:pt x="44" y="34"/>
                  <a:pt x="34" y="44"/>
                  <a:pt x="22" y="44"/>
                </a:cubicBezTo>
                <a:lnTo>
                  <a:pt x="22" y="44"/>
                </a:lnTo>
                <a:cubicBezTo>
                  <a:pt x="10" y="44"/>
                  <a:pt x="0" y="34"/>
                  <a:pt x="0" y="22"/>
                </a:cubicBezTo>
                <a:lnTo>
                  <a:pt x="0" y="22"/>
                </a:lnTo>
                <a:cubicBezTo>
                  <a:pt x="0" y="10"/>
                  <a:pt x="10" y="0"/>
                  <a:pt x="22" y="0"/>
                </a:cubicBezTo>
                <a:lnTo>
                  <a:pt x="22" y="0"/>
                </a:lnTo>
                <a:cubicBezTo>
                  <a:pt x="34" y="0"/>
                  <a:pt x="44" y="10"/>
                  <a:pt x="44" y="22"/>
                </a:cubicBezTo>
              </a:path>
            </a:pathLst>
          </a:custGeom>
          <a:solidFill>
            <a:srgbClr val="005A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5" name="Freeform 260">
            <a:extLst>
              <a:ext uri="{FF2B5EF4-FFF2-40B4-BE49-F238E27FC236}">
                <a16:creationId xmlns:a16="http://schemas.microsoft.com/office/drawing/2014/main" id="{F604E355-E9B6-194A-9E36-5E998D5F4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9848" y="6196097"/>
            <a:ext cx="3900023" cy="999724"/>
          </a:xfrm>
          <a:custGeom>
            <a:avLst/>
            <a:gdLst>
              <a:gd name="T0" fmla="*/ 3131 w 3132"/>
              <a:gd name="T1" fmla="*/ 113 h 801"/>
              <a:gd name="T2" fmla="*/ 3131 w 3132"/>
              <a:gd name="T3" fmla="*/ 113 h 801"/>
              <a:gd name="T4" fmla="*/ 3019 w 3132"/>
              <a:gd name="T5" fmla="*/ 0 h 801"/>
              <a:gd name="T6" fmla="*/ 334 w 3132"/>
              <a:gd name="T7" fmla="*/ 0 h 801"/>
              <a:gd name="T8" fmla="*/ 225 w 3132"/>
              <a:gd name="T9" fmla="*/ 0 h 801"/>
              <a:gd name="T10" fmla="*/ 225 w 3132"/>
              <a:gd name="T11" fmla="*/ 0 h 801"/>
              <a:gd name="T12" fmla="*/ 113 w 3132"/>
              <a:gd name="T13" fmla="*/ 113 h 801"/>
              <a:gd name="T14" fmla="*/ 113 w 3132"/>
              <a:gd name="T15" fmla="*/ 575 h 801"/>
              <a:gd name="T16" fmla="*/ 113 w 3132"/>
              <a:gd name="T17" fmla="*/ 575 h 801"/>
              <a:gd name="T18" fmla="*/ 0 w 3132"/>
              <a:gd name="T19" fmla="*/ 687 h 801"/>
              <a:gd name="T20" fmla="*/ 3019 w 3132"/>
              <a:gd name="T21" fmla="*/ 687 h 801"/>
              <a:gd name="T22" fmla="*/ 3019 w 3132"/>
              <a:gd name="T23" fmla="*/ 687 h 801"/>
              <a:gd name="T24" fmla="*/ 3131 w 3132"/>
              <a:gd name="T25" fmla="*/ 800 h 801"/>
              <a:gd name="T26" fmla="*/ 3131 w 3132"/>
              <a:gd name="T27" fmla="*/ 113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32" h="801">
                <a:moveTo>
                  <a:pt x="3131" y="113"/>
                </a:moveTo>
                <a:lnTo>
                  <a:pt x="3131" y="113"/>
                </a:lnTo>
                <a:cubicBezTo>
                  <a:pt x="3131" y="50"/>
                  <a:pt x="3081" y="0"/>
                  <a:pt x="3019" y="0"/>
                </a:cubicBezTo>
                <a:lnTo>
                  <a:pt x="334" y="0"/>
                </a:lnTo>
                <a:lnTo>
                  <a:pt x="225" y="0"/>
                </a:lnTo>
                <a:lnTo>
                  <a:pt x="225" y="0"/>
                </a:lnTo>
                <a:cubicBezTo>
                  <a:pt x="163" y="0"/>
                  <a:pt x="113" y="50"/>
                  <a:pt x="113" y="113"/>
                </a:cubicBezTo>
                <a:lnTo>
                  <a:pt x="113" y="575"/>
                </a:lnTo>
                <a:lnTo>
                  <a:pt x="113" y="575"/>
                </a:lnTo>
                <a:cubicBezTo>
                  <a:pt x="113" y="637"/>
                  <a:pt x="62" y="687"/>
                  <a:pt x="0" y="687"/>
                </a:cubicBezTo>
                <a:lnTo>
                  <a:pt x="3019" y="687"/>
                </a:lnTo>
                <a:lnTo>
                  <a:pt x="3019" y="687"/>
                </a:lnTo>
                <a:cubicBezTo>
                  <a:pt x="3081" y="687"/>
                  <a:pt x="3131" y="738"/>
                  <a:pt x="3131" y="800"/>
                </a:cubicBezTo>
                <a:lnTo>
                  <a:pt x="3131" y="113"/>
                </a:lnTo>
              </a:path>
            </a:pathLst>
          </a:custGeom>
          <a:solidFill>
            <a:srgbClr val="FFAA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6" name="Freeform 261">
            <a:extLst>
              <a:ext uri="{FF2B5EF4-FFF2-40B4-BE49-F238E27FC236}">
                <a16:creationId xmlns:a16="http://schemas.microsoft.com/office/drawing/2014/main" id="{27F18D6B-6785-8846-9092-28455B782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9848" y="6196097"/>
            <a:ext cx="3900023" cy="999724"/>
          </a:xfrm>
          <a:custGeom>
            <a:avLst/>
            <a:gdLst>
              <a:gd name="T0" fmla="*/ 3131 w 3132"/>
              <a:gd name="T1" fmla="*/ 113 h 801"/>
              <a:gd name="T2" fmla="*/ 3131 w 3132"/>
              <a:gd name="T3" fmla="*/ 113 h 801"/>
              <a:gd name="T4" fmla="*/ 3019 w 3132"/>
              <a:gd name="T5" fmla="*/ 0 h 801"/>
              <a:gd name="T6" fmla="*/ 334 w 3132"/>
              <a:gd name="T7" fmla="*/ 0 h 801"/>
              <a:gd name="T8" fmla="*/ 225 w 3132"/>
              <a:gd name="T9" fmla="*/ 0 h 801"/>
              <a:gd name="T10" fmla="*/ 225 w 3132"/>
              <a:gd name="T11" fmla="*/ 0 h 801"/>
              <a:gd name="T12" fmla="*/ 113 w 3132"/>
              <a:gd name="T13" fmla="*/ 113 h 801"/>
              <a:gd name="T14" fmla="*/ 113 w 3132"/>
              <a:gd name="T15" fmla="*/ 575 h 801"/>
              <a:gd name="T16" fmla="*/ 113 w 3132"/>
              <a:gd name="T17" fmla="*/ 575 h 801"/>
              <a:gd name="T18" fmla="*/ 0 w 3132"/>
              <a:gd name="T19" fmla="*/ 687 h 801"/>
              <a:gd name="T20" fmla="*/ 3019 w 3132"/>
              <a:gd name="T21" fmla="*/ 687 h 801"/>
              <a:gd name="T22" fmla="*/ 3019 w 3132"/>
              <a:gd name="T23" fmla="*/ 687 h 801"/>
              <a:gd name="T24" fmla="*/ 3131 w 3132"/>
              <a:gd name="T25" fmla="*/ 800 h 801"/>
              <a:gd name="T26" fmla="*/ 3131 w 3132"/>
              <a:gd name="T27" fmla="*/ 113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32" h="801">
                <a:moveTo>
                  <a:pt x="3131" y="113"/>
                </a:moveTo>
                <a:lnTo>
                  <a:pt x="3131" y="113"/>
                </a:lnTo>
                <a:cubicBezTo>
                  <a:pt x="3131" y="50"/>
                  <a:pt x="3081" y="0"/>
                  <a:pt x="3019" y="0"/>
                </a:cubicBezTo>
                <a:lnTo>
                  <a:pt x="334" y="0"/>
                </a:lnTo>
                <a:lnTo>
                  <a:pt x="225" y="0"/>
                </a:lnTo>
                <a:lnTo>
                  <a:pt x="225" y="0"/>
                </a:lnTo>
                <a:cubicBezTo>
                  <a:pt x="163" y="0"/>
                  <a:pt x="113" y="50"/>
                  <a:pt x="113" y="113"/>
                </a:cubicBezTo>
                <a:lnTo>
                  <a:pt x="113" y="575"/>
                </a:lnTo>
                <a:lnTo>
                  <a:pt x="113" y="575"/>
                </a:lnTo>
                <a:cubicBezTo>
                  <a:pt x="113" y="637"/>
                  <a:pt x="62" y="687"/>
                  <a:pt x="0" y="687"/>
                </a:cubicBezTo>
                <a:lnTo>
                  <a:pt x="3019" y="687"/>
                </a:lnTo>
                <a:lnTo>
                  <a:pt x="3019" y="687"/>
                </a:lnTo>
                <a:cubicBezTo>
                  <a:pt x="3081" y="687"/>
                  <a:pt x="3131" y="738"/>
                  <a:pt x="3131" y="800"/>
                </a:cubicBezTo>
                <a:lnTo>
                  <a:pt x="3131" y="113"/>
                </a:lnTo>
              </a:path>
            </a:pathLst>
          </a:custGeom>
          <a:solidFill>
            <a:srgbClr val="F769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7" name="Freeform 421">
            <a:extLst>
              <a:ext uri="{FF2B5EF4-FFF2-40B4-BE49-F238E27FC236}">
                <a16:creationId xmlns:a16="http://schemas.microsoft.com/office/drawing/2014/main" id="{BB460EF0-9218-8F4B-993C-D0C866F60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5341" y="6602578"/>
            <a:ext cx="3251850" cy="142818"/>
          </a:xfrm>
          <a:custGeom>
            <a:avLst/>
            <a:gdLst>
              <a:gd name="T0" fmla="*/ 0 w 2611"/>
              <a:gd name="T1" fmla="*/ 0 h 114"/>
              <a:gd name="T2" fmla="*/ 2610 w 2611"/>
              <a:gd name="T3" fmla="*/ 0 h 114"/>
              <a:gd name="T4" fmla="*/ 2610 w 2611"/>
              <a:gd name="T5" fmla="*/ 113 h 114"/>
              <a:gd name="T6" fmla="*/ 0 w 2611"/>
              <a:gd name="T7" fmla="*/ 113 h 114"/>
              <a:gd name="T8" fmla="*/ 0 w 2611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1" h="114">
                <a:moveTo>
                  <a:pt x="0" y="0"/>
                </a:moveTo>
                <a:lnTo>
                  <a:pt x="2610" y="0"/>
                </a:lnTo>
                <a:lnTo>
                  <a:pt x="2610" y="113"/>
                </a:lnTo>
                <a:lnTo>
                  <a:pt x="0" y="11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8" name="Freeform 422">
            <a:extLst>
              <a:ext uri="{FF2B5EF4-FFF2-40B4-BE49-F238E27FC236}">
                <a16:creationId xmlns:a16="http://schemas.microsoft.com/office/drawing/2014/main" id="{E966F9A4-595E-D141-ABF6-53EE79F2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2779" y="11425424"/>
            <a:ext cx="236200" cy="170284"/>
          </a:xfrm>
          <a:custGeom>
            <a:avLst/>
            <a:gdLst>
              <a:gd name="T0" fmla="*/ 182 w 191"/>
              <a:gd name="T1" fmla="*/ 0 h 136"/>
              <a:gd name="T2" fmla="*/ 8 w 191"/>
              <a:gd name="T3" fmla="*/ 0 h 136"/>
              <a:gd name="T4" fmla="*/ 8 w 191"/>
              <a:gd name="T5" fmla="*/ 0 h 136"/>
              <a:gd name="T6" fmla="*/ 0 w 191"/>
              <a:gd name="T7" fmla="*/ 36 h 136"/>
              <a:gd name="T8" fmla="*/ 0 w 191"/>
              <a:gd name="T9" fmla="*/ 36 h 136"/>
              <a:gd name="T10" fmla="*/ 8 w 191"/>
              <a:gd name="T11" fmla="*/ 72 h 136"/>
              <a:gd name="T12" fmla="*/ 58 w 191"/>
              <a:gd name="T13" fmla="*/ 72 h 136"/>
              <a:gd name="T14" fmla="*/ 58 w 191"/>
              <a:gd name="T15" fmla="*/ 126 h 136"/>
              <a:gd name="T16" fmla="*/ 58 w 191"/>
              <a:gd name="T17" fmla="*/ 126 h 136"/>
              <a:gd name="T18" fmla="*/ 95 w 191"/>
              <a:gd name="T19" fmla="*/ 135 h 136"/>
              <a:gd name="T20" fmla="*/ 95 w 191"/>
              <a:gd name="T21" fmla="*/ 135 h 136"/>
              <a:gd name="T22" fmla="*/ 131 w 191"/>
              <a:gd name="T23" fmla="*/ 126 h 136"/>
              <a:gd name="T24" fmla="*/ 131 w 191"/>
              <a:gd name="T25" fmla="*/ 72 h 136"/>
              <a:gd name="T26" fmla="*/ 182 w 191"/>
              <a:gd name="T27" fmla="*/ 72 h 136"/>
              <a:gd name="T28" fmla="*/ 182 w 191"/>
              <a:gd name="T29" fmla="*/ 72 h 136"/>
              <a:gd name="T30" fmla="*/ 190 w 191"/>
              <a:gd name="T31" fmla="*/ 36 h 136"/>
              <a:gd name="T32" fmla="*/ 190 w 191"/>
              <a:gd name="T33" fmla="*/ 36 h 136"/>
              <a:gd name="T34" fmla="*/ 182 w 191"/>
              <a:gd name="T35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1" h="136">
                <a:moveTo>
                  <a:pt x="182" y="0"/>
                </a:moveTo>
                <a:lnTo>
                  <a:pt x="8" y="0"/>
                </a:lnTo>
                <a:lnTo>
                  <a:pt x="8" y="0"/>
                </a:lnTo>
                <a:cubicBezTo>
                  <a:pt x="4" y="0"/>
                  <a:pt x="0" y="16"/>
                  <a:pt x="0" y="36"/>
                </a:cubicBezTo>
                <a:lnTo>
                  <a:pt x="0" y="36"/>
                </a:lnTo>
                <a:cubicBezTo>
                  <a:pt x="0" y="57"/>
                  <a:pt x="4" y="72"/>
                  <a:pt x="8" y="72"/>
                </a:cubicBezTo>
                <a:lnTo>
                  <a:pt x="58" y="72"/>
                </a:lnTo>
                <a:lnTo>
                  <a:pt x="58" y="126"/>
                </a:lnTo>
                <a:lnTo>
                  <a:pt x="58" y="126"/>
                </a:lnTo>
                <a:cubicBezTo>
                  <a:pt x="58" y="131"/>
                  <a:pt x="75" y="135"/>
                  <a:pt x="95" y="135"/>
                </a:cubicBezTo>
                <a:lnTo>
                  <a:pt x="95" y="135"/>
                </a:lnTo>
                <a:cubicBezTo>
                  <a:pt x="115" y="135"/>
                  <a:pt x="131" y="131"/>
                  <a:pt x="131" y="126"/>
                </a:cubicBezTo>
                <a:lnTo>
                  <a:pt x="131" y="72"/>
                </a:lnTo>
                <a:lnTo>
                  <a:pt x="182" y="72"/>
                </a:lnTo>
                <a:lnTo>
                  <a:pt x="182" y="72"/>
                </a:lnTo>
                <a:cubicBezTo>
                  <a:pt x="186" y="72"/>
                  <a:pt x="190" y="57"/>
                  <a:pt x="190" y="36"/>
                </a:cubicBezTo>
                <a:lnTo>
                  <a:pt x="190" y="36"/>
                </a:lnTo>
                <a:cubicBezTo>
                  <a:pt x="190" y="16"/>
                  <a:pt x="186" y="0"/>
                  <a:pt x="182" y="0"/>
                </a:cubicBezTo>
              </a:path>
            </a:pathLst>
          </a:custGeom>
          <a:solidFill>
            <a:srgbClr val="4FC2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9" name="Freeform 423">
            <a:extLst>
              <a:ext uri="{FF2B5EF4-FFF2-40B4-BE49-F238E27FC236}">
                <a16:creationId xmlns:a16="http://schemas.microsoft.com/office/drawing/2014/main" id="{46040441-96E5-1F43-98FE-3EDC9DB56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8556" y="10332318"/>
            <a:ext cx="82396" cy="82394"/>
          </a:xfrm>
          <a:custGeom>
            <a:avLst/>
            <a:gdLst>
              <a:gd name="T0" fmla="*/ 66 w 67"/>
              <a:gd name="T1" fmla="*/ 33 h 67"/>
              <a:gd name="T2" fmla="*/ 66 w 67"/>
              <a:gd name="T3" fmla="*/ 33 h 67"/>
              <a:gd name="T4" fmla="*/ 33 w 67"/>
              <a:gd name="T5" fmla="*/ 66 h 67"/>
              <a:gd name="T6" fmla="*/ 33 w 67"/>
              <a:gd name="T7" fmla="*/ 66 h 67"/>
              <a:gd name="T8" fmla="*/ 0 w 67"/>
              <a:gd name="T9" fmla="*/ 33 h 67"/>
              <a:gd name="T10" fmla="*/ 0 w 67"/>
              <a:gd name="T11" fmla="*/ 33 h 67"/>
              <a:gd name="T12" fmla="*/ 33 w 67"/>
              <a:gd name="T13" fmla="*/ 0 h 67"/>
              <a:gd name="T14" fmla="*/ 33 w 67"/>
              <a:gd name="T15" fmla="*/ 0 h 67"/>
              <a:gd name="T16" fmla="*/ 66 w 67"/>
              <a:gd name="T17" fmla="*/ 3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" h="67">
                <a:moveTo>
                  <a:pt x="66" y="33"/>
                </a:moveTo>
                <a:lnTo>
                  <a:pt x="66" y="33"/>
                </a:lnTo>
                <a:cubicBezTo>
                  <a:pt x="66" y="52"/>
                  <a:pt x="51" y="66"/>
                  <a:pt x="33" y="66"/>
                </a:cubicBezTo>
                <a:lnTo>
                  <a:pt x="33" y="66"/>
                </a:lnTo>
                <a:cubicBezTo>
                  <a:pt x="15" y="66"/>
                  <a:pt x="0" y="52"/>
                  <a:pt x="0" y="33"/>
                </a:cubicBez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33" y="0"/>
                </a:lnTo>
                <a:cubicBezTo>
                  <a:pt x="51" y="0"/>
                  <a:pt x="66" y="15"/>
                  <a:pt x="66" y="33"/>
                </a:cubicBez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0" name="Freeform 424">
            <a:extLst>
              <a:ext uri="{FF2B5EF4-FFF2-40B4-BE49-F238E27FC236}">
                <a16:creationId xmlns:a16="http://schemas.microsoft.com/office/drawing/2014/main" id="{5D808B9B-A803-F341-9A9B-076E68FAD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2636" y="8085684"/>
            <a:ext cx="175776" cy="203242"/>
          </a:xfrm>
          <a:custGeom>
            <a:avLst/>
            <a:gdLst>
              <a:gd name="T0" fmla="*/ 140 w 141"/>
              <a:gd name="T1" fmla="*/ 80 h 162"/>
              <a:gd name="T2" fmla="*/ 140 w 141"/>
              <a:gd name="T3" fmla="*/ 80 h 162"/>
              <a:gd name="T4" fmla="*/ 70 w 141"/>
              <a:gd name="T5" fmla="*/ 161 h 162"/>
              <a:gd name="T6" fmla="*/ 70 w 141"/>
              <a:gd name="T7" fmla="*/ 161 h 162"/>
              <a:gd name="T8" fmla="*/ 0 w 141"/>
              <a:gd name="T9" fmla="*/ 80 h 162"/>
              <a:gd name="T10" fmla="*/ 0 w 141"/>
              <a:gd name="T11" fmla="*/ 80 h 162"/>
              <a:gd name="T12" fmla="*/ 70 w 141"/>
              <a:gd name="T13" fmla="*/ 0 h 162"/>
              <a:gd name="T14" fmla="*/ 70 w 141"/>
              <a:gd name="T15" fmla="*/ 0 h 162"/>
              <a:gd name="T16" fmla="*/ 140 w 141"/>
              <a:gd name="T17" fmla="*/ 8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" h="162">
                <a:moveTo>
                  <a:pt x="140" y="80"/>
                </a:moveTo>
                <a:lnTo>
                  <a:pt x="140" y="80"/>
                </a:lnTo>
                <a:cubicBezTo>
                  <a:pt x="140" y="125"/>
                  <a:pt x="109" y="161"/>
                  <a:pt x="70" y="161"/>
                </a:cubicBezTo>
                <a:lnTo>
                  <a:pt x="70" y="161"/>
                </a:lnTo>
                <a:cubicBezTo>
                  <a:pt x="32" y="161"/>
                  <a:pt x="0" y="125"/>
                  <a:pt x="0" y="80"/>
                </a:cubicBezTo>
                <a:lnTo>
                  <a:pt x="0" y="80"/>
                </a:lnTo>
                <a:cubicBezTo>
                  <a:pt x="0" y="36"/>
                  <a:pt x="32" y="0"/>
                  <a:pt x="70" y="0"/>
                </a:cubicBezTo>
                <a:lnTo>
                  <a:pt x="70" y="0"/>
                </a:lnTo>
                <a:cubicBezTo>
                  <a:pt x="109" y="0"/>
                  <a:pt x="140" y="36"/>
                  <a:pt x="140" y="80"/>
                </a:cubicBezTo>
              </a:path>
            </a:pathLst>
          </a:custGeom>
          <a:solidFill>
            <a:srgbClr val="FFA6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1" name="Freeform 425">
            <a:extLst>
              <a:ext uri="{FF2B5EF4-FFF2-40B4-BE49-F238E27FC236}">
                <a16:creationId xmlns:a16="http://schemas.microsoft.com/office/drawing/2014/main" id="{496EF8AF-EA22-414A-856D-155298A47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68" y="7635259"/>
            <a:ext cx="780005" cy="483384"/>
          </a:xfrm>
          <a:custGeom>
            <a:avLst/>
            <a:gdLst>
              <a:gd name="T0" fmla="*/ 503 w 626"/>
              <a:gd name="T1" fmla="*/ 26 h 389"/>
              <a:gd name="T2" fmla="*/ 503 w 626"/>
              <a:gd name="T3" fmla="*/ 26 h 389"/>
              <a:gd name="T4" fmla="*/ 448 w 626"/>
              <a:gd name="T5" fmla="*/ 40 h 389"/>
              <a:gd name="T6" fmla="*/ 448 w 626"/>
              <a:gd name="T7" fmla="*/ 40 h 389"/>
              <a:gd name="T8" fmla="*/ 348 w 626"/>
              <a:gd name="T9" fmla="*/ 0 h 389"/>
              <a:gd name="T10" fmla="*/ 348 w 626"/>
              <a:gd name="T11" fmla="*/ 0 h 389"/>
              <a:gd name="T12" fmla="*/ 232 w 626"/>
              <a:gd name="T13" fmla="*/ 60 h 389"/>
              <a:gd name="T14" fmla="*/ 232 w 626"/>
              <a:gd name="T15" fmla="*/ 60 h 389"/>
              <a:gd name="T16" fmla="*/ 185 w 626"/>
              <a:gd name="T17" fmla="*/ 51 h 389"/>
              <a:gd name="T18" fmla="*/ 185 w 626"/>
              <a:gd name="T19" fmla="*/ 51 h 389"/>
              <a:gd name="T20" fmla="*/ 66 w 626"/>
              <a:gd name="T21" fmla="*/ 145 h 389"/>
              <a:gd name="T22" fmla="*/ 66 w 626"/>
              <a:gd name="T23" fmla="*/ 145 h 389"/>
              <a:gd name="T24" fmla="*/ 48 w 626"/>
              <a:gd name="T25" fmla="*/ 156 h 389"/>
              <a:gd name="T26" fmla="*/ 48 w 626"/>
              <a:gd name="T27" fmla="*/ 156 h 389"/>
              <a:gd name="T28" fmla="*/ 8 w 626"/>
              <a:gd name="T29" fmla="*/ 232 h 389"/>
              <a:gd name="T30" fmla="*/ 8 w 626"/>
              <a:gd name="T31" fmla="*/ 232 h 389"/>
              <a:gd name="T32" fmla="*/ 19 w 626"/>
              <a:gd name="T33" fmla="*/ 277 h 389"/>
              <a:gd name="T34" fmla="*/ 19 w 626"/>
              <a:gd name="T35" fmla="*/ 277 h 389"/>
              <a:gd name="T36" fmla="*/ 0 w 626"/>
              <a:gd name="T37" fmla="*/ 334 h 389"/>
              <a:gd name="T38" fmla="*/ 0 w 626"/>
              <a:gd name="T39" fmla="*/ 334 h 389"/>
              <a:gd name="T40" fmla="*/ 0 w 626"/>
              <a:gd name="T41" fmla="*/ 343 h 389"/>
              <a:gd name="T42" fmla="*/ 0 w 626"/>
              <a:gd name="T43" fmla="*/ 343 h 389"/>
              <a:gd name="T44" fmla="*/ 65 w 626"/>
              <a:gd name="T45" fmla="*/ 388 h 389"/>
              <a:gd name="T46" fmla="*/ 65 w 626"/>
              <a:gd name="T47" fmla="*/ 388 h 389"/>
              <a:gd name="T48" fmla="*/ 134 w 626"/>
              <a:gd name="T49" fmla="*/ 318 h 389"/>
              <a:gd name="T50" fmla="*/ 134 w 626"/>
              <a:gd name="T51" fmla="*/ 318 h 389"/>
              <a:gd name="T52" fmla="*/ 131 w 626"/>
              <a:gd name="T53" fmla="*/ 295 h 389"/>
              <a:gd name="T54" fmla="*/ 131 w 626"/>
              <a:gd name="T55" fmla="*/ 295 h 389"/>
              <a:gd name="T56" fmla="*/ 143 w 626"/>
              <a:gd name="T57" fmla="*/ 258 h 389"/>
              <a:gd name="T58" fmla="*/ 143 w 626"/>
              <a:gd name="T59" fmla="*/ 258 h 389"/>
              <a:gd name="T60" fmla="*/ 196 w 626"/>
              <a:gd name="T61" fmla="*/ 275 h 389"/>
              <a:gd name="T62" fmla="*/ 196 w 626"/>
              <a:gd name="T63" fmla="*/ 275 h 389"/>
              <a:gd name="T64" fmla="*/ 281 w 626"/>
              <a:gd name="T65" fmla="*/ 221 h 389"/>
              <a:gd name="T66" fmla="*/ 281 w 626"/>
              <a:gd name="T67" fmla="*/ 221 h 389"/>
              <a:gd name="T68" fmla="*/ 377 w 626"/>
              <a:gd name="T69" fmla="*/ 282 h 389"/>
              <a:gd name="T70" fmla="*/ 377 w 626"/>
              <a:gd name="T71" fmla="*/ 282 h 389"/>
              <a:gd name="T72" fmla="*/ 378 w 626"/>
              <a:gd name="T73" fmla="*/ 282 h 389"/>
              <a:gd name="T74" fmla="*/ 378 w 626"/>
              <a:gd name="T75" fmla="*/ 282 h 389"/>
              <a:gd name="T76" fmla="*/ 447 w 626"/>
              <a:gd name="T77" fmla="*/ 256 h 389"/>
              <a:gd name="T78" fmla="*/ 447 w 626"/>
              <a:gd name="T79" fmla="*/ 256 h 389"/>
              <a:gd name="T80" fmla="*/ 503 w 626"/>
              <a:gd name="T81" fmla="*/ 270 h 389"/>
              <a:gd name="T82" fmla="*/ 503 w 626"/>
              <a:gd name="T83" fmla="*/ 270 h 389"/>
              <a:gd name="T84" fmla="*/ 625 w 626"/>
              <a:gd name="T85" fmla="*/ 148 h 389"/>
              <a:gd name="T86" fmla="*/ 625 w 626"/>
              <a:gd name="T87" fmla="*/ 148 h 389"/>
              <a:gd name="T88" fmla="*/ 503 w 626"/>
              <a:gd name="T89" fmla="*/ 26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26" h="389">
                <a:moveTo>
                  <a:pt x="503" y="26"/>
                </a:moveTo>
                <a:lnTo>
                  <a:pt x="503" y="26"/>
                </a:lnTo>
                <a:cubicBezTo>
                  <a:pt x="484" y="26"/>
                  <a:pt x="465" y="31"/>
                  <a:pt x="448" y="40"/>
                </a:cubicBezTo>
                <a:lnTo>
                  <a:pt x="448" y="40"/>
                </a:lnTo>
                <a:cubicBezTo>
                  <a:pt x="422" y="15"/>
                  <a:pt x="387" y="0"/>
                  <a:pt x="348" y="0"/>
                </a:cubicBezTo>
                <a:lnTo>
                  <a:pt x="348" y="0"/>
                </a:lnTo>
                <a:cubicBezTo>
                  <a:pt x="300" y="0"/>
                  <a:pt x="257" y="23"/>
                  <a:pt x="232" y="60"/>
                </a:cubicBezTo>
                <a:lnTo>
                  <a:pt x="232" y="60"/>
                </a:lnTo>
                <a:cubicBezTo>
                  <a:pt x="217" y="54"/>
                  <a:pt x="202" y="51"/>
                  <a:pt x="185" y="51"/>
                </a:cubicBezTo>
                <a:lnTo>
                  <a:pt x="185" y="51"/>
                </a:lnTo>
                <a:cubicBezTo>
                  <a:pt x="127" y="51"/>
                  <a:pt x="79" y="91"/>
                  <a:pt x="66" y="145"/>
                </a:cubicBezTo>
                <a:lnTo>
                  <a:pt x="66" y="145"/>
                </a:lnTo>
                <a:cubicBezTo>
                  <a:pt x="60" y="148"/>
                  <a:pt x="54" y="151"/>
                  <a:pt x="48" y="156"/>
                </a:cubicBezTo>
                <a:lnTo>
                  <a:pt x="48" y="156"/>
                </a:lnTo>
                <a:cubicBezTo>
                  <a:pt x="24" y="173"/>
                  <a:pt x="8" y="201"/>
                  <a:pt x="8" y="232"/>
                </a:cubicBezTo>
                <a:lnTo>
                  <a:pt x="8" y="232"/>
                </a:lnTo>
                <a:cubicBezTo>
                  <a:pt x="8" y="248"/>
                  <a:pt x="11" y="263"/>
                  <a:pt x="19" y="277"/>
                </a:cubicBezTo>
                <a:lnTo>
                  <a:pt x="19" y="277"/>
                </a:lnTo>
                <a:cubicBezTo>
                  <a:pt x="7" y="293"/>
                  <a:pt x="0" y="312"/>
                  <a:pt x="0" y="334"/>
                </a:cubicBezTo>
                <a:lnTo>
                  <a:pt x="0" y="334"/>
                </a:lnTo>
                <a:cubicBezTo>
                  <a:pt x="0" y="336"/>
                  <a:pt x="0" y="340"/>
                  <a:pt x="0" y="343"/>
                </a:cubicBezTo>
                <a:lnTo>
                  <a:pt x="0" y="343"/>
                </a:lnTo>
                <a:cubicBezTo>
                  <a:pt x="10" y="369"/>
                  <a:pt x="35" y="388"/>
                  <a:pt x="65" y="388"/>
                </a:cubicBezTo>
                <a:lnTo>
                  <a:pt x="65" y="388"/>
                </a:lnTo>
                <a:cubicBezTo>
                  <a:pt x="103" y="388"/>
                  <a:pt x="134" y="357"/>
                  <a:pt x="134" y="318"/>
                </a:cubicBezTo>
                <a:lnTo>
                  <a:pt x="134" y="318"/>
                </a:lnTo>
                <a:cubicBezTo>
                  <a:pt x="134" y="310"/>
                  <a:pt x="133" y="303"/>
                  <a:pt x="131" y="295"/>
                </a:cubicBezTo>
                <a:lnTo>
                  <a:pt x="131" y="295"/>
                </a:lnTo>
                <a:cubicBezTo>
                  <a:pt x="137" y="284"/>
                  <a:pt x="142" y="272"/>
                  <a:pt x="143" y="258"/>
                </a:cubicBezTo>
                <a:lnTo>
                  <a:pt x="143" y="258"/>
                </a:lnTo>
                <a:cubicBezTo>
                  <a:pt x="158" y="269"/>
                  <a:pt x="176" y="275"/>
                  <a:pt x="196" y="275"/>
                </a:cubicBezTo>
                <a:lnTo>
                  <a:pt x="196" y="275"/>
                </a:lnTo>
                <a:cubicBezTo>
                  <a:pt x="233" y="275"/>
                  <a:pt x="265" y="253"/>
                  <a:pt x="281" y="221"/>
                </a:cubicBezTo>
                <a:lnTo>
                  <a:pt x="281" y="221"/>
                </a:lnTo>
                <a:cubicBezTo>
                  <a:pt x="298" y="257"/>
                  <a:pt x="335" y="282"/>
                  <a:pt x="377" y="282"/>
                </a:cubicBezTo>
                <a:lnTo>
                  <a:pt x="377" y="282"/>
                </a:lnTo>
                <a:lnTo>
                  <a:pt x="378" y="282"/>
                </a:lnTo>
                <a:lnTo>
                  <a:pt x="378" y="282"/>
                </a:lnTo>
                <a:cubicBezTo>
                  <a:pt x="404" y="282"/>
                  <a:pt x="428" y="272"/>
                  <a:pt x="447" y="256"/>
                </a:cubicBezTo>
                <a:lnTo>
                  <a:pt x="447" y="256"/>
                </a:lnTo>
                <a:cubicBezTo>
                  <a:pt x="464" y="265"/>
                  <a:pt x="483" y="270"/>
                  <a:pt x="503" y="270"/>
                </a:cubicBezTo>
                <a:lnTo>
                  <a:pt x="503" y="270"/>
                </a:lnTo>
                <a:cubicBezTo>
                  <a:pt x="570" y="270"/>
                  <a:pt x="625" y="215"/>
                  <a:pt x="625" y="148"/>
                </a:cubicBezTo>
                <a:lnTo>
                  <a:pt x="625" y="148"/>
                </a:lnTo>
                <a:cubicBezTo>
                  <a:pt x="625" y="81"/>
                  <a:pt x="570" y="26"/>
                  <a:pt x="503" y="26"/>
                </a:cubicBez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2" name="Freeform 426">
            <a:extLst>
              <a:ext uri="{FF2B5EF4-FFF2-40B4-BE49-F238E27FC236}">
                <a16:creationId xmlns:a16="http://schemas.microsoft.com/office/drawing/2014/main" id="{122BB5CF-A83B-9843-97AA-1A95B98AA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6018" y="8085686"/>
            <a:ext cx="170284" cy="164790"/>
          </a:xfrm>
          <a:custGeom>
            <a:avLst/>
            <a:gdLst>
              <a:gd name="T0" fmla="*/ 130 w 138"/>
              <a:gd name="T1" fmla="*/ 132 h 133"/>
              <a:gd name="T2" fmla="*/ 0 w 138"/>
              <a:gd name="T3" fmla="*/ 7 h 133"/>
              <a:gd name="T4" fmla="*/ 7 w 138"/>
              <a:gd name="T5" fmla="*/ 0 h 133"/>
              <a:gd name="T6" fmla="*/ 137 w 138"/>
              <a:gd name="T7" fmla="*/ 124 h 133"/>
              <a:gd name="T8" fmla="*/ 130 w 138"/>
              <a:gd name="T9" fmla="*/ 13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" h="133">
                <a:moveTo>
                  <a:pt x="130" y="132"/>
                </a:moveTo>
                <a:lnTo>
                  <a:pt x="0" y="7"/>
                </a:lnTo>
                <a:lnTo>
                  <a:pt x="7" y="0"/>
                </a:lnTo>
                <a:lnTo>
                  <a:pt x="137" y="124"/>
                </a:lnTo>
                <a:lnTo>
                  <a:pt x="130" y="132"/>
                </a:ln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3" name="Freeform 427">
            <a:extLst>
              <a:ext uri="{FF2B5EF4-FFF2-40B4-BE49-F238E27FC236}">
                <a16:creationId xmlns:a16="http://schemas.microsoft.com/office/drawing/2014/main" id="{35D55910-3D52-954E-9764-4FF0FC1E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3342" y="8310900"/>
            <a:ext cx="302113" cy="93379"/>
          </a:xfrm>
          <a:custGeom>
            <a:avLst/>
            <a:gdLst>
              <a:gd name="T0" fmla="*/ 206 w 241"/>
              <a:gd name="T1" fmla="*/ 75 h 76"/>
              <a:gd name="T2" fmla="*/ 206 w 241"/>
              <a:gd name="T3" fmla="*/ 75 h 76"/>
              <a:gd name="T4" fmla="*/ 3 w 241"/>
              <a:gd name="T5" fmla="*/ 9 h 76"/>
              <a:gd name="T6" fmla="*/ 3 w 241"/>
              <a:gd name="T7" fmla="*/ 9 h 76"/>
              <a:gd name="T8" fmla="*/ 2 w 241"/>
              <a:gd name="T9" fmla="*/ 2 h 76"/>
              <a:gd name="T10" fmla="*/ 2 w 241"/>
              <a:gd name="T11" fmla="*/ 2 h 76"/>
              <a:gd name="T12" fmla="*/ 10 w 241"/>
              <a:gd name="T13" fmla="*/ 1 h 76"/>
              <a:gd name="T14" fmla="*/ 10 w 241"/>
              <a:gd name="T15" fmla="*/ 1 h 76"/>
              <a:gd name="T16" fmla="*/ 234 w 241"/>
              <a:gd name="T17" fmla="*/ 63 h 76"/>
              <a:gd name="T18" fmla="*/ 234 w 241"/>
              <a:gd name="T19" fmla="*/ 63 h 76"/>
              <a:gd name="T20" fmla="*/ 239 w 241"/>
              <a:gd name="T21" fmla="*/ 68 h 76"/>
              <a:gd name="T22" fmla="*/ 239 w 241"/>
              <a:gd name="T23" fmla="*/ 68 h 76"/>
              <a:gd name="T24" fmla="*/ 235 w 241"/>
              <a:gd name="T25" fmla="*/ 74 h 76"/>
              <a:gd name="T26" fmla="*/ 235 w 241"/>
              <a:gd name="T27" fmla="*/ 74 h 76"/>
              <a:gd name="T28" fmla="*/ 206 w 241"/>
              <a:gd name="T29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76">
                <a:moveTo>
                  <a:pt x="206" y="75"/>
                </a:moveTo>
                <a:lnTo>
                  <a:pt x="206" y="75"/>
                </a:lnTo>
                <a:cubicBezTo>
                  <a:pt x="87" y="75"/>
                  <a:pt x="4" y="10"/>
                  <a:pt x="3" y="9"/>
                </a:cubicBezTo>
                <a:lnTo>
                  <a:pt x="3" y="9"/>
                </a:lnTo>
                <a:cubicBezTo>
                  <a:pt x="1" y="7"/>
                  <a:pt x="0" y="4"/>
                  <a:pt x="2" y="2"/>
                </a:cubicBezTo>
                <a:lnTo>
                  <a:pt x="2" y="2"/>
                </a:lnTo>
                <a:cubicBezTo>
                  <a:pt x="4" y="0"/>
                  <a:pt x="7" y="0"/>
                  <a:pt x="10" y="1"/>
                </a:cubicBezTo>
                <a:lnTo>
                  <a:pt x="10" y="1"/>
                </a:lnTo>
                <a:cubicBezTo>
                  <a:pt x="11" y="2"/>
                  <a:pt x="105" y="75"/>
                  <a:pt x="234" y="63"/>
                </a:cubicBezTo>
                <a:lnTo>
                  <a:pt x="234" y="63"/>
                </a:lnTo>
                <a:cubicBezTo>
                  <a:pt x="236" y="63"/>
                  <a:pt x="239" y="65"/>
                  <a:pt x="239" y="68"/>
                </a:cubicBezTo>
                <a:lnTo>
                  <a:pt x="239" y="68"/>
                </a:lnTo>
                <a:cubicBezTo>
                  <a:pt x="240" y="70"/>
                  <a:pt x="238" y="73"/>
                  <a:pt x="235" y="74"/>
                </a:cubicBezTo>
                <a:lnTo>
                  <a:pt x="235" y="74"/>
                </a:lnTo>
                <a:cubicBezTo>
                  <a:pt x="225" y="74"/>
                  <a:pt x="216" y="75"/>
                  <a:pt x="206" y="75"/>
                </a:cubicBezTo>
              </a:path>
            </a:pathLst>
          </a:custGeom>
          <a:solidFill>
            <a:srgbClr val="4FC2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4" name="Freeform 428">
            <a:extLst>
              <a:ext uri="{FF2B5EF4-FFF2-40B4-BE49-F238E27FC236}">
                <a16:creationId xmlns:a16="http://schemas.microsoft.com/office/drawing/2014/main" id="{1D099133-9A27-D84D-81CE-B6F638B49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9963" y="8266953"/>
            <a:ext cx="241691" cy="87888"/>
          </a:xfrm>
          <a:custGeom>
            <a:avLst/>
            <a:gdLst>
              <a:gd name="T0" fmla="*/ 5 w 192"/>
              <a:gd name="T1" fmla="*/ 71 h 72"/>
              <a:gd name="T2" fmla="*/ 5 w 192"/>
              <a:gd name="T3" fmla="*/ 71 h 72"/>
              <a:gd name="T4" fmla="*/ 0 w 192"/>
              <a:gd name="T5" fmla="*/ 66 h 72"/>
              <a:gd name="T6" fmla="*/ 0 w 192"/>
              <a:gd name="T7" fmla="*/ 66 h 72"/>
              <a:gd name="T8" fmla="*/ 5 w 192"/>
              <a:gd name="T9" fmla="*/ 60 h 72"/>
              <a:gd name="T10" fmla="*/ 5 w 192"/>
              <a:gd name="T11" fmla="*/ 60 h 72"/>
              <a:gd name="T12" fmla="*/ 182 w 192"/>
              <a:gd name="T13" fmla="*/ 1 h 72"/>
              <a:gd name="T14" fmla="*/ 182 w 192"/>
              <a:gd name="T15" fmla="*/ 1 h 72"/>
              <a:gd name="T16" fmla="*/ 189 w 192"/>
              <a:gd name="T17" fmla="*/ 2 h 72"/>
              <a:gd name="T18" fmla="*/ 189 w 192"/>
              <a:gd name="T19" fmla="*/ 2 h 72"/>
              <a:gd name="T20" fmla="*/ 188 w 192"/>
              <a:gd name="T21" fmla="*/ 9 h 72"/>
              <a:gd name="T22" fmla="*/ 188 w 192"/>
              <a:gd name="T23" fmla="*/ 9 h 72"/>
              <a:gd name="T24" fmla="*/ 7 w 192"/>
              <a:gd name="T25" fmla="*/ 71 h 72"/>
              <a:gd name="T26" fmla="*/ 7 w 192"/>
              <a:gd name="T27" fmla="*/ 71 h 72"/>
              <a:gd name="T28" fmla="*/ 5 w 192"/>
              <a:gd name="T29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2" h="72">
                <a:moveTo>
                  <a:pt x="5" y="71"/>
                </a:moveTo>
                <a:lnTo>
                  <a:pt x="5" y="71"/>
                </a:lnTo>
                <a:cubicBezTo>
                  <a:pt x="3" y="71"/>
                  <a:pt x="1" y="69"/>
                  <a:pt x="0" y="66"/>
                </a:cubicBezTo>
                <a:lnTo>
                  <a:pt x="0" y="66"/>
                </a:lnTo>
                <a:cubicBezTo>
                  <a:pt x="0" y="63"/>
                  <a:pt x="2" y="61"/>
                  <a:pt x="5" y="60"/>
                </a:cubicBezTo>
                <a:lnTo>
                  <a:pt x="5" y="60"/>
                </a:lnTo>
                <a:cubicBezTo>
                  <a:pt x="6" y="60"/>
                  <a:pt x="119" y="44"/>
                  <a:pt x="182" y="1"/>
                </a:cubicBezTo>
                <a:lnTo>
                  <a:pt x="182" y="1"/>
                </a:lnTo>
                <a:cubicBezTo>
                  <a:pt x="184" y="0"/>
                  <a:pt x="187" y="0"/>
                  <a:pt x="189" y="2"/>
                </a:cubicBezTo>
                <a:lnTo>
                  <a:pt x="189" y="2"/>
                </a:lnTo>
                <a:cubicBezTo>
                  <a:pt x="191" y="4"/>
                  <a:pt x="190" y="8"/>
                  <a:pt x="188" y="9"/>
                </a:cubicBezTo>
                <a:lnTo>
                  <a:pt x="188" y="9"/>
                </a:lnTo>
                <a:cubicBezTo>
                  <a:pt x="123" y="54"/>
                  <a:pt x="11" y="70"/>
                  <a:pt x="7" y="71"/>
                </a:cubicBezTo>
                <a:lnTo>
                  <a:pt x="7" y="71"/>
                </a:lnTo>
                <a:cubicBezTo>
                  <a:pt x="6" y="71"/>
                  <a:pt x="6" y="71"/>
                  <a:pt x="5" y="71"/>
                </a:cubicBezTo>
              </a:path>
            </a:pathLst>
          </a:custGeom>
          <a:solidFill>
            <a:srgbClr val="4FC2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5" name="Freeform 429">
            <a:extLst>
              <a:ext uri="{FF2B5EF4-FFF2-40B4-BE49-F238E27FC236}">
                <a16:creationId xmlns:a16="http://schemas.microsoft.com/office/drawing/2014/main" id="{0126F663-FB8D-3C43-8E12-4692ED8C9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4063" y="10612459"/>
            <a:ext cx="1071135" cy="719584"/>
          </a:xfrm>
          <a:custGeom>
            <a:avLst/>
            <a:gdLst>
              <a:gd name="T0" fmla="*/ 861 w 862"/>
              <a:gd name="T1" fmla="*/ 239 h 577"/>
              <a:gd name="T2" fmla="*/ 861 w 862"/>
              <a:gd name="T3" fmla="*/ 239 h 577"/>
              <a:gd name="T4" fmla="*/ 759 w 862"/>
              <a:gd name="T5" fmla="*/ 115 h 577"/>
              <a:gd name="T6" fmla="*/ 759 w 862"/>
              <a:gd name="T7" fmla="*/ 115 h 577"/>
              <a:gd name="T8" fmla="*/ 636 w 862"/>
              <a:gd name="T9" fmla="*/ 22 h 577"/>
              <a:gd name="T10" fmla="*/ 636 w 862"/>
              <a:gd name="T11" fmla="*/ 22 h 577"/>
              <a:gd name="T12" fmla="*/ 582 w 862"/>
              <a:gd name="T13" fmla="*/ 34 h 577"/>
              <a:gd name="T14" fmla="*/ 582 w 862"/>
              <a:gd name="T15" fmla="*/ 34 h 577"/>
              <a:gd name="T16" fmla="*/ 477 w 862"/>
              <a:gd name="T17" fmla="*/ 0 h 577"/>
              <a:gd name="T18" fmla="*/ 477 w 862"/>
              <a:gd name="T19" fmla="*/ 0 h 577"/>
              <a:gd name="T20" fmla="*/ 361 w 862"/>
              <a:gd name="T21" fmla="*/ 43 h 577"/>
              <a:gd name="T22" fmla="*/ 361 w 862"/>
              <a:gd name="T23" fmla="*/ 43 h 577"/>
              <a:gd name="T24" fmla="*/ 266 w 862"/>
              <a:gd name="T25" fmla="*/ 0 h 577"/>
              <a:gd name="T26" fmla="*/ 266 w 862"/>
              <a:gd name="T27" fmla="*/ 0 h 577"/>
              <a:gd name="T28" fmla="*/ 160 w 862"/>
              <a:gd name="T29" fmla="*/ 57 h 577"/>
              <a:gd name="T30" fmla="*/ 160 w 862"/>
              <a:gd name="T31" fmla="*/ 57 h 577"/>
              <a:gd name="T32" fmla="*/ 127 w 862"/>
              <a:gd name="T33" fmla="*/ 52 h 577"/>
              <a:gd name="T34" fmla="*/ 127 w 862"/>
              <a:gd name="T35" fmla="*/ 52 h 577"/>
              <a:gd name="T36" fmla="*/ 0 w 862"/>
              <a:gd name="T37" fmla="*/ 179 h 577"/>
              <a:gd name="T38" fmla="*/ 0 w 862"/>
              <a:gd name="T39" fmla="*/ 179 h 577"/>
              <a:gd name="T40" fmla="*/ 65 w 862"/>
              <a:gd name="T41" fmla="*/ 289 h 577"/>
              <a:gd name="T42" fmla="*/ 65 w 862"/>
              <a:gd name="T43" fmla="*/ 289 h 577"/>
              <a:gd name="T44" fmla="*/ 38 w 862"/>
              <a:gd name="T45" fmla="*/ 339 h 577"/>
              <a:gd name="T46" fmla="*/ 38 w 862"/>
              <a:gd name="T47" fmla="*/ 339 h 577"/>
              <a:gd name="T48" fmla="*/ 54 w 862"/>
              <a:gd name="T49" fmla="*/ 379 h 577"/>
              <a:gd name="T50" fmla="*/ 54 w 862"/>
              <a:gd name="T51" fmla="*/ 379 h 577"/>
              <a:gd name="T52" fmla="*/ 13 w 862"/>
              <a:gd name="T53" fmla="*/ 436 h 577"/>
              <a:gd name="T54" fmla="*/ 13 w 862"/>
              <a:gd name="T55" fmla="*/ 436 h 577"/>
              <a:gd name="T56" fmla="*/ 74 w 862"/>
              <a:gd name="T57" fmla="*/ 496 h 577"/>
              <a:gd name="T58" fmla="*/ 74 w 862"/>
              <a:gd name="T59" fmla="*/ 496 h 577"/>
              <a:gd name="T60" fmla="*/ 77 w 862"/>
              <a:gd name="T61" fmla="*/ 496 h 577"/>
              <a:gd name="T62" fmla="*/ 77 w 862"/>
              <a:gd name="T63" fmla="*/ 496 h 577"/>
              <a:gd name="T64" fmla="*/ 164 w 862"/>
              <a:gd name="T65" fmla="*/ 546 h 577"/>
              <a:gd name="T66" fmla="*/ 164 w 862"/>
              <a:gd name="T67" fmla="*/ 546 h 577"/>
              <a:gd name="T68" fmla="*/ 227 w 862"/>
              <a:gd name="T69" fmla="*/ 524 h 577"/>
              <a:gd name="T70" fmla="*/ 227 w 862"/>
              <a:gd name="T71" fmla="*/ 524 h 577"/>
              <a:gd name="T72" fmla="*/ 336 w 862"/>
              <a:gd name="T73" fmla="*/ 576 h 577"/>
              <a:gd name="T74" fmla="*/ 336 w 862"/>
              <a:gd name="T75" fmla="*/ 576 h 577"/>
              <a:gd name="T76" fmla="*/ 431 w 862"/>
              <a:gd name="T77" fmla="*/ 540 h 577"/>
              <a:gd name="T78" fmla="*/ 431 w 862"/>
              <a:gd name="T79" fmla="*/ 540 h 577"/>
              <a:gd name="T80" fmla="*/ 520 w 862"/>
              <a:gd name="T81" fmla="*/ 572 h 577"/>
              <a:gd name="T82" fmla="*/ 520 w 862"/>
              <a:gd name="T83" fmla="*/ 572 h 577"/>
              <a:gd name="T84" fmla="*/ 660 w 862"/>
              <a:gd name="T85" fmla="*/ 446 h 577"/>
              <a:gd name="T86" fmla="*/ 660 w 862"/>
              <a:gd name="T87" fmla="*/ 446 h 577"/>
              <a:gd name="T88" fmla="*/ 674 w 862"/>
              <a:gd name="T89" fmla="*/ 448 h 577"/>
              <a:gd name="T90" fmla="*/ 674 w 862"/>
              <a:gd name="T91" fmla="*/ 448 h 577"/>
              <a:gd name="T92" fmla="*/ 716 w 862"/>
              <a:gd name="T93" fmla="*/ 432 h 577"/>
              <a:gd name="T94" fmla="*/ 716 w 862"/>
              <a:gd name="T95" fmla="*/ 432 h 577"/>
              <a:gd name="T96" fmla="*/ 766 w 862"/>
              <a:gd name="T97" fmla="*/ 450 h 577"/>
              <a:gd name="T98" fmla="*/ 766 w 862"/>
              <a:gd name="T99" fmla="*/ 450 h 577"/>
              <a:gd name="T100" fmla="*/ 847 w 862"/>
              <a:gd name="T101" fmla="*/ 369 h 577"/>
              <a:gd name="T102" fmla="*/ 847 w 862"/>
              <a:gd name="T103" fmla="*/ 369 h 577"/>
              <a:gd name="T104" fmla="*/ 831 w 862"/>
              <a:gd name="T105" fmla="*/ 321 h 577"/>
              <a:gd name="T106" fmla="*/ 831 w 862"/>
              <a:gd name="T107" fmla="*/ 321 h 577"/>
              <a:gd name="T108" fmla="*/ 861 w 862"/>
              <a:gd name="T109" fmla="*/ 239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62" h="577">
                <a:moveTo>
                  <a:pt x="861" y="239"/>
                </a:moveTo>
                <a:lnTo>
                  <a:pt x="861" y="239"/>
                </a:lnTo>
                <a:cubicBezTo>
                  <a:pt x="861" y="178"/>
                  <a:pt x="817" y="127"/>
                  <a:pt x="759" y="115"/>
                </a:cubicBezTo>
                <a:lnTo>
                  <a:pt x="759" y="115"/>
                </a:lnTo>
                <a:cubicBezTo>
                  <a:pt x="744" y="61"/>
                  <a:pt x="695" y="22"/>
                  <a:pt x="636" y="22"/>
                </a:cubicBezTo>
                <a:lnTo>
                  <a:pt x="636" y="22"/>
                </a:lnTo>
                <a:cubicBezTo>
                  <a:pt x="617" y="22"/>
                  <a:pt x="598" y="26"/>
                  <a:pt x="582" y="34"/>
                </a:cubicBezTo>
                <a:lnTo>
                  <a:pt x="582" y="34"/>
                </a:lnTo>
                <a:cubicBezTo>
                  <a:pt x="553" y="13"/>
                  <a:pt x="516" y="0"/>
                  <a:pt x="477" y="0"/>
                </a:cubicBezTo>
                <a:lnTo>
                  <a:pt x="477" y="0"/>
                </a:lnTo>
                <a:cubicBezTo>
                  <a:pt x="432" y="0"/>
                  <a:pt x="392" y="17"/>
                  <a:pt x="361" y="43"/>
                </a:cubicBezTo>
                <a:lnTo>
                  <a:pt x="361" y="43"/>
                </a:lnTo>
                <a:cubicBezTo>
                  <a:pt x="337" y="17"/>
                  <a:pt x="304" y="0"/>
                  <a:pt x="266" y="0"/>
                </a:cubicBezTo>
                <a:lnTo>
                  <a:pt x="266" y="0"/>
                </a:lnTo>
                <a:cubicBezTo>
                  <a:pt x="222" y="0"/>
                  <a:pt x="183" y="23"/>
                  <a:pt x="160" y="57"/>
                </a:cubicBezTo>
                <a:lnTo>
                  <a:pt x="160" y="57"/>
                </a:lnTo>
                <a:cubicBezTo>
                  <a:pt x="150" y="54"/>
                  <a:pt x="139" y="52"/>
                  <a:pt x="127" y="52"/>
                </a:cubicBezTo>
                <a:lnTo>
                  <a:pt x="127" y="52"/>
                </a:lnTo>
                <a:cubicBezTo>
                  <a:pt x="57" y="52"/>
                  <a:pt x="0" y="109"/>
                  <a:pt x="0" y="179"/>
                </a:cubicBezTo>
                <a:lnTo>
                  <a:pt x="0" y="179"/>
                </a:lnTo>
                <a:cubicBezTo>
                  <a:pt x="0" y="226"/>
                  <a:pt x="27" y="267"/>
                  <a:pt x="65" y="289"/>
                </a:cubicBezTo>
                <a:lnTo>
                  <a:pt x="65" y="289"/>
                </a:lnTo>
                <a:cubicBezTo>
                  <a:pt x="49" y="300"/>
                  <a:pt x="38" y="318"/>
                  <a:pt x="38" y="339"/>
                </a:cubicBezTo>
                <a:lnTo>
                  <a:pt x="38" y="339"/>
                </a:lnTo>
                <a:cubicBezTo>
                  <a:pt x="38" y="354"/>
                  <a:pt x="44" y="368"/>
                  <a:pt x="54" y="379"/>
                </a:cubicBezTo>
                <a:lnTo>
                  <a:pt x="54" y="379"/>
                </a:lnTo>
                <a:cubicBezTo>
                  <a:pt x="30" y="387"/>
                  <a:pt x="13" y="410"/>
                  <a:pt x="13" y="436"/>
                </a:cubicBezTo>
                <a:lnTo>
                  <a:pt x="13" y="436"/>
                </a:lnTo>
                <a:cubicBezTo>
                  <a:pt x="13" y="469"/>
                  <a:pt x="40" y="496"/>
                  <a:pt x="74" y="496"/>
                </a:cubicBezTo>
                <a:lnTo>
                  <a:pt x="74" y="496"/>
                </a:lnTo>
                <a:cubicBezTo>
                  <a:pt x="75" y="496"/>
                  <a:pt x="76" y="496"/>
                  <a:pt x="77" y="496"/>
                </a:cubicBezTo>
                <a:lnTo>
                  <a:pt x="77" y="496"/>
                </a:lnTo>
                <a:cubicBezTo>
                  <a:pt x="94" y="526"/>
                  <a:pt x="127" y="546"/>
                  <a:pt x="164" y="546"/>
                </a:cubicBezTo>
                <a:lnTo>
                  <a:pt x="164" y="546"/>
                </a:lnTo>
                <a:cubicBezTo>
                  <a:pt x="188" y="546"/>
                  <a:pt x="209" y="538"/>
                  <a:pt x="227" y="524"/>
                </a:cubicBezTo>
                <a:lnTo>
                  <a:pt x="227" y="524"/>
                </a:lnTo>
                <a:cubicBezTo>
                  <a:pt x="253" y="556"/>
                  <a:pt x="292" y="576"/>
                  <a:pt x="336" y="576"/>
                </a:cubicBezTo>
                <a:lnTo>
                  <a:pt x="336" y="576"/>
                </a:lnTo>
                <a:cubicBezTo>
                  <a:pt x="373" y="576"/>
                  <a:pt x="406" y="562"/>
                  <a:pt x="431" y="540"/>
                </a:cubicBezTo>
                <a:lnTo>
                  <a:pt x="431" y="540"/>
                </a:lnTo>
                <a:cubicBezTo>
                  <a:pt x="455" y="560"/>
                  <a:pt x="486" y="572"/>
                  <a:pt x="520" y="572"/>
                </a:cubicBezTo>
                <a:lnTo>
                  <a:pt x="520" y="572"/>
                </a:lnTo>
                <a:cubicBezTo>
                  <a:pt x="592" y="572"/>
                  <a:pt x="652" y="517"/>
                  <a:pt x="660" y="446"/>
                </a:cubicBezTo>
                <a:lnTo>
                  <a:pt x="660" y="446"/>
                </a:lnTo>
                <a:cubicBezTo>
                  <a:pt x="664" y="448"/>
                  <a:pt x="669" y="448"/>
                  <a:pt x="674" y="448"/>
                </a:cubicBezTo>
                <a:lnTo>
                  <a:pt x="674" y="448"/>
                </a:lnTo>
                <a:cubicBezTo>
                  <a:pt x="690" y="448"/>
                  <a:pt x="705" y="442"/>
                  <a:pt x="716" y="432"/>
                </a:cubicBezTo>
                <a:lnTo>
                  <a:pt x="716" y="432"/>
                </a:lnTo>
                <a:cubicBezTo>
                  <a:pt x="730" y="444"/>
                  <a:pt x="748" y="450"/>
                  <a:pt x="766" y="450"/>
                </a:cubicBezTo>
                <a:lnTo>
                  <a:pt x="766" y="450"/>
                </a:lnTo>
                <a:cubicBezTo>
                  <a:pt x="811" y="450"/>
                  <a:pt x="847" y="414"/>
                  <a:pt x="847" y="369"/>
                </a:cubicBezTo>
                <a:lnTo>
                  <a:pt x="847" y="369"/>
                </a:lnTo>
                <a:cubicBezTo>
                  <a:pt x="847" y="351"/>
                  <a:pt x="841" y="335"/>
                  <a:pt x="831" y="321"/>
                </a:cubicBezTo>
                <a:lnTo>
                  <a:pt x="831" y="321"/>
                </a:lnTo>
                <a:cubicBezTo>
                  <a:pt x="850" y="299"/>
                  <a:pt x="861" y="271"/>
                  <a:pt x="861" y="23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6" name="Freeform 430">
            <a:extLst>
              <a:ext uri="{FF2B5EF4-FFF2-40B4-BE49-F238E27FC236}">
                <a16:creationId xmlns:a16="http://schemas.microsoft.com/office/drawing/2014/main" id="{D62262BF-3757-8446-9A9E-C62CDD5B1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4063" y="10612459"/>
            <a:ext cx="1071135" cy="719584"/>
          </a:xfrm>
          <a:custGeom>
            <a:avLst/>
            <a:gdLst>
              <a:gd name="T0" fmla="*/ 861 w 862"/>
              <a:gd name="T1" fmla="*/ 239 h 577"/>
              <a:gd name="T2" fmla="*/ 861 w 862"/>
              <a:gd name="T3" fmla="*/ 239 h 577"/>
              <a:gd name="T4" fmla="*/ 759 w 862"/>
              <a:gd name="T5" fmla="*/ 115 h 577"/>
              <a:gd name="T6" fmla="*/ 759 w 862"/>
              <a:gd name="T7" fmla="*/ 115 h 577"/>
              <a:gd name="T8" fmla="*/ 636 w 862"/>
              <a:gd name="T9" fmla="*/ 22 h 577"/>
              <a:gd name="T10" fmla="*/ 636 w 862"/>
              <a:gd name="T11" fmla="*/ 22 h 577"/>
              <a:gd name="T12" fmla="*/ 582 w 862"/>
              <a:gd name="T13" fmla="*/ 34 h 577"/>
              <a:gd name="T14" fmla="*/ 582 w 862"/>
              <a:gd name="T15" fmla="*/ 34 h 577"/>
              <a:gd name="T16" fmla="*/ 477 w 862"/>
              <a:gd name="T17" fmla="*/ 0 h 577"/>
              <a:gd name="T18" fmla="*/ 477 w 862"/>
              <a:gd name="T19" fmla="*/ 0 h 577"/>
              <a:gd name="T20" fmla="*/ 361 w 862"/>
              <a:gd name="T21" fmla="*/ 43 h 577"/>
              <a:gd name="T22" fmla="*/ 361 w 862"/>
              <a:gd name="T23" fmla="*/ 43 h 577"/>
              <a:gd name="T24" fmla="*/ 266 w 862"/>
              <a:gd name="T25" fmla="*/ 0 h 577"/>
              <a:gd name="T26" fmla="*/ 266 w 862"/>
              <a:gd name="T27" fmla="*/ 0 h 577"/>
              <a:gd name="T28" fmla="*/ 160 w 862"/>
              <a:gd name="T29" fmla="*/ 57 h 577"/>
              <a:gd name="T30" fmla="*/ 160 w 862"/>
              <a:gd name="T31" fmla="*/ 57 h 577"/>
              <a:gd name="T32" fmla="*/ 127 w 862"/>
              <a:gd name="T33" fmla="*/ 52 h 577"/>
              <a:gd name="T34" fmla="*/ 127 w 862"/>
              <a:gd name="T35" fmla="*/ 52 h 577"/>
              <a:gd name="T36" fmla="*/ 0 w 862"/>
              <a:gd name="T37" fmla="*/ 179 h 577"/>
              <a:gd name="T38" fmla="*/ 0 w 862"/>
              <a:gd name="T39" fmla="*/ 179 h 577"/>
              <a:gd name="T40" fmla="*/ 65 w 862"/>
              <a:gd name="T41" fmla="*/ 289 h 577"/>
              <a:gd name="T42" fmla="*/ 65 w 862"/>
              <a:gd name="T43" fmla="*/ 289 h 577"/>
              <a:gd name="T44" fmla="*/ 38 w 862"/>
              <a:gd name="T45" fmla="*/ 339 h 577"/>
              <a:gd name="T46" fmla="*/ 38 w 862"/>
              <a:gd name="T47" fmla="*/ 339 h 577"/>
              <a:gd name="T48" fmla="*/ 54 w 862"/>
              <a:gd name="T49" fmla="*/ 379 h 577"/>
              <a:gd name="T50" fmla="*/ 54 w 862"/>
              <a:gd name="T51" fmla="*/ 379 h 577"/>
              <a:gd name="T52" fmla="*/ 13 w 862"/>
              <a:gd name="T53" fmla="*/ 436 h 577"/>
              <a:gd name="T54" fmla="*/ 13 w 862"/>
              <a:gd name="T55" fmla="*/ 436 h 577"/>
              <a:gd name="T56" fmla="*/ 74 w 862"/>
              <a:gd name="T57" fmla="*/ 496 h 577"/>
              <a:gd name="T58" fmla="*/ 74 w 862"/>
              <a:gd name="T59" fmla="*/ 496 h 577"/>
              <a:gd name="T60" fmla="*/ 77 w 862"/>
              <a:gd name="T61" fmla="*/ 496 h 577"/>
              <a:gd name="T62" fmla="*/ 77 w 862"/>
              <a:gd name="T63" fmla="*/ 496 h 577"/>
              <a:gd name="T64" fmla="*/ 164 w 862"/>
              <a:gd name="T65" fmla="*/ 546 h 577"/>
              <a:gd name="T66" fmla="*/ 164 w 862"/>
              <a:gd name="T67" fmla="*/ 546 h 577"/>
              <a:gd name="T68" fmla="*/ 227 w 862"/>
              <a:gd name="T69" fmla="*/ 524 h 577"/>
              <a:gd name="T70" fmla="*/ 227 w 862"/>
              <a:gd name="T71" fmla="*/ 524 h 577"/>
              <a:gd name="T72" fmla="*/ 336 w 862"/>
              <a:gd name="T73" fmla="*/ 576 h 577"/>
              <a:gd name="T74" fmla="*/ 336 w 862"/>
              <a:gd name="T75" fmla="*/ 576 h 577"/>
              <a:gd name="T76" fmla="*/ 431 w 862"/>
              <a:gd name="T77" fmla="*/ 540 h 577"/>
              <a:gd name="T78" fmla="*/ 431 w 862"/>
              <a:gd name="T79" fmla="*/ 540 h 577"/>
              <a:gd name="T80" fmla="*/ 520 w 862"/>
              <a:gd name="T81" fmla="*/ 572 h 577"/>
              <a:gd name="T82" fmla="*/ 520 w 862"/>
              <a:gd name="T83" fmla="*/ 572 h 577"/>
              <a:gd name="T84" fmla="*/ 660 w 862"/>
              <a:gd name="T85" fmla="*/ 446 h 577"/>
              <a:gd name="T86" fmla="*/ 660 w 862"/>
              <a:gd name="T87" fmla="*/ 446 h 577"/>
              <a:gd name="T88" fmla="*/ 674 w 862"/>
              <a:gd name="T89" fmla="*/ 448 h 577"/>
              <a:gd name="T90" fmla="*/ 674 w 862"/>
              <a:gd name="T91" fmla="*/ 448 h 577"/>
              <a:gd name="T92" fmla="*/ 716 w 862"/>
              <a:gd name="T93" fmla="*/ 432 h 577"/>
              <a:gd name="T94" fmla="*/ 716 w 862"/>
              <a:gd name="T95" fmla="*/ 432 h 577"/>
              <a:gd name="T96" fmla="*/ 766 w 862"/>
              <a:gd name="T97" fmla="*/ 450 h 577"/>
              <a:gd name="T98" fmla="*/ 766 w 862"/>
              <a:gd name="T99" fmla="*/ 450 h 577"/>
              <a:gd name="T100" fmla="*/ 847 w 862"/>
              <a:gd name="T101" fmla="*/ 369 h 577"/>
              <a:gd name="T102" fmla="*/ 847 w 862"/>
              <a:gd name="T103" fmla="*/ 369 h 577"/>
              <a:gd name="T104" fmla="*/ 831 w 862"/>
              <a:gd name="T105" fmla="*/ 321 h 577"/>
              <a:gd name="T106" fmla="*/ 831 w 862"/>
              <a:gd name="T107" fmla="*/ 321 h 577"/>
              <a:gd name="T108" fmla="*/ 861 w 862"/>
              <a:gd name="T109" fmla="*/ 239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62" h="577">
                <a:moveTo>
                  <a:pt x="861" y="239"/>
                </a:moveTo>
                <a:lnTo>
                  <a:pt x="861" y="239"/>
                </a:lnTo>
                <a:cubicBezTo>
                  <a:pt x="861" y="178"/>
                  <a:pt x="817" y="127"/>
                  <a:pt x="759" y="115"/>
                </a:cubicBezTo>
                <a:lnTo>
                  <a:pt x="759" y="115"/>
                </a:lnTo>
                <a:cubicBezTo>
                  <a:pt x="744" y="61"/>
                  <a:pt x="695" y="22"/>
                  <a:pt x="636" y="22"/>
                </a:cubicBezTo>
                <a:lnTo>
                  <a:pt x="636" y="22"/>
                </a:lnTo>
                <a:cubicBezTo>
                  <a:pt x="617" y="22"/>
                  <a:pt x="598" y="26"/>
                  <a:pt x="582" y="34"/>
                </a:cubicBezTo>
                <a:lnTo>
                  <a:pt x="582" y="34"/>
                </a:lnTo>
                <a:cubicBezTo>
                  <a:pt x="553" y="13"/>
                  <a:pt x="516" y="0"/>
                  <a:pt x="477" y="0"/>
                </a:cubicBezTo>
                <a:lnTo>
                  <a:pt x="477" y="0"/>
                </a:lnTo>
                <a:cubicBezTo>
                  <a:pt x="432" y="0"/>
                  <a:pt x="392" y="17"/>
                  <a:pt x="361" y="43"/>
                </a:cubicBezTo>
                <a:lnTo>
                  <a:pt x="361" y="43"/>
                </a:lnTo>
                <a:cubicBezTo>
                  <a:pt x="337" y="17"/>
                  <a:pt x="304" y="0"/>
                  <a:pt x="266" y="0"/>
                </a:cubicBezTo>
                <a:lnTo>
                  <a:pt x="266" y="0"/>
                </a:lnTo>
                <a:cubicBezTo>
                  <a:pt x="222" y="0"/>
                  <a:pt x="183" y="23"/>
                  <a:pt x="160" y="57"/>
                </a:cubicBezTo>
                <a:lnTo>
                  <a:pt x="160" y="57"/>
                </a:lnTo>
                <a:cubicBezTo>
                  <a:pt x="150" y="54"/>
                  <a:pt x="139" y="52"/>
                  <a:pt x="127" y="52"/>
                </a:cubicBezTo>
                <a:lnTo>
                  <a:pt x="127" y="52"/>
                </a:lnTo>
                <a:cubicBezTo>
                  <a:pt x="57" y="52"/>
                  <a:pt x="0" y="109"/>
                  <a:pt x="0" y="179"/>
                </a:cubicBezTo>
                <a:lnTo>
                  <a:pt x="0" y="179"/>
                </a:lnTo>
                <a:cubicBezTo>
                  <a:pt x="0" y="226"/>
                  <a:pt x="27" y="267"/>
                  <a:pt x="65" y="289"/>
                </a:cubicBezTo>
                <a:lnTo>
                  <a:pt x="65" y="289"/>
                </a:lnTo>
                <a:cubicBezTo>
                  <a:pt x="49" y="300"/>
                  <a:pt x="38" y="318"/>
                  <a:pt x="38" y="339"/>
                </a:cubicBezTo>
                <a:lnTo>
                  <a:pt x="38" y="339"/>
                </a:lnTo>
                <a:cubicBezTo>
                  <a:pt x="38" y="354"/>
                  <a:pt x="44" y="368"/>
                  <a:pt x="54" y="379"/>
                </a:cubicBezTo>
                <a:lnTo>
                  <a:pt x="54" y="379"/>
                </a:lnTo>
                <a:cubicBezTo>
                  <a:pt x="30" y="387"/>
                  <a:pt x="13" y="410"/>
                  <a:pt x="13" y="436"/>
                </a:cubicBezTo>
                <a:lnTo>
                  <a:pt x="13" y="436"/>
                </a:lnTo>
                <a:cubicBezTo>
                  <a:pt x="13" y="469"/>
                  <a:pt x="40" y="496"/>
                  <a:pt x="74" y="496"/>
                </a:cubicBezTo>
                <a:lnTo>
                  <a:pt x="74" y="496"/>
                </a:lnTo>
                <a:cubicBezTo>
                  <a:pt x="75" y="496"/>
                  <a:pt x="76" y="496"/>
                  <a:pt x="77" y="496"/>
                </a:cubicBezTo>
                <a:lnTo>
                  <a:pt x="77" y="496"/>
                </a:lnTo>
                <a:cubicBezTo>
                  <a:pt x="94" y="526"/>
                  <a:pt x="127" y="546"/>
                  <a:pt x="164" y="546"/>
                </a:cubicBezTo>
                <a:lnTo>
                  <a:pt x="164" y="546"/>
                </a:lnTo>
                <a:cubicBezTo>
                  <a:pt x="188" y="546"/>
                  <a:pt x="209" y="538"/>
                  <a:pt x="227" y="524"/>
                </a:cubicBezTo>
                <a:lnTo>
                  <a:pt x="227" y="524"/>
                </a:lnTo>
                <a:cubicBezTo>
                  <a:pt x="253" y="556"/>
                  <a:pt x="292" y="576"/>
                  <a:pt x="336" y="576"/>
                </a:cubicBezTo>
                <a:lnTo>
                  <a:pt x="336" y="576"/>
                </a:lnTo>
                <a:cubicBezTo>
                  <a:pt x="373" y="576"/>
                  <a:pt x="406" y="562"/>
                  <a:pt x="431" y="540"/>
                </a:cubicBezTo>
                <a:lnTo>
                  <a:pt x="431" y="540"/>
                </a:lnTo>
                <a:cubicBezTo>
                  <a:pt x="455" y="560"/>
                  <a:pt x="486" y="572"/>
                  <a:pt x="520" y="572"/>
                </a:cubicBezTo>
                <a:lnTo>
                  <a:pt x="520" y="572"/>
                </a:lnTo>
                <a:cubicBezTo>
                  <a:pt x="592" y="572"/>
                  <a:pt x="652" y="517"/>
                  <a:pt x="660" y="446"/>
                </a:cubicBezTo>
                <a:lnTo>
                  <a:pt x="660" y="446"/>
                </a:lnTo>
                <a:cubicBezTo>
                  <a:pt x="664" y="448"/>
                  <a:pt x="669" y="448"/>
                  <a:pt x="674" y="448"/>
                </a:cubicBezTo>
                <a:lnTo>
                  <a:pt x="674" y="448"/>
                </a:lnTo>
                <a:cubicBezTo>
                  <a:pt x="690" y="448"/>
                  <a:pt x="705" y="442"/>
                  <a:pt x="716" y="432"/>
                </a:cubicBezTo>
                <a:lnTo>
                  <a:pt x="716" y="432"/>
                </a:lnTo>
                <a:cubicBezTo>
                  <a:pt x="730" y="444"/>
                  <a:pt x="748" y="450"/>
                  <a:pt x="766" y="450"/>
                </a:cubicBezTo>
                <a:lnTo>
                  <a:pt x="766" y="450"/>
                </a:lnTo>
                <a:cubicBezTo>
                  <a:pt x="811" y="450"/>
                  <a:pt x="847" y="414"/>
                  <a:pt x="847" y="369"/>
                </a:cubicBezTo>
                <a:lnTo>
                  <a:pt x="847" y="369"/>
                </a:lnTo>
                <a:cubicBezTo>
                  <a:pt x="847" y="351"/>
                  <a:pt x="841" y="335"/>
                  <a:pt x="831" y="321"/>
                </a:cubicBezTo>
                <a:lnTo>
                  <a:pt x="831" y="321"/>
                </a:lnTo>
                <a:cubicBezTo>
                  <a:pt x="850" y="299"/>
                  <a:pt x="861" y="271"/>
                  <a:pt x="861" y="239"/>
                </a:cubicBezTo>
              </a:path>
            </a:pathLst>
          </a:custGeom>
          <a:solidFill>
            <a:srgbClr val="747A94">
              <a:alpha val="1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7" name="Freeform 431">
            <a:extLst>
              <a:ext uri="{FF2B5EF4-FFF2-40B4-BE49-F238E27FC236}">
                <a16:creationId xmlns:a16="http://schemas.microsoft.com/office/drawing/2014/main" id="{63B05749-8E51-5F4D-8F19-A35C00F6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940" y="10343304"/>
            <a:ext cx="719580" cy="719581"/>
          </a:xfrm>
          <a:custGeom>
            <a:avLst/>
            <a:gdLst>
              <a:gd name="T0" fmla="*/ 288 w 578"/>
              <a:gd name="T1" fmla="*/ 529 h 578"/>
              <a:gd name="T2" fmla="*/ 288 w 578"/>
              <a:gd name="T3" fmla="*/ 529 h 578"/>
              <a:gd name="T4" fmla="*/ 136 w 578"/>
              <a:gd name="T5" fmla="*/ 475 h 578"/>
              <a:gd name="T6" fmla="*/ 475 w 578"/>
              <a:gd name="T7" fmla="*/ 136 h 578"/>
              <a:gd name="T8" fmla="*/ 475 w 578"/>
              <a:gd name="T9" fmla="*/ 136 h 578"/>
              <a:gd name="T10" fmla="*/ 529 w 578"/>
              <a:gd name="T11" fmla="*/ 288 h 578"/>
              <a:gd name="T12" fmla="*/ 529 w 578"/>
              <a:gd name="T13" fmla="*/ 288 h 578"/>
              <a:gd name="T14" fmla="*/ 288 w 578"/>
              <a:gd name="T15" fmla="*/ 529 h 578"/>
              <a:gd name="T16" fmla="*/ 47 w 578"/>
              <a:gd name="T17" fmla="*/ 288 h 578"/>
              <a:gd name="T18" fmla="*/ 47 w 578"/>
              <a:gd name="T19" fmla="*/ 288 h 578"/>
              <a:gd name="T20" fmla="*/ 288 w 578"/>
              <a:gd name="T21" fmla="*/ 48 h 578"/>
              <a:gd name="T22" fmla="*/ 288 w 578"/>
              <a:gd name="T23" fmla="*/ 48 h 578"/>
              <a:gd name="T24" fmla="*/ 441 w 578"/>
              <a:gd name="T25" fmla="*/ 103 h 578"/>
              <a:gd name="T26" fmla="*/ 103 w 578"/>
              <a:gd name="T27" fmla="*/ 441 h 578"/>
              <a:gd name="T28" fmla="*/ 103 w 578"/>
              <a:gd name="T29" fmla="*/ 441 h 578"/>
              <a:gd name="T30" fmla="*/ 47 w 578"/>
              <a:gd name="T31" fmla="*/ 288 h 578"/>
              <a:gd name="T32" fmla="*/ 509 w 578"/>
              <a:gd name="T33" fmla="*/ 103 h 578"/>
              <a:gd name="T34" fmla="*/ 509 w 578"/>
              <a:gd name="T35" fmla="*/ 103 h 578"/>
              <a:gd name="T36" fmla="*/ 475 w 578"/>
              <a:gd name="T37" fmla="*/ 68 h 578"/>
              <a:gd name="T38" fmla="*/ 475 w 578"/>
              <a:gd name="T39" fmla="*/ 68 h 578"/>
              <a:gd name="T40" fmla="*/ 288 w 578"/>
              <a:gd name="T41" fmla="*/ 0 h 578"/>
              <a:gd name="T42" fmla="*/ 288 w 578"/>
              <a:gd name="T43" fmla="*/ 0 h 578"/>
              <a:gd name="T44" fmla="*/ 0 w 578"/>
              <a:gd name="T45" fmla="*/ 288 h 578"/>
              <a:gd name="T46" fmla="*/ 0 w 578"/>
              <a:gd name="T47" fmla="*/ 288 h 578"/>
              <a:gd name="T48" fmla="*/ 69 w 578"/>
              <a:gd name="T49" fmla="*/ 475 h 578"/>
              <a:gd name="T50" fmla="*/ 69 w 578"/>
              <a:gd name="T51" fmla="*/ 475 h 578"/>
              <a:gd name="T52" fmla="*/ 103 w 578"/>
              <a:gd name="T53" fmla="*/ 509 h 578"/>
              <a:gd name="T54" fmla="*/ 103 w 578"/>
              <a:gd name="T55" fmla="*/ 509 h 578"/>
              <a:gd name="T56" fmla="*/ 288 w 578"/>
              <a:gd name="T57" fmla="*/ 577 h 578"/>
              <a:gd name="T58" fmla="*/ 288 w 578"/>
              <a:gd name="T59" fmla="*/ 577 h 578"/>
              <a:gd name="T60" fmla="*/ 577 w 578"/>
              <a:gd name="T61" fmla="*/ 288 h 578"/>
              <a:gd name="T62" fmla="*/ 577 w 578"/>
              <a:gd name="T63" fmla="*/ 288 h 578"/>
              <a:gd name="T64" fmla="*/ 509 w 578"/>
              <a:gd name="T65" fmla="*/ 103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78" h="578">
                <a:moveTo>
                  <a:pt x="288" y="529"/>
                </a:moveTo>
                <a:lnTo>
                  <a:pt x="288" y="529"/>
                </a:lnTo>
                <a:cubicBezTo>
                  <a:pt x="231" y="529"/>
                  <a:pt x="178" y="509"/>
                  <a:pt x="136" y="475"/>
                </a:cubicBezTo>
                <a:lnTo>
                  <a:pt x="475" y="136"/>
                </a:lnTo>
                <a:lnTo>
                  <a:pt x="475" y="136"/>
                </a:lnTo>
                <a:cubicBezTo>
                  <a:pt x="509" y="178"/>
                  <a:pt x="529" y="230"/>
                  <a:pt x="529" y="288"/>
                </a:cubicBezTo>
                <a:lnTo>
                  <a:pt x="529" y="288"/>
                </a:lnTo>
                <a:cubicBezTo>
                  <a:pt x="529" y="422"/>
                  <a:pt x="422" y="529"/>
                  <a:pt x="288" y="529"/>
                </a:cubicBezTo>
                <a:close/>
                <a:moveTo>
                  <a:pt x="47" y="288"/>
                </a:moveTo>
                <a:lnTo>
                  <a:pt x="47" y="288"/>
                </a:lnTo>
                <a:cubicBezTo>
                  <a:pt x="47" y="156"/>
                  <a:pt x="156" y="48"/>
                  <a:pt x="288" y="48"/>
                </a:cubicBezTo>
                <a:lnTo>
                  <a:pt x="288" y="48"/>
                </a:lnTo>
                <a:cubicBezTo>
                  <a:pt x="346" y="48"/>
                  <a:pt x="400" y="68"/>
                  <a:pt x="441" y="103"/>
                </a:cubicBezTo>
                <a:lnTo>
                  <a:pt x="103" y="441"/>
                </a:lnTo>
                <a:lnTo>
                  <a:pt x="103" y="441"/>
                </a:lnTo>
                <a:cubicBezTo>
                  <a:pt x="68" y="400"/>
                  <a:pt x="47" y="347"/>
                  <a:pt x="47" y="288"/>
                </a:cubicBezTo>
                <a:close/>
                <a:moveTo>
                  <a:pt x="509" y="103"/>
                </a:moveTo>
                <a:lnTo>
                  <a:pt x="509" y="103"/>
                </a:lnTo>
                <a:cubicBezTo>
                  <a:pt x="499" y="90"/>
                  <a:pt x="487" y="79"/>
                  <a:pt x="475" y="68"/>
                </a:cubicBezTo>
                <a:lnTo>
                  <a:pt x="475" y="68"/>
                </a:lnTo>
                <a:cubicBezTo>
                  <a:pt x="425" y="26"/>
                  <a:pt x="360" y="0"/>
                  <a:pt x="288" y="0"/>
                </a:cubicBezTo>
                <a:lnTo>
                  <a:pt x="288" y="0"/>
                </a:lnTo>
                <a:cubicBezTo>
                  <a:pt x="129" y="0"/>
                  <a:pt x="0" y="130"/>
                  <a:pt x="0" y="288"/>
                </a:cubicBezTo>
                <a:lnTo>
                  <a:pt x="0" y="288"/>
                </a:lnTo>
                <a:cubicBezTo>
                  <a:pt x="0" y="360"/>
                  <a:pt x="26" y="425"/>
                  <a:pt x="69" y="475"/>
                </a:cubicBezTo>
                <a:lnTo>
                  <a:pt x="69" y="475"/>
                </a:lnTo>
                <a:cubicBezTo>
                  <a:pt x="79" y="487"/>
                  <a:pt x="90" y="498"/>
                  <a:pt x="103" y="509"/>
                </a:cubicBezTo>
                <a:lnTo>
                  <a:pt x="103" y="509"/>
                </a:lnTo>
                <a:cubicBezTo>
                  <a:pt x="153" y="551"/>
                  <a:pt x="218" y="577"/>
                  <a:pt x="288" y="577"/>
                </a:cubicBezTo>
                <a:lnTo>
                  <a:pt x="288" y="577"/>
                </a:lnTo>
                <a:cubicBezTo>
                  <a:pt x="448" y="577"/>
                  <a:pt x="577" y="448"/>
                  <a:pt x="577" y="288"/>
                </a:cubicBezTo>
                <a:lnTo>
                  <a:pt x="577" y="288"/>
                </a:lnTo>
                <a:cubicBezTo>
                  <a:pt x="577" y="217"/>
                  <a:pt x="551" y="153"/>
                  <a:pt x="509" y="103"/>
                </a:cubicBezTo>
                <a:close/>
              </a:path>
            </a:pathLst>
          </a:custGeom>
          <a:solidFill>
            <a:srgbClr val="F769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8" name="Freeform 432">
            <a:extLst>
              <a:ext uri="{FF2B5EF4-FFF2-40B4-BE49-F238E27FC236}">
                <a16:creationId xmlns:a16="http://schemas.microsoft.com/office/drawing/2014/main" id="{7689161B-2AE0-4842-B1BD-854D2D7FB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850" y="10716829"/>
            <a:ext cx="483384" cy="472397"/>
          </a:xfrm>
          <a:custGeom>
            <a:avLst/>
            <a:gdLst>
              <a:gd name="T0" fmla="*/ 360 w 387"/>
              <a:gd name="T1" fmla="*/ 164 h 379"/>
              <a:gd name="T2" fmla="*/ 360 w 387"/>
              <a:gd name="T3" fmla="*/ 164 h 379"/>
              <a:gd name="T4" fmla="*/ 307 w 387"/>
              <a:gd name="T5" fmla="*/ 146 h 379"/>
              <a:gd name="T6" fmla="*/ 307 w 387"/>
              <a:gd name="T7" fmla="*/ 146 h 379"/>
              <a:gd name="T8" fmla="*/ 276 w 387"/>
              <a:gd name="T9" fmla="*/ 57 h 379"/>
              <a:gd name="T10" fmla="*/ 276 w 387"/>
              <a:gd name="T11" fmla="*/ 57 h 379"/>
              <a:gd name="T12" fmla="*/ 181 w 387"/>
              <a:gd name="T13" fmla="*/ 57 h 379"/>
              <a:gd name="T14" fmla="*/ 181 w 387"/>
              <a:gd name="T15" fmla="*/ 57 h 379"/>
              <a:gd name="T16" fmla="*/ 145 w 387"/>
              <a:gd name="T17" fmla="*/ 14 h 379"/>
              <a:gd name="T18" fmla="*/ 145 w 387"/>
              <a:gd name="T19" fmla="*/ 14 h 379"/>
              <a:gd name="T20" fmla="*/ 27 w 387"/>
              <a:gd name="T21" fmla="*/ 137 h 379"/>
              <a:gd name="T22" fmla="*/ 27 w 387"/>
              <a:gd name="T23" fmla="*/ 137 h 379"/>
              <a:gd name="T24" fmla="*/ 73 w 387"/>
              <a:gd name="T25" fmla="*/ 163 h 379"/>
              <a:gd name="T26" fmla="*/ 73 w 387"/>
              <a:gd name="T27" fmla="*/ 163 h 379"/>
              <a:gd name="T28" fmla="*/ 72 w 387"/>
              <a:gd name="T29" fmla="*/ 347 h 379"/>
              <a:gd name="T30" fmla="*/ 72 w 387"/>
              <a:gd name="T31" fmla="*/ 347 h 379"/>
              <a:gd name="T32" fmla="*/ 246 w 387"/>
              <a:gd name="T33" fmla="*/ 284 h 379"/>
              <a:gd name="T34" fmla="*/ 246 w 387"/>
              <a:gd name="T35" fmla="*/ 284 h 379"/>
              <a:gd name="T36" fmla="*/ 284 w 387"/>
              <a:gd name="T37" fmla="*/ 318 h 379"/>
              <a:gd name="T38" fmla="*/ 284 w 387"/>
              <a:gd name="T39" fmla="*/ 318 h 379"/>
              <a:gd name="T40" fmla="*/ 360 w 387"/>
              <a:gd name="T41" fmla="*/ 164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7" h="379">
                <a:moveTo>
                  <a:pt x="360" y="164"/>
                </a:moveTo>
                <a:lnTo>
                  <a:pt x="360" y="164"/>
                </a:lnTo>
                <a:cubicBezTo>
                  <a:pt x="343" y="144"/>
                  <a:pt x="321" y="143"/>
                  <a:pt x="307" y="146"/>
                </a:cubicBezTo>
                <a:lnTo>
                  <a:pt x="307" y="146"/>
                </a:lnTo>
                <a:cubicBezTo>
                  <a:pt x="311" y="107"/>
                  <a:pt x="301" y="74"/>
                  <a:pt x="276" y="57"/>
                </a:cubicBezTo>
                <a:lnTo>
                  <a:pt x="276" y="57"/>
                </a:lnTo>
                <a:cubicBezTo>
                  <a:pt x="251" y="39"/>
                  <a:pt x="217" y="41"/>
                  <a:pt x="181" y="57"/>
                </a:cubicBezTo>
                <a:lnTo>
                  <a:pt x="181" y="57"/>
                </a:lnTo>
                <a:cubicBezTo>
                  <a:pt x="178" y="44"/>
                  <a:pt x="170" y="23"/>
                  <a:pt x="145" y="14"/>
                </a:cubicBezTo>
                <a:lnTo>
                  <a:pt x="145" y="14"/>
                </a:lnTo>
                <a:cubicBezTo>
                  <a:pt x="108" y="0"/>
                  <a:pt x="0" y="98"/>
                  <a:pt x="27" y="137"/>
                </a:cubicBezTo>
                <a:lnTo>
                  <a:pt x="27" y="137"/>
                </a:lnTo>
                <a:cubicBezTo>
                  <a:pt x="36" y="152"/>
                  <a:pt x="54" y="159"/>
                  <a:pt x="73" y="163"/>
                </a:cubicBezTo>
                <a:lnTo>
                  <a:pt x="73" y="163"/>
                </a:lnTo>
                <a:cubicBezTo>
                  <a:pt x="29" y="237"/>
                  <a:pt x="28" y="317"/>
                  <a:pt x="72" y="347"/>
                </a:cubicBezTo>
                <a:lnTo>
                  <a:pt x="72" y="347"/>
                </a:lnTo>
                <a:cubicBezTo>
                  <a:pt x="116" y="378"/>
                  <a:pt x="190" y="350"/>
                  <a:pt x="246" y="284"/>
                </a:cubicBezTo>
                <a:lnTo>
                  <a:pt x="246" y="284"/>
                </a:lnTo>
                <a:cubicBezTo>
                  <a:pt x="255" y="300"/>
                  <a:pt x="268" y="314"/>
                  <a:pt x="284" y="318"/>
                </a:cubicBezTo>
                <a:lnTo>
                  <a:pt x="284" y="318"/>
                </a:lnTo>
                <a:cubicBezTo>
                  <a:pt x="331" y="330"/>
                  <a:pt x="386" y="195"/>
                  <a:pt x="360" y="164"/>
                </a:cubicBezTo>
              </a:path>
            </a:pathLst>
          </a:custGeom>
          <a:solidFill>
            <a:srgbClr val="FFA6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9" name="Freeform 433">
            <a:extLst>
              <a:ext uri="{FF2B5EF4-FFF2-40B4-BE49-F238E27FC236}">
                <a16:creationId xmlns:a16="http://schemas.microsoft.com/office/drawing/2014/main" id="{413057E7-6549-3D41-9C7A-83BDCAFE5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763" y="3"/>
            <a:ext cx="15276006" cy="2625650"/>
          </a:xfrm>
          <a:custGeom>
            <a:avLst/>
            <a:gdLst>
              <a:gd name="T0" fmla="*/ 0 w 12265"/>
              <a:gd name="T1" fmla="*/ 2106 h 2107"/>
              <a:gd name="T2" fmla="*/ 11479 w 12265"/>
              <a:gd name="T3" fmla="*/ 2106 h 2107"/>
              <a:gd name="T4" fmla="*/ 11479 w 12265"/>
              <a:gd name="T5" fmla="*/ 2106 h 2107"/>
              <a:gd name="T6" fmla="*/ 12264 w 12265"/>
              <a:gd name="T7" fmla="*/ 1321 h 2107"/>
              <a:gd name="T8" fmla="*/ 12264 w 12265"/>
              <a:gd name="T9" fmla="*/ 0 h 2107"/>
              <a:gd name="T10" fmla="*/ 0 w 12265"/>
              <a:gd name="T11" fmla="*/ 0 h 2107"/>
              <a:gd name="T12" fmla="*/ 0 w 12265"/>
              <a:gd name="T13" fmla="*/ 2106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65" h="2107">
                <a:moveTo>
                  <a:pt x="0" y="2106"/>
                </a:moveTo>
                <a:lnTo>
                  <a:pt x="11479" y="2106"/>
                </a:lnTo>
                <a:lnTo>
                  <a:pt x="11479" y="2106"/>
                </a:lnTo>
                <a:cubicBezTo>
                  <a:pt x="11912" y="2106"/>
                  <a:pt x="12264" y="1755"/>
                  <a:pt x="12264" y="1321"/>
                </a:cubicBezTo>
                <a:lnTo>
                  <a:pt x="12264" y="0"/>
                </a:lnTo>
                <a:lnTo>
                  <a:pt x="0" y="0"/>
                </a:lnTo>
                <a:lnTo>
                  <a:pt x="0" y="2106"/>
                </a:lnTo>
              </a:path>
            </a:pathLst>
          </a:custGeom>
          <a:solidFill>
            <a:srgbClr val="005A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80" name="Freeform 434">
            <a:extLst>
              <a:ext uri="{FF2B5EF4-FFF2-40B4-BE49-F238E27FC236}">
                <a16:creationId xmlns:a16="http://schemas.microsoft.com/office/drawing/2014/main" id="{D92E43A6-9CE6-6F47-ABCD-34B6C2515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9" y="3"/>
            <a:ext cx="10365270" cy="2625650"/>
          </a:xfrm>
          <a:custGeom>
            <a:avLst/>
            <a:gdLst>
              <a:gd name="T0" fmla="*/ 0 w 8321"/>
              <a:gd name="T1" fmla="*/ 2106 h 2107"/>
              <a:gd name="T2" fmla="*/ 7535 w 8321"/>
              <a:gd name="T3" fmla="*/ 2106 h 2107"/>
              <a:gd name="T4" fmla="*/ 7535 w 8321"/>
              <a:gd name="T5" fmla="*/ 2106 h 2107"/>
              <a:gd name="T6" fmla="*/ 8320 w 8321"/>
              <a:gd name="T7" fmla="*/ 1321 h 2107"/>
              <a:gd name="T8" fmla="*/ 8320 w 8321"/>
              <a:gd name="T9" fmla="*/ 0 h 2107"/>
              <a:gd name="T10" fmla="*/ 0 w 8321"/>
              <a:gd name="T11" fmla="*/ 0 h 2107"/>
              <a:gd name="T12" fmla="*/ 0 w 8321"/>
              <a:gd name="T13" fmla="*/ 2106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21" h="2107">
                <a:moveTo>
                  <a:pt x="0" y="2106"/>
                </a:moveTo>
                <a:lnTo>
                  <a:pt x="7535" y="2106"/>
                </a:lnTo>
                <a:lnTo>
                  <a:pt x="7535" y="2106"/>
                </a:lnTo>
                <a:cubicBezTo>
                  <a:pt x="7969" y="2106"/>
                  <a:pt x="8320" y="1755"/>
                  <a:pt x="8320" y="1321"/>
                </a:cubicBezTo>
                <a:lnTo>
                  <a:pt x="8320" y="0"/>
                </a:lnTo>
                <a:lnTo>
                  <a:pt x="0" y="0"/>
                </a:lnTo>
                <a:lnTo>
                  <a:pt x="0" y="210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5A7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81" name="Line 521">
            <a:extLst>
              <a:ext uri="{FF2B5EF4-FFF2-40B4-BE49-F238E27FC236}">
                <a16:creationId xmlns:a16="http://schemas.microsoft.com/office/drawing/2014/main" id="{977F239C-40E2-CE42-82AA-FEA0140B3A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96020" y="554798"/>
            <a:ext cx="2394944" cy="0"/>
          </a:xfrm>
          <a:prstGeom prst="line">
            <a:avLst/>
          </a:prstGeom>
          <a:noFill/>
          <a:ln w="38100" cap="rnd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/>
          </a:p>
        </p:txBody>
      </p:sp>
      <p:sp>
        <p:nvSpPr>
          <p:cNvPr id="182" name="Line 522">
            <a:extLst>
              <a:ext uri="{FF2B5EF4-FFF2-40B4-BE49-F238E27FC236}">
                <a16:creationId xmlns:a16="http://schemas.microsoft.com/office/drawing/2014/main" id="{05E94A19-6785-4E42-8810-B013DFE51A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96022" y="801979"/>
            <a:ext cx="1197472" cy="0"/>
          </a:xfrm>
          <a:prstGeom prst="line">
            <a:avLst/>
          </a:prstGeom>
          <a:noFill/>
          <a:ln w="38100" cap="rnd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/>
          </a:p>
        </p:txBody>
      </p:sp>
      <p:sp>
        <p:nvSpPr>
          <p:cNvPr id="183" name="Line 523">
            <a:extLst>
              <a:ext uri="{FF2B5EF4-FFF2-40B4-BE49-F238E27FC236}">
                <a16:creationId xmlns:a16="http://schemas.microsoft.com/office/drawing/2014/main" id="{070375B1-20B3-8E48-B316-09D5FA231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96022" y="1049166"/>
            <a:ext cx="582257" cy="0"/>
          </a:xfrm>
          <a:prstGeom prst="line">
            <a:avLst/>
          </a:prstGeom>
          <a:noFill/>
          <a:ln w="38100" cap="rnd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/>
          </a:p>
        </p:txBody>
      </p:sp>
      <p:sp>
        <p:nvSpPr>
          <p:cNvPr id="184" name="Line 524">
            <a:extLst>
              <a:ext uri="{FF2B5EF4-FFF2-40B4-BE49-F238E27FC236}">
                <a16:creationId xmlns:a16="http://schemas.microsoft.com/office/drawing/2014/main" id="{66837DE6-F226-7945-A4DA-CBC2EBBE0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96020" y="1296348"/>
            <a:ext cx="455916" cy="0"/>
          </a:xfrm>
          <a:prstGeom prst="line">
            <a:avLst/>
          </a:prstGeom>
          <a:noFill/>
          <a:ln w="38100" cap="rnd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/>
          </a:p>
        </p:txBody>
      </p:sp>
      <p:sp>
        <p:nvSpPr>
          <p:cNvPr id="185" name="Line 525">
            <a:extLst>
              <a:ext uri="{FF2B5EF4-FFF2-40B4-BE49-F238E27FC236}">
                <a16:creationId xmlns:a16="http://schemas.microsoft.com/office/drawing/2014/main" id="{AB378B75-3A59-5040-BF38-C48FD720B5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96020" y="1543535"/>
            <a:ext cx="455916" cy="0"/>
          </a:xfrm>
          <a:prstGeom prst="line">
            <a:avLst/>
          </a:prstGeom>
          <a:noFill/>
          <a:ln w="38100" cap="rnd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/>
          </a:p>
        </p:txBody>
      </p:sp>
      <p:sp>
        <p:nvSpPr>
          <p:cNvPr id="186" name="Line 526">
            <a:extLst>
              <a:ext uri="{FF2B5EF4-FFF2-40B4-BE49-F238E27FC236}">
                <a16:creationId xmlns:a16="http://schemas.microsoft.com/office/drawing/2014/main" id="{5E0CCBF4-A5DA-0F40-BA5C-A44DBAB5A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96020" y="1790717"/>
            <a:ext cx="455916" cy="0"/>
          </a:xfrm>
          <a:prstGeom prst="line">
            <a:avLst/>
          </a:prstGeom>
          <a:noFill/>
          <a:ln w="38100" cap="rnd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/>
          </a:p>
        </p:txBody>
      </p:sp>
      <p:sp>
        <p:nvSpPr>
          <p:cNvPr id="187" name="Line 527">
            <a:extLst>
              <a:ext uri="{FF2B5EF4-FFF2-40B4-BE49-F238E27FC236}">
                <a16:creationId xmlns:a16="http://schemas.microsoft.com/office/drawing/2014/main" id="{2C746E48-DCCF-054E-9969-3904F9191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96020" y="2037906"/>
            <a:ext cx="433944" cy="0"/>
          </a:xfrm>
          <a:prstGeom prst="line">
            <a:avLst/>
          </a:prstGeom>
          <a:noFill/>
          <a:ln w="38100" cap="rnd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/>
          </a:p>
        </p:txBody>
      </p:sp>
      <p:sp>
        <p:nvSpPr>
          <p:cNvPr id="188" name="Line 528">
            <a:extLst>
              <a:ext uri="{FF2B5EF4-FFF2-40B4-BE49-F238E27FC236}">
                <a16:creationId xmlns:a16="http://schemas.microsoft.com/office/drawing/2014/main" id="{60108B02-A998-054D-AB87-8B650DA3DE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72529" y="554798"/>
            <a:ext cx="433948" cy="0"/>
          </a:xfrm>
          <a:prstGeom prst="line">
            <a:avLst/>
          </a:prstGeom>
          <a:noFill/>
          <a:ln w="38100" cap="rnd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/>
          </a:p>
        </p:txBody>
      </p:sp>
      <p:sp>
        <p:nvSpPr>
          <p:cNvPr id="189" name="Line 529">
            <a:extLst>
              <a:ext uri="{FF2B5EF4-FFF2-40B4-BE49-F238E27FC236}">
                <a16:creationId xmlns:a16="http://schemas.microsoft.com/office/drawing/2014/main" id="{AD66F6AB-AD3E-394F-8D8D-7AF134611F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67037" y="801979"/>
            <a:ext cx="373524" cy="0"/>
          </a:xfrm>
          <a:prstGeom prst="line">
            <a:avLst/>
          </a:prstGeom>
          <a:noFill/>
          <a:ln w="38100" cap="rnd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/>
          </a:p>
        </p:txBody>
      </p:sp>
      <p:sp>
        <p:nvSpPr>
          <p:cNvPr id="190" name="Line 530">
            <a:extLst>
              <a:ext uri="{FF2B5EF4-FFF2-40B4-BE49-F238E27FC236}">
                <a16:creationId xmlns:a16="http://schemas.microsoft.com/office/drawing/2014/main" id="{A1B02327-5778-C34E-8809-ED4033A35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67039" y="1049166"/>
            <a:ext cx="362537" cy="0"/>
          </a:xfrm>
          <a:prstGeom prst="line">
            <a:avLst/>
          </a:prstGeom>
          <a:noFill/>
          <a:ln w="38100" cap="rnd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/>
          </a:p>
        </p:txBody>
      </p:sp>
      <p:sp>
        <p:nvSpPr>
          <p:cNvPr id="191" name="Line 531">
            <a:extLst>
              <a:ext uri="{FF2B5EF4-FFF2-40B4-BE49-F238E27FC236}">
                <a16:creationId xmlns:a16="http://schemas.microsoft.com/office/drawing/2014/main" id="{FEA59E83-D5F4-DD43-A968-3B2A821362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67039" y="1296348"/>
            <a:ext cx="296621" cy="0"/>
          </a:xfrm>
          <a:prstGeom prst="line">
            <a:avLst/>
          </a:prstGeom>
          <a:noFill/>
          <a:ln w="38100" cap="rnd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/>
          </a:p>
        </p:txBody>
      </p:sp>
      <p:sp>
        <p:nvSpPr>
          <p:cNvPr id="192" name="Line 532">
            <a:extLst>
              <a:ext uri="{FF2B5EF4-FFF2-40B4-BE49-F238E27FC236}">
                <a16:creationId xmlns:a16="http://schemas.microsoft.com/office/drawing/2014/main" id="{FEFA2D91-FBF6-0947-AF30-8C28DB7B5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67039" y="1543535"/>
            <a:ext cx="296621" cy="0"/>
          </a:xfrm>
          <a:prstGeom prst="line">
            <a:avLst/>
          </a:prstGeom>
          <a:noFill/>
          <a:ln w="38100" cap="rnd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/>
          </a:p>
        </p:txBody>
      </p:sp>
      <p:sp>
        <p:nvSpPr>
          <p:cNvPr id="193" name="Line 533">
            <a:extLst>
              <a:ext uri="{FF2B5EF4-FFF2-40B4-BE49-F238E27FC236}">
                <a16:creationId xmlns:a16="http://schemas.microsoft.com/office/drawing/2014/main" id="{6EE555FA-482E-AE46-B703-C770C0574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67039" y="1790717"/>
            <a:ext cx="296621" cy="0"/>
          </a:xfrm>
          <a:prstGeom prst="line">
            <a:avLst/>
          </a:prstGeom>
          <a:noFill/>
          <a:ln w="38100" cap="rnd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B718BA-FBF0-B941-9840-0183A0A5FB40}"/>
              </a:ext>
            </a:extLst>
          </p:cNvPr>
          <p:cNvSpPr txBox="1"/>
          <p:nvPr/>
        </p:nvSpPr>
        <p:spPr>
          <a:xfrm>
            <a:off x="1412055" y="576173"/>
            <a:ext cx="4820550" cy="120032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7200" b="1" spc="-30" dirty="0">
                <a:solidFill>
                  <a:srgbClr val="1113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2019-nCov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DFFCB-2628-3B49-98EF-34B7324298A6}"/>
              </a:ext>
            </a:extLst>
          </p:cNvPr>
          <p:cNvSpPr txBox="1"/>
          <p:nvPr/>
        </p:nvSpPr>
        <p:spPr>
          <a:xfrm>
            <a:off x="1412055" y="1574527"/>
            <a:ext cx="4304705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pc="-30" dirty="0">
                <a:solidFill>
                  <a:srgbClr val="4FC2F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Wuhan Coronavirus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E18D9D-8036-1748-92CB-ACB6E8BE8D69}"/>
              </a:ext>
            </a:extLst>
          </p:cNvPr>
          <p:cNvSpPr txBox="1"/>
          <p:nvPr/>
        </p:nvSpPr>
        <p:spPr>
          <a:xfrm>
            <a:off x="2160822" y="3728792"/>
            <a:ext cx="363272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TRANSMISSION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78A75-638F-C346-B642-3C892CF35BC2}"/>
              </a:ext>
            </a:extLst>
          </p:cNvPr>
          <p:cNvSpPr txBox="1"/>
          <p:nvPr/>
        </p:nvSpPr>
        <p:spPr>
          <a:xfrm>
            <a:off x="8103409" y="5050177"/>
            <a:ext cx="67197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EC941-A9C3-9E45-BAA3-E473D816CC79}"/>
              </a:ext>
            </a:extLst>
          </p:cNvPr>
          <p:cNvSpPr txBox="1"/>
          <p:nvPr/>
        </p:nvSpPr>
        <p:spPr>
          <a:xfrm>
            <a:off x="10694816" y="5050177"/>
            <a:ext cx="2624758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CONTAMINATED</a:t>
            </a:r>
          </a:p>
          <a:p>
            <a:pPr algn="ctr"/>
            <a:r>
              <a:rPr lang="en-US" sz="24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739B6-68D4-2144-96BD-132F3E2FEF4D}"/>
              </a:ext>
            </a:extLst>
          </p:cNvPr>
          <p:cNvSpPr txBox="1"/>
          <p:nvPr/>
        </p:nvSpPr>
        <p:spPr>
          <a:xfrm>
            <a:off x="14756188" y="5050177"/>
            <a:ext cx="1621278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ANIMAL</a:t>
            </a:r>
          </a:p>
          <a:p>
            <a:pPr algn="ctr"/>
            <a:r>
              <a:rPr lang="en-US" sz="24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00313A-6A7F-CF47-A48B-1830AB36A5D0}"/>
              </a:ext>
            </a:extLst>
          </p:cNvPr>
          <p:cNvSpPr txBox="1"/>
          <p:nvPr/>
        </p:nvSpPr>
        <p:spPr>
          <a:xfrm>
            <a:off x="18315211" y="5050177"/>
            <a:ext cx="1621278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HUMAN</a:t>
            </a:r>
          </a:p>
          <a:p>
            <a:pPr algn="ctr"/>
            <a:r>
              <a:rPr lang="en-US" sz="24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A441D-9CDD-154A-A101-23C84B6A5434}"/>
              </a:ext>
            </a:extLst>
          </p:cNvPr>
          <p:cNvSpPr txBox="1"/>
          <p:nvPr/>
        </p:nvSpPr>
        <p:spPr>
          <a:xfrm>
            <a:off x="4220139" y="6446592"/>
            <a:ext cx="27991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SYMPTOMS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D1329A-7959-964C-9105-0DF28FAD3136}"/>
              </a:ext>
            </a:extLst>
          </p:cNvPr>
          <p:cNvSpPr txBox="1"/>
          <p:nvPr/>
        </p:nvSpPr>
        <p:spPr>
          <a:xfrm>
            <a:off x="1507652" y="7556519"/>
            <a:ext cx="1436933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sz="24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FATIGUE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6813B3-B082-0D41-9E0F-FF8698E32017}"/>
              </a:ext>
            </a:extLst>
          </p:cNvPr>
          <p:cNvSpPr txBox="1"/>
          <p:nvPr/>
        </p:nvSpPr>
        <p:spPr>
          <a:xfrm>
            <a:off x="8345820" y="7973326"/>
            <a:ext cx="1096775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549A4C-6B74-D44E-AB53-54A7CC32D2D4}"/>
              </a:ext>
            </a:extLst>
          </p:cNvPr>
          <p:cNvSpPr txBox="1"/>
          <p:nvPr/>
        </p:nvSpPr>
        <p:spPr>
          <a:xfrm>
            <a:off x="1622706" y="10694923"/>
            <a:ext cx="1919756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SHORTNESS</a:t>
            </a:r>
          </a:p>
          <a:p>
            <a:pPr algn="ctr"/>
            <a:r>
              <a:rPr lang="en-US" sz="24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OF BREATH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F16AD3-1971-D140-BEDA-C6E044344DAF}"/>
              </a:ext>
            </a:extLst>
          </p:cNvPr>
          <p:cNvSpPr txBox="1"/>
          <p:nvPr/>
        </p:nvSpPr>
        <p:spPr>
          <a:xfrm>
            <a:off x="8240310" y="11096354"/>
            <a:ext cx="198548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DRY COUGH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B3EFE1-729B-9F44-9969-7F465C913BFC}"/>
              </a:ext>
            </a:extLst>
          </p:cNvPr>
          <p:cNvSpPr txBox="1"/>
          <p:nvPr/>
        </p:nvSpPr>
        <p:spPr>
          <a:xfrm>
            <a:off x="12521145" y="412791"/>
            <a:ext cx="1299395" cy="181588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CHINA</a:t>
            </a:r>
          </a:p>
          <a:p>
            <a:r>
              <a:rPr lang="en-US" sz="16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THAILAND</a:t>
            </a:r>
          </a:p>
          <a:p>
            <a:r>
              <a:rPr lang="en-US" sz="16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</a:t>
            </a:r>
          </a:p>
          <a:p>
            <a:r>
              <a:rPr lang="en-US" sz="16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AUSTRALIA</a:t>
            </a:r>
          </a:p>
          <a:p>
            <a:r>
              <a:rPr lang="en-US" sz="16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JAPAN</a:t>
            </a:r>
          </a:p>
          <a:p>
            <a:r>
              <a:rPr lang="en-US" sz="16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MALAYSIA</a:t>
            </a:r>
          </a:p>
          <a:p>
            <a:r>
              <a:rPr lang="en-US" sz="16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SINGAPORE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6FAF0A-E405-164E-8FA1-7006B70E86D9}"/>
              </a:ext>
            </a:extLst>
          </p:cNvPr>
          <p:cNvSpPr txBox="1"/>
          <p:nvPr/>
        </p:nvSpPr>
        <p:spPr>
          <a:xfrm>
            <a:off x="17741822" y="412791"/>
            <a:ext cx="1585049" cy="15696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TAIWAN</a:t>
            </a:r>
          </a:p>
          <a:p>
            <a:r>
              <a:rPr lang="en-US" sz="16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FRANCE</a:t>
            </a:r>
          </a:p>
          <a:p>
            <a:r>
              <a:rPr lang="en-US" sz="16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SOUTH KOREA</a:t>
            </a:r>
          </a:p>
          <a:p>
            <a:r>
              <a:rPr lang="en-US" sz="16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VIETNAM</a:t>
            </a:r>
          </a:p>
          <a:p>
            <a:r>
              <a:rPr lang="en-US" sz="16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CANADA</a:t>
            </a:r>
          </a:p>
          <a:p>
            <a:r>
              <a:rPr lang="en-US" sz="16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NEPAL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75079F-4473-9645-8F03-A8D276509FAA}"/>
              </a:ext>
            </a:extLst>
          </p:cNvPr>
          <p:cNvSpPr txBox="1"/>
          <p:nvPr/>
        </p:nvSpPr>
        <p:spPr>
          <a:xfrm>
            <a:off x="18523836" y="6344257"/>
            <a:ext cx="311816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PREVENTION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80647F-C803-CA40-B539-C95C98EDC391}"/>
              </a:ext>
            </a:extLst>
          </p:cNvPr>
          <p:cNvSpPr txBox="1"/>
          <p:nvPr/>
        </p:nvSpPr>
        <p:spPr>
          <a:xfrm>
            <a:off x="13365458" y="9143290"/>
            <a:ext cx="1363835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8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Wear a face</a:t>
            </a:r>
          </a:p>
          <a:p>
            <a:pPr algn="ctr"/>
            <a:r>
              <a:rPr lang="en-US" sz="18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2080C8-E205-B240-AE10-67680F97AC45}"/>
              </a:ext>
            </a:extLst>
          </p:cNvPr>
          <p:cNvSpPr txBox="1"/>
          <p:nvPr/>
        </p:nvSpPr>
        <p:spPr>
          <a:xfrm>
            <a:off x="16104093" y="9143290"/>
            <a:ext cx="2197717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8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Cover mouth and</a:t>
            </a:r>
          </a:p>
          <a:p>
            <a:pPr algn="ctr"/>
            <a:r>
              <a:rPr lang="en-US" sz="18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nose when coughing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F5E0C2-7F77-6446-A468-F110DA21A38A}"/>
              </a:ext>
            </a:extLst>
          </p:cNvPr>
          <p:cNvSpPr txBox="1"/>
          <p:nvPr/>
        </p:nvSpPr>
        <p:spPr>
          <a:xfrm>
            <a:off x="19417846" y="9143290"/>
            <a:ext cx="1890261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8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Wash your hands</a:t>
            </a:r>
          </a:p>
          <a:p>
            <a:pPr algn="ctr"/>
            <a:r>
              <a:rPr lang="en-US" sz="18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frequently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D4C2B6-A425-3943-9AAE-5B4964BE0ABA}"/>
              </a:ext>
            </a:extLst>
          </p:cNvPr>
          <p:cNvSpPr txBox="1"/>
          <p:nvPr/>
        </p:nvSpPr>
        <p:spPr>
          <a:xfrm>
            <a:off x="12840795" y="11947090"/>
            <a:ext cx="2413160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8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Seek medical attention</a:t>
            </a:r>
          </a:p>
          <a:p>
            <a:pPr algn="ctr"/>
            <a:r>
              <a:rPr lang="en-US" sz="18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symptoms appear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727FEF-42B9-004C-948A-6E94AC629B11}"/>
              </a:ext>
            </a:extLst>
          </p:cNvPr>
          <p:cNvSpPr txBox="1"/>
          <p:nvPr/>
        </p:nvSpPr>
        <p:spPr>
          <a:xfrm>
            <a:off x="16184243" y="11947090"/>
            <a:ext cx="2037417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8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Avoid contact with</a:t>
            </a:r>
          </a:p>
          <a:p>
            <a:pPr algn="ctr"/>
            <a:r>
              <a:rPr lang="en-US" sz="18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animals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AD8709-A6DA-6E41-8263-A7AF054E6A6D}"/>
              </a:ext>
            </a:extLst>
          </p:cNvPr>
          <p:cNvSpPr txBox="1"/>
          <p:nvPr/>
        </p:nvSpPr>
        <p:spPr>
          <a:xfrm>
            <a:off x="19455036" y="11947090"/>
            <a:ext cx="1815882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8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Avoid public and</a:t>
            </a:r>
          </a:p>
          <a:p>
            <a:pPr algn="ctr"/>
            <a:r>
              <a:rPr lang="en-US" sz="1800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crowded places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1AC151-2D7F-9A4B-9310-ABBCE6A2517E}"/>
              </a:ext>
            </a:extLst>
          </p:cNvPr>
          <p:cNvSpPr txBox="1"/>
          <p:nvPr/>
        </p:nvSpPr>
        <p:spPr>
          <a:xfrm>
            <a:off x="19956337" y="10307941"/>
            <a:ext cx="826829" cy="28469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250" b="1" spc="-3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</a:t>
            </a:r>
          </a:p>
        </p:txBody>
      </p:sp>
    </p:spTree>
    <p:extLst>
      <p:ext uri="{BB962C8B-B14F-4D97-AF65-F5344CB8AC3E}">
        <p14:creationId xmlns:p14="http://schemas.microsoft.com/office/powerpoint/2010/main" val="17963556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Brai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DC300"/>
      </a:accent1>
      <a:accent2>
        <a:srgbClr val="8BC904"/>
      </a:accent2>
      <a:accent3>
        <a:srgbClr val="00B29C"/>
      </a:accent3>
      <a:accent4>
        <a:srgbClr val="0180B0"/>
      </a:accent4>
      <a:accent5>
        <a:srgbClr val="4D54A6"/>
      </a:accent5>
      <a:accent6>
        <a:srgbClr val="783AB1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82060</TotalTime>
  <Words>215</Words>
  <Application>Microsoft Macintosh PowerPoint</Application>
  <PresentationFormat>Custom</PresentationFormat>
  <Paragraphs>113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</vt:lpstr>
      <vt:lpstr>Lato Semibold</vt:lpstr>
      <vt:lpstr>Default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Slidesmash Site</cp:lastModifiedBy>
  <cp:revision>9700</cp:revision>
  <cp:lastPrinted>2019-09-18T23:04:43Z</cp:lastPrinted>
  <dcterms:created xsi:type="dcterms:W3CDTF">2014-11-12T21:47:38Z</dcterms:created>
  <dcterms:modified xsi:type="dcterms:W3CDTF">2020-03-12T22:26:05Z</dcterms:modified>
  <cp:category/>
</cp:coreProperties>
</file>